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78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87220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Наследие средневековья – наука геральдика.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Петербургские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гербы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365104"/>
            <a:ext cx="3190850" cy="23042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 учитель истории и культуры Санкт-Петербурга  ГБОУ школы №471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Воробьева Мария Николаевна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виталик\Desktop\medium_leningr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13911"/>
            <a:ext cx="1080120" cy="14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италик\Desktop\medium_gerb18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47" y="573462"/>
            <a:ext cx="1552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италик\Desktop\medium_gerb18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98988"/>
            <a:ext cx="1552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виталик\Desktop\medium_gerb17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95269"/>
            <a:ext cx="8001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виталик\Desktop\22814811337876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5317"/>
            <a:ext cx="1321594" cy="19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виталик\Desktop\gerbg187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07" y="2290406"/>
            <a:ext cx="1390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виталик\Desktop\medium_spb173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>
            <a:normAutofit/>
          </a:bodyPr>
          <a:lstStyle/>
          <a:p>
            <a:r>
              <a:rPr lang="ru-RU" dirty="0"/>
              <a:t>В 1724 году герольдмейстер Граф Франциск Санти составил эмблему для знамени Санкт-Петербургского полка, созданного светлейшим князем Меньшиковым. На красном фоне золотой скипетр, на котором перекрещены серебренные морской и речной якоря. Эмблема этого полка стала гербом </a:t>
            </a:r>
            <a:r>
              <a:rPr lang="ru-RU" dirty="0" smtClean="0"/>
              <a:t>Санкт-Петербурга. </a:t>
            </a:r>
            <a:r>
              <a:rPr lang="ru-RU" dirty="0"/>
              <a:t>Новый символ </a:t>
            </a:r>
            <a:r>
              <a:rPr lang="ru-RU" dirty="0" smtClean="0"/>
              <a:t> </a:t>
            </a:r>
            <a:r>
              <a:rPr lang="ru-RU" dirty="0"/>
              <a:t>менял смысл информации об обозначаемом городе. Он подчеркивал Петербург как морской порт (якоря) и его столичный общегосударственный статус - столица империи (скипетр). Таким образом отображение на гербе апостольского покровительства царствующему граду было изменено на указание морских связей и царско-имперского статуса страны.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1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/>
          <a:lstStyle/>
          <a:p>
            <a:r>
              <a:rPr lang="ru-RU" dirty="0"/>
              <a:t>В 1728-1729 гг. граф Б.К. Миних составил гербовник, в котором под 4 номером значился герб Санкт-Петербурга, с некоторыми уточнениями: скипетр завершен государственным гербом - двуглавым орлом, а над щитом помещена Императорская корона. В 1730 году гербовник Миниха был утвержден Анной Иоанновной, а затем был и утвержден указом Правительствующего Сената.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В</a:t>
            </a:r>
            <a:r>
              <a:rPr lang="ru-RU" dirty="0" smtClean="0"/>
              <a:t> России </a:t>
            </a:r>
            <a:endParaRPr lang="ru-RU" dirty="0"/>
          </a:p>
        </p:txBody>
      </p:sp>
      <p:pic>
        <p:nvPicPr>
          <p:cNvPr id="6146" name="Picture 2" descr="C:\Users\виталик\Desktop\medium_spb17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187551" cy="3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08720"/>
            <a:ext cx="7408333" cy="3450696"/>
          </a:xfrm>
        </p:spPr>
        <p:txBody>
          <a:bodyPr/>
          <a:lstStyle/>
          <a:p>
            <a:r>
              <a:rPr lang="ru-RU" dirty="0"/>
              <a:t>7 мая 1780 года Екатерина II особым пожалованием закрепила уже существующий герб Санкт-Петербурга, изменилась лишь форма щита.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виталик\Desktop\gerb_sanktpeter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5283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3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04664"/>
            <a:ext cx="8568952" cy="5721499"/>
          </a:xfrm>
        </p:spPr>
        <p:txBody>
          <a:bodyPr>
            <a:normAutofit/>
          </a:bodyPr>
          <a:lstStyle/>
          <a:p>
            <a:r>
              <a:rPr lang="ru-RU" dirty="0"/>
              <a:t>21 апреля 1785 года, городам Империи была пожалована Высочайшая грамота "на права и выгоды". В 1786 году "городу Санкт-Петербургу" вручается грамота "На права и выгоды" с изображением пожалованного ему герба. Санкт-Петербург получил герб, на котором "В красном поле два серебряных якоря, положенные крестом и на них золотой скипетр". Якоря расположены по диагоналям лопастями вверх. Один из якорей двухлопастный - это морской якорь, другой - </a:t>
            </a:r>
            <a:r>
              <a:rPr lang="ru-RU" dirty="0" err="1"/>
              <a:t>четырехлопастный</a:t>
            </a:r>
            <a:r>
              <a:rPr lang="ru-RU" dirty="0"/>
              <a:t> - "речная кошка". Скипетр завершен государственным гербом - двуглавым орлом.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310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53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>
            <a:normAutofit/>
          </a:bodyPr>
          <a:lstStyle/>
          <a:p>
            <a:r>
              <a:rPr lang="ru-RU" dirty="0"/>
              <a:t>В XIX веке продолжалось создание новых гербов, перерисовывались старые, появлялись новые украшения гербов. В 1856 году Александр II одобрил петербургский герб, составленный бароном Б.В. Кене. Он отличался от прежнего тем, что гербовой щит венчался императорской короной и лазоревыми (голубыми) лентами ордена св. Андрея Первозванного, за ними изображались два скрещенных скипетра, символизировавшие равнозначность двух столиц - Петербурга и Москвы.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италик\Desktop\medium_gerb18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2646561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6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r>
              <a:rPr lang="ru-RU" dirty="0"/>
              <a:t>В советские времена с герба города, тогда Ленинграда, были убраны и заменены императорские символы.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97839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Перед первой мировой войной город стал называться Петроградом (тогда на волне </a:t>
            </a:r>
            <a:r>
              <a:rPr lang="ru-RU" dirty="0" err="1"/>
              <a:t>антигерманских</a:t>
            </a:r>
            <a:r>
              <a:rPr lang="ru-RU" dirty="0"/>
              <a:t> настроений несколько городов получили "адаптированные" для русского слуха названия). После смерти </a:t>
            </a:r>
            <a:r>
              <a:rPr lang="ru-RU" dirty="0" err="1"/>
              <a:t>В.И.Ленина</a:t>
            </a:r>
            <a:r>
              <a:rPr lang="ru-RU" dirty="0"/>
              <a:t> город получил имя Ленинград, которое продолжало использоваться до 1991 года, когда возвращено историческое наименование Санкт-Петербург.</a:t>
            </a:r>
          </a:p>
          <a:p>
            <a:endParaRPr lang="ru-RU" dirty="0"/>
          </a:p>
        </p:txBody>
      </p:sp>
      <p:pic>
        <p:nvPicPr>
          <p:cNvPr id="8194" name="Picture 2" descr="C:\Users\виталик\Desktop\medium_leningr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8" y="3501008"/>
            <a:ext cx="22190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7"/>
            <a:ext cx="7408333" cy="2187028"/>
          </a:xfrm>
        </p:spPr>
        <p:txBody>
          <a:bodyPr/>
          <a:lstStyle/>
          <a:p>
            <a:r>
              <a:rPr lang="ru-RU" dirty="0"/>
              <a:t>В связи с возвращением Санкт-Петербургу его исторического первоначального названия (1991г.) город обрел право на традиционный герб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италик\Desktop\medium_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916832"/>
            <a:ext cx="434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9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италик\Desktop\2281481133787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68052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4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92500"/>
          </a:bodyPr>
          <a:lstStyle/>
          <a:p>
            <a:r>
              <a:rPr lang="ru-RU" dirty="0"/>
              <a:t>современное описание  герба выглядит так: «Герб Санкт-Петербурга представляет собой геральдический красный щит с изображением на его поле двух серебряных якорей - морского (наискось слева направо от зрителя, лапами в верхнем левом от зрителя углу щита; имеет две лапы и поперечную деталь на </a:t>
            </a:r>
            <a:r>
              <a:rPr lang="ru-RU" dirty="0" err="1"/>
              <a:t>анкерштоке</a:t>
            </a:r>
            <a:r>
              <a:rPr lang="ru-RU" dirty="0"/>
              <a:t>) и речного (наискось справа налево от зрителя, лапами в верхнем правом от зрителя углу щита; имеет четыре лапы и лишен поперечной детали на </a:t>
            </a:r>
            <a:r>
              <a:rPr lang="ru-RU" dirty="0" err="1"/>
              <a:t>анкерштоке</a:t>
            </a:r>
            <a:r>
              <a:rPr lang="ru-RU" dirty="0"/>
              <a:t>), положенных накрест, и на них золотой скипетр с двуглавым орлом. Щит увенчан императорской короной с двумя выходящими из нее </a:t>
            </a:r>
            <a:r>
              <a:rPr lang="ru-RU" dirty="0" err="1"/>
              <a:t>андреевскими</a:t>
            </a:r>
            <a:r>
              <a:rPr lang="ru-RU" dirty="0"/>
              <a:t> лазоревыми лентами. За щитом два положенных накрест золотых, украшенных алмазами и эмалью российских скипетра, соединенных </a:t>
            </a:r>
            <a:r>
              <a:rPr lang="ru-RU" dirty="0" err="1"/>
              <a:t>андреевской</a:t>
            </a:r>
            <a:r>
              <a:rPr lang="ru-RU" dirty="0"/>
              <a:t> лазоревой лентой...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709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05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Историческая справка</a:t>
            </a:r>
          </a:p>
          <a:p>
            <a:endParaRPr lang="ru-RU" dirty="0"/>
          </a:p>
          <a:p>
            <a:r>
              <a:rPr lang="ru-RU" dirty="0"/>
              <a:t>1672 г. – появление свода с изображениями гербов царств, княжеств и земель, входящих в полный царский титул.</a:t>
            </a:r>
          </a:p>
          <a:p>
            <a:r>
              <a:rPr lang="ru-RU" dirty="0"/>
              <a:t>1724 г. – Франциском Санти разработана первая эмблема для знамени Санкт-Петербургского полка под руководством графа Меншикова.</a:t>
            </a:r>
          </a:p>
          <a:p>
            <a:r>
              <a:rPr lang="ru-RU" dirty="0"/>
              <a:t>7 мая 1780 г.- указ Екатерины II, закрепивший существовавший герб Санкт-Петербурга.</a:t>
            </a:r>
          </a:p>
          <a:p>
            <a:r>
              <a:rPr lang="ru-RU" dirty="0"/>
              <a:t>5 января 1878 г.– петербургский герб возведен в ранг губернского герба.</a:t>
            </a:r>
          </a:p>
          <a:p>
            <a:r>
              <a:rPr lang="ru-RU" dirty="0"/>
              <a:t>6 сентября 1991 г. – Президиум Ленсовета утвердил Положение о гербе Санкт-Петербурга.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Что такое герб?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1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2509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 чем могут рассказать петербургские родовые гербы?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 некоторых петербургских дворцах сохранились имена их бывших </a:t>
            </a:r>
            <a:r>
              <a:rPr lang="ru-RU" sz="3200" dirty="0" err="1" smtClean="0">
                <a:solidFill>
                  <a:srgbClr val="FF0000"/>
                </a:solidFill>
              </a:rPr>
              <a:t>владельцев.Они</a:t>
            </a:r>
            <a:r>
              <a:rPr lang="ru-RU" sz="3200" dirty="0" smtClean="0">
                <a:solidFill>
                  <a:srgbClr val="FF0000"/>
                </a:solidFill>
              </a:rPr>
              <a:t> «срослись» со зданиями. С судьбами их обитателей.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9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италик\Desktop\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40222"/>
            <a:ext cx="3024336" cy="41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италик\Desktop\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340768"/>
            <a:ext cx="3275012" cy="4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3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Параграф 31  </a:t>
            </a:r>
          </a:p>
          <a:p>
            <a:r>
              <a:rPr lang="ru-RU" dirty="0" smtClean="0"/>
              <a:t>Задание  </a:t>
            </a:r>
            <a:r>
              <a:rPr lang="ru-RU" dirty="0" err="1" smtClean="0"/>
              <a:t>стр</a:t>
            </a:r>
            <a:r>
              <a:rPr lang="ru-RU" dirty="0" smtClean="0"/>
              <a:t> 76, пункт 4 (устно)</a:t>
            </a:r>
          </a:p>
          <a:p>
            <a:r>
              <a:rPr lang="ru-RU" dirty="0" err="1" smtClean="0"/>
              <a:t>Стр</a:t>
            </a:r>
            <a:r>
              <a:rPr lang="ru-RU" dirty="0" smtClean="0"/>
              <a:t> 78, пункт 5.2. (устно)</a:t>
            </a:r>
          </a:p>
          <a:p>
            <a:r>
              <a:rPr lang="ru-RU" smtClean="0"/>
              <a:t>Придумать </a:t>
            </a:r>
            <a:r>
              <a:rPr lang="ru-RU" dirty="0" smtClean="0"/>
              <a:t>герб своей семьи.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6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Герб- это опознавательный знак. Появились  гербы в средние века.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средние века на рыцарских турнирах :</a:t>
            </a:r>
          </a:p>
          <a:p>
            <a:pPr marL="0" indent="0">
              <a:buNone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Оруженосцы гордо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езли фамильные щиты.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На них-медвежьи морды,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О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ружье, башни и цветы. Все было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дъявольски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красиво…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1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1825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 этому «щиту» узнавали закованного с ног до головы в доспехи рыцаря, его род, заслуги рода.  Это –опознавательный знак  феодального дворянского рода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средние века  гербы – опознавательные знаки быстро распространились. Они появились у крупных городов и «рассказывали» об их местоположении, значении, главных занятиях жителей.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Цехи, в которые объединялись ремесленники, университеты, государства – все имели свои гербы, которые раскрывали их особенности.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C:\Users\виталик\Desktop\1210717583_0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2901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талик\Desktop\im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141165" cy="21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талик\Desktop\w_7631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75196"/>
            <a:ext cx="129614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8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269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Родилась специальная наука составления гербов – </a:t>
            </a:r>
            <a:r>
              <a:rPr lang="ru-RU" dirty="0" smtClean="0">
                <a:solidFill>
                  <a:srgbClr val="FF0000"/>
                </a:solidFill>
              </a:rPr>
              <a:t>геральдика.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Че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Человек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который составляет гербы- </a:t>
            </a:r>
            <a:r>
              <a:rPr lang="ru-RU" dirty="0" smtClean="0">
                <a:solidFill>
                  <a:srgbClr val="C00000"/>
                </a:solidFill>
              </a:rPr>
              <a:t>герольдмейстер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виталик\Desktop\1280949280_mal_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74369"/>
            <a:ext cx="21602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талик\Desktop\s27095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175185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0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Форма щита, его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расскраска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изображения на нем – все имело смысл, являлось символом, было наполнено особым значением.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виталик\Desktop\17948279_LUCKI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2016224" cy="25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талик\Desktop\551px-Grand_Ducal_Coat_of_Arms_of_Lithuania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9"/>
            <a:ext cx="154766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алик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016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талик\Desktop\s270959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21088"/>
            <a:ext cx="2088231" cy="25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7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Значение цветов: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Червень(красный) : храбрость, мужество, неустрашимость;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Лазурь(голубой) : красота, </a:t>
            </a:r>
            <a:r>
              <a:rPr lang="ru-RU" sz="2000" dirty="0" err="1" smtClean="0">
                <a:solidFill>
                  <a:srgbClr val="C00000"/>
                </a:solidFill>
              </a:rPr>
              <a:t>мягкость,величие</a:t>
            </a:r>
            <a:r>
              <a:rPr lang="ru-RU" sz="2000" dirty="0" smtClean="0">
                <a:solidFill>
                  <a:srgbClr val="C00000"/>
                </a:solidFill>
              </a:rPr>
              <a:t>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Зелень (зеленый) : надежда, радость, изобилие;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Пурпур (бордовый) : достоинство, сила, могущество;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Чернь (черный) : печаль, благоразумие, смирение;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Золото : богатство, справедливость, великодушие;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Серебро : чистота, невинность;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Меха : горностай и белка – символ власти.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Значение фигур: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Лев – власть, отважность, сила, храбрость, милость и великодушие;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Бык – плодородие, труд и терпение;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Медведь – предусмотрительность и сила;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Орел – власть и господство, великодушие и прозорливость;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Сокол – красота, храбрость, ум;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Змей- предосторожность, а иногда зло.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9766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России гербы появились еще  в средние века. Но по-настоящему геральдика как наука стала развиваться в Петербурге.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1722 году Петр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создал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Герольдмейстерскую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контору, которая по западноевропейским геральдическим правилам  создавала гербы полков , дворянских родов, городов.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Геральдика развивалась до 1917 года. В советское время эта наука стала заниматься изучением древних гербов.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 1999 году постановлением правительства РФ была образована Государственная  геральдическая служба.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Государственным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геральдмейстером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стал сотрудник Эрмитажа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Гергий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Вадимович Вилинбахов.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7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При Петре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возникает идея создать герб новой столицы.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Но лишь при Екатерине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официально утвердили герб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СПб.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Прообраз герба города Санкт-Петербург появился в 1712 году на знаменах Санкт-Петербургских полков: золотое пылающее сердце, под золотою же короною и серебряною княжескою мантией и под ними две пальмовые ветви. Этот сюжет выбран вероятно из изданной при Петре I книги "Символы и </a:t>
            </a:r>
            <a:r>
              <a:rPr lang="ru-RU" sz="2700" dirty="0" err="1">
                <a:solidFill>
                  <a:srgbClr val="C00000"/>
                </a:solidFill>
              </a:rPr>
              <a:t>эмблемата</a:t>
            </a:r>
            <a:r>
              <a:rPr lang="ru-RU" sz="2700" dirty="0">
                <a:solidFill>
                  <a:srgbClr val="C00000"/>
                </a:solidFill>
              </a:rPr>
              <a:t>". Тот же сюжет - пылающее сердце - был помещен в герб создателя Санкт-Петербургского полка </a:t>
            </a:r>
            <a:r>
              <a:rPr lang="ru-RU" sz="2700" dirty="0" err="1">
                <a:solidFill>
                  <a:srgbClr val="C00000"/>
                </a:solidFill>
              </a:rPr>
              <a:t>А.Д.Меншикова</a:t>
            </a:r>
            <a:r>
              <a:rPr lang="ru-RU" sz="2700" dirty="0">
                <a:solidFill>
                  <a:srgbClr val="C00000"/>
                </a:solidFill>
              </a:rPr>
              <a:t>.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/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виталик\Desktop\medium_Serd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44827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талик\Desktop\medium_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2371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38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319</TotalTime>
  <Words>804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Наследие средневековья – наука геральдика. Петербургские гербы</vt:lpstr>
      <vt:lpstr>Презентация PowerPoint</vt:lpstr>
      <vt:lpstr>Презентация PowerPoint</vt:lpstr>
      <vt:lpstr>По  этому «щиту» узнавали закованного с ног до головы в доспехи рыцаря, его род, заслуги рода.  Это –опознавательный знак  феодального дворянского рода  В средние века  гербы – опознавательные знаки быстро распространились. Они появились у крупных городов и «рассказывали» об их местоположении, значении, главных занятиях жителей. Цехи, в которые объединялись ремесленники, университеты, государства – все имели свои гербы, которые раскрывали их особенности.. </vt:lpstr>
      <vt:lpstr>Родилась специальная наука составления гербов – геральдика.   ЧеЧеловек, который составляет гербы- герольдмейстер</vt:lpstr>
      <vt:lpstr>Форма щита, его расскраска, изображения на нем – все имело смысл, являлось символом, было наполнено особым значением.</vt:lpstr>
      <vt:lpstr>   Значение цветов: Червень(красный) : храбрость, мужество, неустрашимость; Лазурь(голубой) : красота, мягкость,величие; Зелень (зеленый) : надежда, радость, изобилие; Пурпур (бордовый) : достоинство, сила, могущество; Чернь (черный) : печаль, благоразумие, смирение; Золото : богатство, справедливость, великодушие; Серебро : чистота, невинность;  Меха : горностай и белка – символ власти.   Значение фигур: Лев – власть, отважность, сила, храбрость, милость и великодушие; Бык – плодородие, труд и терпение; Медведь – предусмотрительность и сила; Орел – власть и господство, великодушие и прозорливость; Сокол – красота, храбрость, ум; Змей- предосторожность, а иногда зло.        </vt:lpstr>
      <vt:lpstr>В России гербы появились еще  в средние века. Но по-настоящему геральдика как наука стала развиваться в Петербурге. В 1722 году Петр I создал Герольдмейстерскую контору, которая по западноевропейским геральдическим правилам  создавала гербы полков , дворянских родов, городов.  Геральдика развивалась до 1917 года. В советское время эта наука стала заниматься изучением древних гербов. В 1999 году постановлением правительства РФ была образована Государственная  геральдическая служба. Государственным геральдмейстером стал сотрудник Эрмитажа Гергий Вадимович Вилинбахов.  </vt:lpstr>
      <vt:lpstr>При ПетреI возникает идея создать герб новой столицы. Но лишь при ЕкатеринеII официально утвердили герб СПб. Прообраз герба города Санкт-Петербург появился в 1712 году на знаменах Санкт-Петербургских полков: золотое пылающее сердце, под золотою же короною и серебряною княжескою мантией и под ними две пальмовые ветви. Этот сюжет выбран вероятно из изданной при Петре I книги "Символы и эмблемата". Тот же сюжет - пылающее сердце - был помещен в герб создателя Санкт-Петербургского полка А.Д.Меншикова.    </vt:lpstr>
      <vt:lpstr>Презентация PowerPoint</vt:lpstr>
      <vt:lpstr>В 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чем могут рассказать петербургские родовые гербы?  На некоторых петербургских дворцах сохранились имена их бывших владельцев.Они «срослись» со зданиями. С судьбами их обитателей.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Петербургские гербы</dc:title>
  <dc:creator>виталик</dc:creator>
  <cp:lastModifiedBy>446</cp:lastModifiedBy>
  <cp:revision>17</cp:revision>
  <dcterms:created xsi:type="dcterms:W3CDTF">2013-02-17T16:14:58Z</dcterms:created>
  <dcterms:modified xsi:type="dcterms:W3CDTF">2017-04-11T15:25:50Z</dcterms:modified>
</cp:coreProperties>
</file>