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Default Extension="png" ContentType="image/png"/>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23.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Layouts/slideLayout228.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217.xml" ContentType="application/vnd.openxmlformats-officedocument.presentationml.slideLayout+xml"/>
  <Override PartName="/ppt/slideMasters/slideMaster21.xml" ContentType="application/vnd.openxmlformats-officedocument.presentationml.slideMaster+xml"/>
  <Override PartName="/ppt/slideLayouts/slideLayout206.xml" ContentType="application/vnd.openxmlformats-officedocument.presentationml.slideLayout+xml"/>
  <Override PartName="/ppt/slideLayouts/slideLayout224.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13.xml" ContentType="application/vnd.openxmlformats-officedocument.presentationml.slideLayout+xml"/>
  <Override PartName="/ppt/slideLayouts/slideLayout231.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Default Extension="fntdata" ContentType="application/x-fontdata"/>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theme/theme14.xml" ContentType="application/vnd.openxmlformats-officedocument.them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Default Extension="gif" ContentType="image/gif"/>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3" r:id="rId1"/>
    <p:sldMasterId id="2147483852" r:id="rId2"/>
    <p:sldMasterId id="2147483864" r:id="rId3"/>
    <p:sldMasterId id="2147483876" r:id="rId4"/>
    <p:sldMasterId id="2147483888" r:id="rId5"/>
    <p:sldMasterId id="2147483900" r:id="rId6"/>
    <p:sldMasterId id="2147483912" r:id="rId7"/>
    <p:sldMasterId id="2147483924" r:id="rId8"/>
    <p:sldMasterId id="2147483936" r:id="rId9"/>
    <p:sldMasterId id="2147483948" r:id="rId10"/>
    <p:sldMasterId id="2147483999" r:id="rId11"/>
    <p:sldMasterId id="2147484025" r:id="rId12"/>
    <p:sldMasterId id="2147484049" r:id="rId13"/>
    <p:sldMasterId id="2147484061" r:id="rId14"/>
    <p:sldMasterId id="2147484073" r:id="rId15"/>
    <p:sldMasterId id="2147484085" r:id="rId16"/>
    <p:sldMasterId id="2147484097" r:id="rId17"/>
    <p:sldMasterId id="2147484109" r:id="rId18"/>
    <p:sldMasterId id="2147484121" r:id="rId19"/>
    <p:sldMasterId id="2147484133" r:id="rId20"/>
    <p:sldMasterId id="2147484145" r:id="rId21"/>
  </p:sldMasterIdLst>
  <p:notesMasterIdLst>
    <p:notesMasterId r:id="rId48"/>
  </p:notesMasterIdLst>
  <p:sldIdLst>
    <p:sldId id="256" r:id="rId22"/>
    <p:sldId id="277" r:id="rId23"/>
    <p:sldId id="257" r:id="rId24"/>
    <p:sldId id="258" r:id="rId25"/>
    <p:sldId id="259" r:id="rId26"/>
    <p:sldId id="260" r:id="rId27"/>
    <p:sldId id="278" r:id="rId28"/>
    <p:sldId id="261" r:id="rId29"/>
    <p:sldId id="262" r:id="rId30"/>
    <p:sldId id="279" r:id="rId31"/>
    <p:sldId id="280" r:id="rId32"/>
    <p:sldId id="281" r:id="rId33"/>
    <p:sldId id="263" r:id="rId34"/>
    <p:sldId id="264" r:id="rId35"/>
    <p:sldId id="265" r:id="rId36"/>
    <p:sldId id="266" r:id="rId37"/>
    <p:sldId id="267" r:id="rId38"/>
    <p:sldId id="268" r:id="rId39"/>
    <p:sldId id="270" r:id="rId40"/>
    <p:sldId id="282" r:id="rId41"/>
    <p:sldId id="271" r:id="rId42"/>
    <p:sldId id="269" r:id="rId43"/>
    <p:sldId id="273" r:id="rId44"/>
    <p:sldId id="276" r:id="rId45"/>
    <p:sldId id="274" r:id="rId46"/>
    <p:sldId id="275" r:id="rId47"/>
  </p:sldIdLst>
  <p:sldSz cx="9144000" cy="6858000" type="screen4x3"/>
  <p:notesSz cx="6858000" cy="9144000"/>
  <p:embeddedFontLst>
    <p:embeddedFont>
      <p:font typeface="Impact" pitchFamily="34" charset="0"/>
      <p:regular r:id="rId49"/>
    </p:embeddedFont>
    <p:embeddedFont>
      <p:font typeface="Verdana" pitchFamily="34" charset="0"/>
      <p:regular r:id="rId50"/>
      <p:bold r:id="rId51"/>
      <p:italic r:id="rId52"/>
      <p:boldItalic r:id="rId53"/>
    </p:embeddedFont>
    <p:embeddedFont>
      <p:font typeface="BirchCTT" pitchFamily="2" charset="0"/>
      <p:regular r:id="rId54"/>
    </p:embeddedFont>
    <p:embeddedFont>
      <p:font typeface="Calibri" pitchFamily="34" charset="0"/>
      <p:regular r:id="rId55"/>
      <p:bold r:id="rId56"/>
      <p:italic r:id="rId57"/>
      <p:boldItalic r:id="rId58"/>
    </p:embeddedFont>
  </p:embeddedFontLst>
  <p:defaultTextStyle>
    <a:defPPr>
      <a:defRPr lang="ru-RU"/>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33CC"/>
    <a:srgbClr val="FFFF00"/>
    <a:srgbClr val="000099"/>
    <a:srgbClr val="00CCFF"/>
    <a:srgbClr val="6600FF"/>
    <a:srgbClr val="00FFFF"/>
    <a:srgbClr val="9999FF"/>
    <a:srgbClr val="66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498" autoAdjust="0"/>
    <p:restoredTop sz="90957" autoAdjust="0"/>
  </p:normalViewPr>
  <p:slideViewPr>
    <p:cSldViewPr>
      <p:cViewPr>
        <p:scale>
          <a:sx n="70" d="100"/>
          <a:sy n="70" d="100"/>
        </p:scale>
        <p:origin x="-1570" y="-17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8.xml"/><Relationship Id="rId41" Type="http://schemas.openxmlformats.org/officeDocument/2006/relationships/slide" Target="slides/slide20.xml"/><Relationship Id="rId54" Type="http://schemas.openxmlformats.org/officeDocument/2006/relationships/font" Target="fonts/font6.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font" Target="fonts/font4.fntdata"/><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Master" Target="slideMasters/slideMaster8.xml"/><Relationship Id="rId51" Type="http://schemas.openxmlformats.org/officeDocument/2006/relationships/font" Target="fonts/font3.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0A1399-B2B2-46B0-8CC5-CC6D2DC903BA}" type="datetimeFigureOut">
              <a:rPr lang="ru-RU" smtClean="0"/>
              <a:pPr/>
              <a:t>28.01.2009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25D80B-CDA0-411E-8C01-C086375931B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C25D80B-CDA0-411E-8C01-C086375931B3}" type="slidenum">
              <a:rPr lang="ru-RU" smtClean="0"/>
              <a:pPr/>
              <a:t>22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C25D80B-CDA0-411E-8C01-C086375931B3}" type="slidenum">
              <a:rPr lang="ru-RU" smtClean="0"/>
              <a:pPr/>
              <a:t>24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ACE3853-F085-4253-891D-AB3F5984640A}" type="slidenum">
              <a:rPr lang="ru-RU"/>
              <a:pPr>
                <a:defRPr/>
              </a:pPr>
              <a:t>‹#›</a:t>
            </a:fld>
            <a:endParaRPr lang="ru-RU"/>
          </a:p>
        </p:txBody>
      </p:sp>
    </p:spTree>
  </p:cSld>
  <p:clrMapOvr>
    <a:masterClrMapping/>
  </p:clrMapOvr>
  <p:transition spd="slow">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FFDC0D6-B877-4F17-8F4D-7DF2621B7F4B}" type="slidenum">
              <a:rPr lang="ru-RU"/>
              <a:pPr>
                <a:defRPr/>
              </a:pPr>
              <a:t>‹#›</a:t>
            </a:fld>
            <a:endParaRPr lang="ru-RU"/>
          </a:p>
        </p:txBody>
      </p:sp>
    </p:spTree>
  </p:cSld>
  <p:clrMapOvr>
    <a:masterClrMapping/>
  </p:clrMapOvr>
  <p:transition spd="slow">
    <p:wheel spokes="8"/>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28662E66-3728-4E91-9E01-CB8FC7E476D0}" type="slidenum">
              <a:rPr lang="en-US"/>
              <a:pPr/>
              <a:t>‹#›</a:t>
            </a:fld>
            <a:endParaRPr lang="en-US"/>
          </a:p>
        </p:txBody>
      </p:sp>
    </p:spTree>
  </p:cSld>
  <p:clrMapOvr>
    <a:masterClrMapping/>
  </p:clrMapOvr>
  <p:transition spd="slow">
    <p:wheel spokes="8"/>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FDA6F766-ABE1-4ABF-B40A-7301EC67FC62}" type="slidenum">
              <a:rPr lang="en-US"/>
              <a:pPr/>
              <a:t>‹#›</a:t>
            </a:fld>
            <a:endParaRPr lang="en-US"/>
          </a:p>
        </p:txBody>
      </p:sp>
    </p:spTree>
  </p:cSld>
  <p:clrMapOvr>
    <a:masterClrMapping/>
  </p:clrMapOvr>
  <p:transition spd="slow">
    <p:wheel spokes="8"/>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F086AD7C-84DD-4E81-B476-E8F3DE7A7D61}" type="slidenum">
              <a:rPr lang="en-US"/>
              <a:pPr/>
              <a:t>‹#›</a:t>
            </a:fld>
            <a:endParaRPr lang="en-US"/>
          </a:p>
        </p:txBody>
      </p:sp>
    </p:spTree>
  </p:cSld>
  <p:clrMapOvr>
    <a:masterClrMapping/>
  </p:clrMapOvr>
  <p:transition spd="slow">
    <p:wheel spokes="8"/>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95400"/>
            <a:ext cx="4038600" cy="251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95400"/>
            <a:ext cx="4038600" cy="251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E59F1BDF-442D-47EB-8DC6-721CF46EE629}" type="slidenum">
              <a:rPr lang="en-US"/>
              <a:pPr/>
              <a:t>‹#›</a:t>
            </a:fld>
            <a:endParaRPr lang="en-US"/>
          </a:p>
        </p:txBody>
      </p:sp>
    </p:spTree>
  </p:cSld>
  <p:clrMapOvr>
    <a:masterClrMapping/>
  </p:clrMapOvr>
  <p:transition spd="slow">
    <p:wheel spokes="8"/>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F23BF619-77EF-4084-99A6-300E58B156E7}" type="slidenum">
              <a:rPr lang="en-US"/>
              <a:pPr/>
              <a:t>‹#›</a:t>
            </a:fld>
            <a:endParaRPr lang="en-US"/>
          </a:p>
        </p:txBody>
      </p:sp>
    </p:spTree>
  </p:cSld>
  <p:clrMapOvr>
    <a:masterClrMapping/>
  </p:clrMapOvr>
  <p:transition spd="slow">
    <p:wheel spokes="8"/>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CB75A921-A041-4B9A-BCF0-09DADE0A38A0}" type="slidenum">
              <a:rPr lang="en-US"/>
              <a:pPr/>
              <a:t>‹#›</a:t>
            </a:fld>
            <a:endParaRPr lang="en-US"/>
          </a:p>
        </p:txBody>
      </p:sp>
    </p:spTree>
  </p:cSld>
  <p:clrMapOvr>
    <a:masterClrMapping/>
  </p:clrMapOvr>
  <p:transition spd="slow">
    <p:wheel spokes="8"/>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91368944-E204-4877-8BFE-6B8491523592}" type="slidenum">
              <a:rPr lang="en-US"/>
              <a:pPr/>
              <a:t>‹#›</a:t>
            </a:fld>
            <a:endParaRPr lang="en-US"/>
          </a:p>
        </p:txBody>
      </p:sp>
    </p:spTree>
  </p:cSld>
  <p:clrMapOvr>
    <a:masterClrMapping/>
  </p:clrMapOvr>
  <p:transition spd="slow">
    <p:wheel spokes="8"/>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15626485-8C8D-4746-BF7D-174C6C533814}" type="slidenum">
              <a:rPr lang="en-US"/>
              <a:pPr/>
              <a:t>‹#›</a:t>
            </a:fld>
            <a:endParaRPr lang="en-US"/>
          </a:p>
        </p:txBody>
      </p:sp>
    </p:spTree>
  </p:cSld>
  <p:clrMapOvr>
    <a:masterClrMapping/>
  </p:clrMapOvr>
  <p:transition spd="slow">
    <p:wheel spokes="8"/>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42AFB759-040A-4D5B-B877-CF4A94395BDE}" type="slidenum">
              <a:rPr lang="en-US"/>
              <a:pPr/>
              <a:t>‹#›</a:t>
            </a:fld>
            <a:endParaRPr lang="en-US"/>
          </a:p>
        </p:txBody>
      </p:sp>
    </p:spTree>
  </p:cSld>
  <p:clrMapOvr>
    <a:masterClrMapping/>
  </p:clrMapOvr>
  <p:transition spd="slow">
    <p:wheel spokes="8"/>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821267F-4667-4D8C-9764-B1E480084138}" type="slidenum">
              <a:rPr lang="en-US"/>
              <a:pPr/>
              <a:t>‹#›</a:t>
            </a:fld>
            <a:endParaRPr lang="en-US"/>
          </a:p>
        </p:txBody>
      </p:sp>
    </p:spTree>
  </p:cSld>
  <p:clrMapOvr>
    <a:masterClrMapping/>
  </p:clrMapOvr>
  <p:transition spd="slow">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38925" y="274638"/>
            <a:ext cx="2058988" cy="5880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29325" cy="5880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909C85B-8A3E-495D-8F99-F474F84CAE8A}" type="slidenum">
              <a:rPr lang="ru-RU"/>
              <a:pPr>
                <a:defRPr/>
              </a:pPr>
              <a:t>‹#›</a:t>
            </a:fld>
            <a:endParaRPr lang="ru-RU"/>
          </a:p>
        </p:txBody>
      </p:sp>
    </p:spTree>
  </p:cSld>
  <p:clrMapOvr>
    <a:masterClrMapping/>
  </p:clrMapOvr>
  <p:transition spd="slow">
    <p:wheel spokes="8"/>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35353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3535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CFC9979B-7F43-492D-9C04-84C80C4E7CDF}" type="slidenum">
              <a:rPr lang="en-US"/>
              <a:pPr/>
              <a:t>‹#›</a:t>
            </a:fld>
            <a:endParaRPr lang="en-US"/>
          </a:p>
        </p:txBody>
      </p:sp>
    </p:spTree>
  </p:cSld>
  <p:clrMapOvr>
    <a:masterClrMapping/>
  </p:clrMapOvr>
  <p:transition spd="slow">
    <p:wheel spokes="8"/>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3093" name="Picture 21"/>
          <p:cNvPicPr>
            <a:picLocks noChangeAspect="1" noChangeArrowheads="1"/>
          </p:cNvPicPr>
          <p:nvPr/>
        </p:nvPicPr>
        <p:blipFill>
          <a:blip r:embed="rId2"/>
          <a:srcRect/>
          <a:stretch>
            <a:fillRect/>
          </a:stretch>
        </p:blipFill>
        <p:spPr bwMode="auto">
          <a:xfrm>
            <a:off x="2809875" y="0"/>
            <a:ext cx="6337300" cy="3276600"/>
          </a:xfrm>
          <a:prstGeom prst="rect">
            <a:avLst/>
          </a:prstGeom>
          <a:noFill/>
        </p:spPr>
      </p:pic>
      <p:sp>
        <p:nvSpPr>
          <p:cNvPr id="3091" name="Rectangle 19"/>
          <p:cNvSpPr>
            <a:spLocks noChangeArrowheads="1"/>
          </p:cNvSpPr>
          <p:nvPr/>
        </p:nvSpPr>
        <p:spPr bwMode="gray">
          <a:xfrm>
            <a:off x="0" y="0"/>
            <a:ext cx="2809875" cy="3352800"/>
          </a:xfrm>
          <a:prstGeom prst="rect">
            <a:avLst/>
          </a:prstGeom>
          <a:solidFill>
            <a:schemeClr val="tx1"/>
          </a:solidFill>
          <a:ln w="9525">
            <a:noFill/>
            <a:miter lim="800000"/>
            <a:headEnd/>
            <a:tailEnd/>
          </a:ln>
          <a:effectLst/>
        </p:spPr>
        <p:txBody>
          <a:bodyPr wrap="none" anchor="ctr"/>
          <a:lstStyle/>
          <a:p>
            <a:endParaRPr lang="ru-RU"/>
          </a:p>
        </p:txBody>
      </p:sp>
      <p:pic>
        <p:nvPicPr>
          <p:cNvPr id="3094" name="Picture 22"/>
          <p:cNvPicPr>
            <a:picLocks noChangeAspect="1" noChangeArrowheads="1"/>
          </p:cNvPicPr>
          <p:nvPr/>
        </p:nvPicPr>
        <p:blipFill>
          <a:blip r:embed="rId3"/>
          <a:srcRect/>
          <a:stretch>
            <a:fillRect/>
          </a:stretch>
        </p:blipFill>
        <p:spPr bwMode="auto">
          <a:xfrm>
            <a:off x="0" y="3421063"/>
            <a:ext cx="2871788" cy="3436937"/>
          </a:xfrm>
          <a:prstGeom prst="rect">
            <a:avLst/>
          </a:prstGeom>
          <a:noFill/>
        </p:spPr>
      </p:pic>
      <p:sp>
        <p:nvSpPr>
          <p:cNvPr id="3096" name="Rectangle 24"/>
          <p:cNvSpPr>
            <a:spLocks noChangeArrowheads="1"/>
          </p:cNvSpPr>
          <p:nvPr/>
        </p:nvSpPr>
        <p:spPr bwMode="black">
          <a:xfrm>
            <a:off x="0" y="3276600"/>
            <a:ext cx="8839200" cy="152400"/>
          </a:xfrm>
          <a:prstGeom prst="rect">
            <a:avLst/>
          </a:prstGeom>
          <a:solidFill>
            <a:schemeClr val="tx2"/>
          </a:solidFill>
          <a:ln w="9525">
            <a:noFill/>
            <a:miter lim="800000"/>
            <a:headEnd/>
            <a:tailEnd/>
          </a:ln>
          <a:effectLst/>
        </p:spPr>
        <p:txBody>
          <a:bodyPr wrap="none" anchor="ctr"/>
          <a:lstStyle/>
          <a:p>
            <a:endParaRPr lang="ru-RU"/>
          </a:p>
        </p:txBody>
      </p:sp>
      <p:sp>
        <p:nvSpPr>
          <p:cNvPr id="3090" name="Rectangle 18"/>
          <p:cNvSpPr>
            <a:spLocks noChangeArrowheads="1"/>
          </p:cNvSpPr>
          <p:nvPr/>
        </p:nvSpPr>
        <p:spPr bwMode="auto">
          <a:xfrm>
            <a:off x="2786063" y="3443288"/>
            <a:ext cx="6357937" cy="3429000"/>
          </a:xfrm>
          <a:prstGeom prst="rect">
            <a:avLst/>
          </a:prstGeom>
          <a:solidFill>
            <a:schemeClr val="hlink"/>
          </a:solidFill>
          <a:ln w="9525">
            <a:noFill/>
            <a:miter lim="800000"/>
            <a:headEnd/>
            <a:tailEnd/>
          </a:ln>
          <a:effectLst/>
        </p:spPr>
        <p:txBody>
          <a:bodyPr wrap="none" anchor="ctr"/>
          <a:lstStyle/>
          <a:p>
            <a:endParaRPr lang="ru-RU"/>
          </a:p>
        </p:txBody>
      </p:sp>
      <p:sp>
        <p:nvSpPr>
          <p:cNvPr id="3095" name="Rectangle 23"/>
          <p:cNvSpPr>
            <a:spLocks noChangeArrowheads="1"/>
          </p:cNvSpPr>
          <p:nvPr/>
        </p:nvSpPr>
        <p:spPr bwMode="black">
          <a:xfrm>
            <a:off x="2786063" y="3276600"/>
            <a:ext cx="6357937" cy="762000"/>
          </a:xfrm>
          <a:prstGeom prst="rect">
            <a:avLst/>
          </a:prstGeom>
          <a:solidFill>
            <a:schemeClr val="tx2"/>
          </a:solidFill>
          <a:ln w="9525">
            <a:noFill/>
            <a:miter lim="800000"/>
            <a:headEnd/>
            <a:tailEnd/>
          </a:ln>
          <a:effectLst/>
        </p:spPr>
        <p:txBody>
          <a:bodyPr wrap="none" anchor="ctr"/>
          <a:lstStyle/>
          <a:p>
            <a:endParaRPr lang="ru-RU"/>
          </a:p>
        </p:txBody>
      </p:sp>
      <p:sp>
        <p:nvSpPr>
          <p:cNvPr id="3074" name="Rectangle 2"/>
          <p:cNvSpPr>
            <a:spLocks noGrp="1" noChangeArrowheads="1"/>
          </p:cNvSpPr>
          <p:nvPr>
            <p:ph type="ctrTitle"/>
          </p:nvPr>
        </p:nvSpPr>
        <p:spPr>
          <a:xfrm>
            <a:off x="2971800" y="3352800"/>
            <a:ext cx="5867400" cy="609600"/>
          </a:xfrm>
        </p:spPr>
        <p:txBody>
          <a:bodyPr/>
          <a:lstStyle>
            <a:lvl1pPr>
              <a:defRPr sz="3600"/>
            </a:lvl1pPr>
          </a:lstStyle>
          <a:p>
            <a:r>
              <a:rPr lang="ru-RU" smtClean="0"/>
              <a:t>Образец заголовка</a:t>
            </a:r>
            <a:endParaRPr lang="en-US"/>
          </a:p>
        </p:txBody>
      </p:sp>
      <p:sp>
        <p:nvSpPr>
          <p:cNvPr id="3075" name="Rectangle 3"/>
          <p:cNvSpPr>
            <a:spLocks noGrp="1" noChangeArrowheads="1"/>
          </p:cNvSpPr>
          <p:nvPr>
            <p:ph type="subTitle" idx="1"/>
          </p:nvPr>
        </p:nvSpPr>
        <p:spPr bwMode="black">
          <a:xfrm>
            <a:off x="3035300" y="5029200"/>
            <a:ext cx="4648200" cy="533400"/>
          </a:xfrm>
        </p:spPr>
        <p:txBody>
          <a:bodyPr/>
          <a:lstStyle>
            <a:lvl1pPr marL="0" indent="0">
              <a:buFont typeface="Wingdings" pitchFamily="2" charset="2"/>
              <a:buNone/>
              <a:defRPr sz="1800" b="0">
                <a:solidFill>
                  <a:schemeClr val="bg1"/>
                </a:solidFill>
              </a:defRPr>
            </a:lvl1pPr>
          </a:lstStyle>
          <a:p>
            <a:r>
              <a:rPr lang="ru-RU" smtClean="0"/>
              <a:t>Образец подзаголовка</a:t>
            </a:r>
            <a:endParaRPr lang="en-US"/>
          </a:p>
        </p:txBody>
      </p:sp>
      <p:sp>
        <p:nvSpPr>
          <p:cNvPr id="3076" name="Rectangle 4"/>
          <p:cNvSpPr>
            <a:spLocks noGrp="1" noChangeArrowheads="1"/>
          </p:cNvSpPr>
          <p:nvPr>
            <p:ph type="dt" sz="half" idx="2"/>
          </p:nvPr>
        </p:nvSpPr>
        <p:spPr bwMode="auto">
          <a:xfrm>
            <a:off x="4114800" y="6505575"/>
            <a:ext cx="2133600" cy="1682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a:solidFill>
                  <a:schemeClr val="bg1"/>
                </a:solidFill>
                <a:latin typeface="Times New Roman" pitchFamily="18" charset="0"/>
              </a:defRPr>
            </a:lvl1pPr>
          </a:lstStyle>
          <a:p>
            <a:pPr>
              <a:defRPr/>
            </a:pPr>
            <a:endParaRPr lang="ru-RU"/>
          </a:p>
        </p:txBody>
      </p:sp>
      <p:sp>
        <p:nvSpPr>
          <p:cNvPr id="3077" name="Rectangle 5"/>
          <p:cNvSpPr>
            <a:spLocks noGrp="1" noChangeArrowheads="1"/>
          </p:cNvSpPr>
          <p:nvPr>
            <p:ph type="ftr" sz="quarter" idx="3"/>
          </p:nvPr>
        </p:nvSpPr>
        <p:spPr>
          <a:xfrm>
            <a:off x="152400" y="6508750"/>
            <a:ext cx="2895600" cy="168275"/>
          </a:xfrm>
        </p:spPr>
        <p:txBody>
          <a:bodyPr/>
          <a:lstStyle>
            <a:lvl1pPr algn="ctr">
              <a:defRPr>
                <a:effectLst/>
                <a:latin typeface="Arial" charset="0"/>
              </a:defRPr>
            </a:lvl1pPr>
          </a:lstStyle>
          <a:p>
            <a:endParaRPr lang="en-US"/>
          </a:p>
        </p:txBody>
      </p:sp>
      <p:sp>
        <p:nvSpPr>
          <p:cNvPr id="3078" name="Rectangle 6"/>
          <p:cNvSpPr>
            <a:spLocks noGrp="1" noChangeArrowheads="1"/>
          </p:cNvSpPr>
          <p:nvPr>
            <p:ph type="sldNum" sz="quarter" idx="4"/>
          </p:nvPr>
        </p:nvSpPr>
        <p:spPr>
          <a:xfrm>
            <a:off x="6632575" y="6492875"/>
            <a:ext cx="2133600" cy="168275"/>
          </a:xfrm>
        </p:spPr>
        <p:txBody>
          <a:bodyPr/>
          <a:lstStyle>
            <a:lvl1pPr algn="r">
              <a:defRPr sz="1400">
                <a:solidFill>
                  <a:schemeClr val="bg1"/>
                </a:solidFill>
                <a:effectLst/>
                <a:latin typeface="Times New Roman" pitchFamily="18" charset="0"/>
              </a:defRPr>
            </a:lvl1pPr>
          </a:lstStyle>
          <a:p>
            <a:pPr>
              <a:defRPr/>
            </a:pPr>
            <a:fld id="{F7C9F21D-2090-4A13-93AB-4EB611C1FEC6}" type="slidenum">
              <a:rPr lang="ru-RU" smtClean="0"/>
              <a:pPr>
                <a:defRPr/>
              </a:pPr>
              <a:t>‹#›</a:t>
            </a:fld>
            <a:endParaRPr lang="ru-RU"/>
          </a:p>
        </p:txBody>
      </p:sp>
      <p:sp>
        <p:nvSpPr>
          <p:cNvPr id="3086" name="Text Box 14"/>
          <p:cNvSpPr txBox="1">
            <a:spLocks noChangeArrowheads="1"/>
          </p:cNvSpPr>
          <p:nvPr/>
        </p:nvSpPr>
        <p:spPr bwMode="white">
          <a:xfrm>
            <a:off x="228600" y="228600"/>
            <a:ext cx="1447800" cy="503238"/>
          </a:xfrm>
          <a:prstGeom prst="rect">
            <a:avLst/>
          </a:prstGeom>
          <a:noFill/>
          <a:ln w="9525">
            <a:noFill/>
            <a:miter lim="800000"/>
            <a:headEnd/>
            <a:tailEnd/>
          </a:ln>
          <a:effectLst/>
        </p:spPr>
        <p:txBody>
          <a:bodyPr>
            <a:spAutoFit/>
          </a:bodyPr>
          <a:lstStyle/>
          <a:p>
            <a:pPr algn="ctr"/>
            <a:r>
              <a:rPr lang="en-US" sz="2700" b="1">
                <a:solidFill>
                  <a:schemeClr val="bg2"/>
                </a:solidFill>
                <a:latin typeface="Verdana" pitchFamily="34" charset="0"/>
              </a:rPr>
              <a:t>LOGO</a:t>
            </a:r>
          </a:p>
        </p:txBody>
      </p:sp>
    </p:spTree>
  </p:cSld>
  <p:clrMapOvr>
    <a:masterClrMapping/>
  </p:clrMapOvr>
  <p:transition spd="slow">
    <p:wheel spokes="8"/>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pPr>
              <a:defRPr/>
            </a:pPr>
            <a:endParaRPr lang="ru-RU"/>
          </a:p>
        </p:txBody>
      </p:sp>
      <p:sp>
        <p:nvSpPr>
          <p:cNvPr id="5" name="Номер слайда 4"/>
          <p:cNvSpPr>
            <a:spLocks noGrp="1"/>
          </p:cNvSpPr>
          <p:nvPr>
            <p:ph type="sldNum" sz="quarter" idx="11"/>
          </p:nvPr>
        </p:nvSpPr>
        <p:spPr/>
        <p:txBody>
          <a:bodyPr/>
          <a:lstStyle>
            <a:lvl1pPr>
              <a:defRPr/>
            </a:lvl1pPr>
          </a:lstStyle>
          <a:p>
            <a:pPr>
              <a:defRPr/>
            </a:pPr>
            <a:fld id="{63CBF095-3CF0-4E7A-8005-70E4AF591D5B}" type="slidenum">
              <a:rPr lang="ru-RU" smtClean="0"/>
              <a:pPr>
                <a:defRPr/>
              </a:pPr>
              <a:t>‹#›</a:t>
            </a:fld>
            <a:endParaRPr lang="ru-RU"/>
          </a:p>
        </p:txBody>
      </p:sp>
    </p:spTree>
  </p:cSld>
  <p:clrMapOvr>
    <a:masterClrMapping/>
  </p:clrMapOvr>
  <p:transition spd="slow">
    <p:wheel spokes="8"/>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Нижний колонтитул 3"/>
          <p:cNvSpPr>
            <a:spLocks noGrp="1"/>
          </p:cNvSpPr>
          <p:nvPr>
            <p:ph type="ftr" sz="quarter" idx="10"/>
          </p:nvPr>
        </p:nvSpPr>
        <p:spPr/>
        <p:txBody>
          <a:bodyPr/>
          <a:lstStyle>
            <a:lvl1pPr>
              <a:defRPr/>
            </a:lvl1pPr>
          </a:lstStyle>
          <a:p>
            <a:pPr>
              <a:defRPr/>
            </a:pPr>
            <a:endParaRPr lang="ru-RU"/>
          </a:p>
        </p:txBody>
      </p:sp>
      <p:sp>
        <p:nvSpPr>
          <p:cNvPr id="5" name="Номер слайда 4"/>
          <p:cNvSpPr>
            <a:spLocks noGrp="1"/>
          </p:cNvSpPr>
          <p:nvPr>
            <p:ph type="sldNum" sz="quarter" idx="11"/>
          </p:nvPr>
        </p:nvSpPr>
        <p:spPr/>
        <p:txBody>
          <a:bodyPr/>
          <a:lstStyle>
            <a:lvl1pPr>
              <a:defRPr/>
            </a:lvl1pPr>
          </a:lstStyle>
          <a:p>
            <a:pPr>
              <a:defRPr/>
            </a:pPr>
            <a:fld id="{78D7EBA1-CD59-444E-80AA-5130A3BC41B1}" type="slidenum">
              <a:rPr lang="ru-RU" smtClean="0"/>
              <a:pPr>
                <a:defRPr/>
              </a:pPr>
              <a:t>‹#›</a:t>
            </a:fld>
            <a:endParaRPr lang="ru-RU"/>
          </a:p>
        </p:txBody>
      </p:sp>
    </p:spTree>
  </p:cSld>
  <p:clrMapOvr>
    <a:masterClrMapping/>
  </p:clrMapOvr>
  <p:transition spd="slow">
    <p:wheel spokes="8"/>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898525"/>
            <a:ext cx="3848100" cy="5443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838700" y="898525"/>
            <a:ext cx="3848100" cy="5443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0"/>
          </p:nvPr>
        </p:nvSpPr>
        <p:spPr/>
        <p:txBody>
          <a:bodyPr/>
          <a:lstStyle>
            <a:lvl1pPr>
              <a:defRPr/>
            </a:lvl1pPr>
          </a:lstStyle>
          <a:p>
            <a:pPr>
              <a:defRPr/>
            </a:pPr>
            <a:endParaRPr lang="ru-RU"/>
          </a:p>
        </p:txBody>
      </p:sp>
      <p:sp>
        <p:nvSpPr>
          <p:cNvPr id="6" name="Номер слайда 5"/>
          <p:cNvSpPr>
            <a:spLocks noGrp="1"/>
          </p:cNvSpPr>
          <p:nvPr>
            <p:ph type="sldNum" sz="quarter" idx="11"/>
          </p:nvPr>
        </p:nvSpPr>
        <p:spPr/>
        <p:txBody>
          <a:bodyPr/>
          <a:lstStyle>
            <a:lvl1pPr>
              <a:defRPr/>
            </a:lvl1pPr>
          </a:lstStyle>
          <a:p>
            <a:pPr>
              <a:defRPr/>
            </a:pPr>
            <a:fld id="{3CB62ABC-E9FC-4E0A-A2E8-4B341687D2C2}" type="slidenum">
              <a:rPr lang="ru-RU" smtClean="0"/>
              <a:pPr>
                <a:defRPr/>
              </a:pPr>
              <a:t>‹#›</a:t>
            </a:fld>
            <a:endParaRPr lang="ru-RU"/>
          </a:p>
        </p:txBody>
      </p:sp>
    </p:spTree>
  </p:cSld>
  <p:clrMapOvr>
    <a:masterClrMapping/>
  </p:clrMapOvr>
  <p:transition spd="slow">
    <p:wheel spokes="8"/>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ижний колонтитул 6"/>
          <p:cNvSpPr>
            <a:spLocks noGrp="1"/>
          </p:cNvSpPr>
          <p:nvPr>
            <p:ph type="ftr" sz="quarter" idx="10"/>
          </p:nvPr>
        </p:nvSpPr>
        <p:spPr/>
        <p:txBody>
          <a:bodyPr/>
          <a:lstStyle>
            <a:lvl1pPr>
              <a:defRPr/>
            </a:lvl1pPr>
          </a:lstStyle>
          <a:p>
            <a:pPr>
              <a:defRPr/>
            </a:pPr>
            <a:endParaRPr lang="ru-RU"/>
          </a:p>
        </p:txBody>
      </p:sp>
      <p:sp>
        <p:nvSpPr>
          <p:cNvPr id="8" name="Номер слайда 7"/>
          <p:cNvSpPr>
            <a:spLocks noGrp="1"/>
          </p:cNvSpPr>
          <p:nvPr>
            <p:ph type="sldNum" sz="quarter" idx="11"/>
          </p:nvPr>
        </p:nvSpPr>
        <p:spPr/>
        <p:txBody>
          <a:bodyPr/>
          <a:lstStyle>
            <a:lvl1pPr>
              <a:defRPr/>
            </a:lvl1pPr>
          </a:lstStyle>
          <a:p>
            <a:pPr>
              <a:defRPr/>
            </a:pPr>
            <a:fld id="{AF977BB8-ED4D-4756-B336-0C37240D21F0}" type="slidenum">
              <a:rPr lang="ru-RU" smtClean="0"/>
              <a:pPr>
                <a:defRPr/>
              </a:pPr>
              <a:t>‹#›</a:t>
            </a:fld>
            <a:endParaRPr lang="ru-RU"/>
          </a:p>
        </p:txBody>
      </p:sp>
    </p:spTree>
  </p:cSld>
  <p:clrMapOvr>
    <a:masterClrMapping/>
  </p:clrMapOvr>
  <p:transition spd="slow">
    <p:wheel spokes="8"/>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ижний колонтитул 2"/>
          <p:cNvSpPr>
            <a:spLocks noGrp="1"/>
          </p:cNvSpPr>
          <p:nvPr>
            <p:ph type="ftr" sz="quarter" idx="10"/>
          </p:nvPr>
        </p:nvSpPr>
        <p:spPr/>
        <p:txBody>
          <a:bodyPr/>
          <a:lstStyle>
            <a:lvl1pPr>
              <a:defRPr/>
            </a:lvl1pPr>
          </a:lstStyle>
          <a:p>
            <a:pPr>
              <a:defRPr/>
            </a:pPr>
            <a:endParaRPr lang="ru-RU"/>
          </a:p>
        </p:txBody>
      </p:sp>
      <p:sp>
        <p:nvSpPr>
          <p:cNvPr id="4" name="Номер слайда 3"/>
          <p:cNvSpPr>
            <a:spLocks noGrp="1"/>
          </p:cNvSpPr>
          <p:nvPr>
            <p:ph type="sldNum" sz="quarter" idx="11"/>
          </p:nvPr>
        </p:nvSpPr>
        <p:spPr/>
        <p:txBody>
          <a:bodyPr/>
          <a:lstStyle>
            <a:lvl1pPr>
              <a:defRPr/>
            </a:lvl1pPr>
          </a:lstStyle>
          <a:p>
            <a:pPr>
              <a:defRPr/>
            </a:pPr>
            <a:fld id="{C860FB04-D1CB-49B4-B519-D7F3643C1845}" type="slidenum">
              <a:rPr lang="ru-RU" smtClean="0"/>
              <a:pPr>
                <a:defRPr/>
              </a:pPr>
              <a:t>‹#›</a:t>
            </a:fld>
            <a:endParaRPr lang="ru-RU"/>
          </a:p>
        </p:txBody>
      </p:sp>
    </p:spTree>
  </p:cSld>
  <p:clrMapOvr>
    <a:masterClrMapping/>
  </p:clrMapOvr>
  <p:transition spd="slow">
    <p:wheel spokes="8"/>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a:defRPr/>
            </a:lvl1pPr>
          </a:lstStyle>
          <a:p>
            <a:pPr>
              <a:defRPr/>
            </a:pPr>
            <a:endParaRPr lang="ru-RU"/>
          </a:p>
        </p:txBody>
      </p:sp>
      <p:sp>
        <p:nvSpPr>
          <p:cNvPr id="3" name="Номер слайда 2"/>
          <p:cNvSpPr>
            <a:spLocks noGrp="1"/>
          </p:cNvSpPr>
          <p:nvPr>
            <p:ph type="sldNum" sz="quarter" idx="11"/>
          </p:nvPr>
        </p:nvSpPr>
        <p:spPr/>
        <p:txBody>
          <a:bodyPr/>
          <a:lstStyle>
            <a:lvl1pPr>
              <a:defRPr/>
            </a:lvl1pPr>
          </a:lstStyle>
          <a:p>
            <a:pPr>
              <a:defRPr/>
            </a:pPr>
            <a:fld id="{0CF239D1-FC1A-44A5-AA6C-E3E6E644F8EC}" type="slidenum">
              <a:rPr lang="ru-RU" smtClean="0"/>
              <a:pPr>
                <a:defRPr/>
              </a:pPr>
              <a:t>‹#›</a:t>
            </a:fld>
            <a:endParaRPr lang="ru-RU"/>
          </a:p>
        </p:txBody>
      </p:sp>
    </p:spTree>
  </p:cSld>
  <p:clrMapOvr>
    <a:masterClrMapping/>
  </p:clrMapOvr>
  <p:transition spd="slow">
    <p:wheel spokes="8"/>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pPr>
              <a:defRPr/>
            </a:pPr>
            <a:endParaRPr lang="ru-RU"/>
          </a:p>
        </p:txBody>
      </p:sp>
      <p:sp>
        <p:nvSpPr>
          <p:cNvPr id="6" name="Номер слайда 5"/>
          <p:cNvSpPr>
            <a:spLocks noGrp="1"/>
          </p:cNvSpPr>
          <p:nvPr>
            <p:ph type="sldNum" sz="quarter" idx="11"/>
          </p:nvPr>
        </p:nvSpPr>
        <p:spPr/>
        <p:txBody>
          <a:bodyPr/>
          <a:lstStyle>
            <a:lvl1pPr>
              <a:defRPr/>
            </a:lvl1pPr>
          </a:lstStyle>
          <a:p>
            <a:pPr>
              <a:defRPr/>
            </a:pPr>
            <a:fld id="{EF553623-B3DF-4720-8105-0B0F5F9B52C5}" type="slidenum">
              <a:rPr lang="ru-RU" smtClean="0"/>
              <a:pPr>
                <a:defRPr/>
              </a:pPr>
              <a:t>‹#›</a:t>
            </a:fld>
            <a:endParaRPr lang="ru-RU"/>
          </a:p>
        </p:txBody>
      </p:sp>
    </p:spTree>
  </p:cSld>
  <p:clrMapOvr>
    <a:masterClrMapping/>
  </p:clrMapOvr>
  <p:transition spd="slow">
    <p:wheel spokes="8"/>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pPr>
              <a:defRPr/>
            </a:pPr>
            <a:endParaRPr lang="ru-RU"/>
          </a:p>
        </p:txBody>
      </p:sp>
      <p:sp>
        <p:nvSpPr>
          <p:cNvPr id="6" name="Номер слайда 5"/>
          <p:cNvSpPr>
            <a:spLocks noGrp="1"/>
          </p:cNvSpPr>
          <p:nvPr>
            <p:ph type="sldNum" sz="quarter" idx="11"/>
          </p:nvPr>
        </p:nvSpPr>
        <p:spPr/>
        <p:txBody>
          <a:bodyPr/>
          <a:lstStyle>
            <a:lvl1pPr>
              <a:defRPr/>
            </a:lvl1pPr>
          </a:lstStyle>
          <a:p>
            <a:pPr>
              <a:defRPr/>
            </a:pPr>
            <a:fld id="{313F6785-1CA6-4C8A-A38C-4E46D1C9600E}" type="slidenum">
              <a:rPr lang="ru-RU" smtClean="0"/>
              <a:pPr>
                <a:defRPr/>
              </a:pPr>
              <a:t>‹#›</a:t>
            </a:fld>
            <a:endParaRPr lang="ru-RU"/>
          </a:p>
        </p:txBody>
      </p:sp>
    </p:spTree>
  </p:cSld>
  <p:clrMapOvr>
    <a:masterClrMapping/>
  </p:clrMapOvr>
  <p:transition spd="slow">
    <p:wheel spokes="8"/>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7C9F21D-2090-4A13-93AB-4EB611C1FEC6}" type="slidenum">
              <a:rPr lang="ru-RU" smtClean="0"/>
              <a:pPr>
                <a:defRPr/>
              </a:pPr>
              <a:t>‹#›</a:t>
            </a:fld>
            <a:endParaRPr lang="ru-RU"/>
          </a:p>
        </p:txBody>
      </p:sp>
    </p:spTree>
  </p:cSld>
  <p:clrMapOvr>
    <a:masterClrMapping/>
  </p:clrMapOvr>
  <p:transition spd="slow">
    <p:wheel spokes="8"/>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pPr>
              <a:defRPr/>
            </a:pPr>
            <a:endParaRPr lang="ru-RU"/>
          </a:p>
        </p:txBody>
      </p:sp>
      <p:sp>
        <p:nvSpPr>
          <p:cNvPr id="5" name="Номер слайда 4"/>
          <p:cNvSpPr>
            <a:spLocks noGrp="1"/>
          </p:cNvSpPr>
          <p:nvPr>
            <p:ph type="sldNum" sz="quarter" idx="11"/>
          </p:nvPr>
        </p:nvSpPr>
        <p:spPr/>
        <p:txBody>
          <a:bodyPr/>
          <a:lstStyle>
            <a:lvl1pPr>
              <a:defRPr/>
            </a:lvl1pPr>
          </a:lstStyle>
          <a:p>
            <a:pPr>
              <a:defRPr/>
            </a:pPr>
            <a:fld id="{E3F8E700-CC10-48C4-9763-304484674C09}" type="slidenum">
              <a:rPr lang="ru-RU" smtClean="0"/>
              <a:pPr>
                <a:defRPr/>
              </a:pPr>
              <a:t>‹#›</a:t>
            </a:fld>
            <a:endParaRPr lang="ru-RU"/>
          </a:p>
        </p:txBody>
      </p:sp>
    </p:spTree>
  </p:cSld>
  <p:clrMapOvr>
    <a:masterClrMapping/>
  </p:clrMapOvr>
  <p:transition spd="slow">
    <p:wheel spokes="8"/>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24650" y="171450"/>
            <a:ext cx="1962150" cy="61706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171450"/>
            <a:ext cx="5734050" cy="61706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pPr>
              <a:defRPr/>
            </a:pPr>
            <a:endParaRPr lang="ru-RU"/>
          </a:p>
        </p:txBody>
      </p:sp>
      <p:sp>
        <p:nvSpPr>
          <p:cNvPr id="5" name="Номер слайда 4"/>
          <p:cNvSpPr>
            <a:spLocks noGrp="1"/>
          </p:cNvSpPr>
          <p:nvPr>
            <p:ph type="sldNum" sz="quarter" idx="11"/>
          </p:nvPr>
        </p:nvSpPr>
        <p:spPr/>
        <p:txBody>
          <a:bodyPr/>
          <a:lstStyle>
            <a:lvl1pPr>
              <a:defRPr/>
            </a:lvl1pPr>
          </a:lstStyle>
          <a:p>
            <a:pPr>
              <a:defRPr/>
            </a:pPr>
            <a:fld id="{BA6F2A04-16AD-4F85-B0A9-A8DE9511AEE3}" type="slidenum">
              <a:rPr lang="ru-RU" smtClean="0"/>
              <a:pPr>
                <a:defRPr/>
              </a:pPr>
              <a:t>‹#›</a:t>
            </a:fld>
            <a:endParaRPr lang="ru-RU"/>
          </a:p>
        </p:txBody>
      </p:sp>
    </p:spTree>
  </p:cSld>
  <p:clrMapOvr>
    <a:masterClrMapping/>
  </p:clrMapOvr>
  <p:transition spd="slow">
    <p:wheel spokes="8"/>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6775" y="171450"/>
            <a:ext cx="7391400" cy="5635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838200" y="898525"/>
            <a:ext cx="7848600" cy="5443538"/>
          </a:xfrm>
        </p:spPr>
        <p:txBody>
          <a:bodyPr/>
          <a:lstStyle/>
          <a:p>
            <a:r>
              <a:rPr lang="ru-RU" smtClean="0"/>
              <a:t>Вставка таблицы</a:t>
            </a:r>
            <a:endParaRPr lang="ru-RU"/>
          </a:p>
        </p:txBody>
      </p:sp>
      <p:sp>
        <p:nvSpPr>
          <p:cNvPr id="4" name="Нижний колонтитул 3"/>
          <p:cNvSpPr>
            <a:spLocks noGrp="1"/>
          </p:cNvSpPr>
          <p:nvPr>
            <p:ph type="ftr" sz="quarter" idx="10"/>
          </p:nvPr>
        </p:nvSpPr>
        <p:spPr>
          <a:xfrm>
            <a:off x="6248400" y="6443663"/>
            <a:ext cx="2514600" cy="320675"/>
          </a:xfrm>
        </p:spPr>
        <p:txBody>
          <a:bodyPr/>
          <a:lstStyle>
            <a:lvl1pPr>
              <a:defRPr/>
            </a:lvl1pPr>
          </a:lstStyle>
          <a:p>
            <a:pPr>
              <a:defRPr/>
            </a:pPr>
            <a:endParaRPr lang="ru-RU"/>
          </a:p>
        </p:txBody>
      </p:sp>
      <p:sp>
        <p:nvSpPr>
          <p:cNvPr id="5" name="Номер слайда 4"/>
          <p:cNvSpPr>
            <a:spLocks noGrp="1"/>
          </p:cNvSpPr>
          <p:nvPr>
            <p:ph type="sldNum" sz="quarter" idx="11"/>
          </p:nvPr>
        </p:nvSpPr>
        <p:spPr>
          <a:xfrm>
            <a:off x="4419600" y="6443663"/>
            <a:ext cx="1524000" cy="320675"/>
          </a:xfrm>
        </p:spPr>
        <p:txBody>
          <a:bodyPr/>
          <a:lstStyle>
            <a:lvl1pPr>
              <a:defRPr/>
            </a:lvl1pPr>
          </a:lstStyle>
          <a:p>
            <a:pPr>
              <a:defRPr/>
            </a:pPr>
            <a:fld id="{2E6F3191-CB2A-40A4-AF23-4E9A9BAF2E99}" type="slidenum">
              <a:rPr lang="ru-RU" smtClean="0"/>
              <a:pPr>
                <a:defRPr/>
              </a:pPr>
              <a:t>‹#›</a:t>
            </a:fld>
            <a:endParaRPr lang="ru-RU"/>
          </a:p>
        </p:txBody>
      </p:sp>
    </p:spTree>
  </p:cSld>
  <p:clrMapOvr>
    <a:masterClrMapping/>
  </p:clrMapOvr>
  <p:transition spd="slow">
    <p:wheel spokes="8"/>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88" name="Rectangle 16"/>
          <p:cNvSpPr>
            <a:spLocks noGrp="1" noChangeArrowheads="1"/>
          </p:cNvSpPr>
          <p:nvPr>
            <p:ph type="ctrTitle" sz="quarter"/>
          </p:nvPr>
        </p:nvSpPr>
        <p:spPr>
          <a:xfrm>
            <a:off x="2438400" y="2133600"/>
            <a:ext cx="5562600" cy="1774825"/>
          </a:xfrm>
        </p:spPr>
        <p:txBody>
          <a:bodyPr/>
          <a:lstStyle>
            <a:lvl1pPr>
              <a:lnSpc>
                <a:spcPct val="100000"/>
              </a:lnSpc>
              <a:defRPr sz="4800"/>
            </a:lvl1pPr>
          </a:lstStyle>
          <a:p>
            <a:r>
              <a:rPr lang="ru-RU" smtClean="0"/>
              <a:t>Образец заголовка</a:t>
            </a:r>
            <a:endParaRPr lang="ru-RU"/>
          </a:p>
        </p:txBody>
      </p:sp>
      <p:sp>
        <p:nvSpPr>
          <p:cNvPr id="3089" name="Rectangle 17"/>
          <p:cNvSpPr>
            <a:spLocks noGrp="1" noChangeArrowheads="1"/>
          </p:cNvSpPr>
          <p:nvPr>
            <p:ph type="subTitle" sz="quarter" idx="1"/>
          </p:nvPr>
        </p:nvSpPr>
        <p:spPr>
          <a:xfrm>
            <a:off x="2438400" y="3962400"/>
            <a:ext cx="5562600" cy="990600"/>
          </a:xfrm>
        </p:spPr>
        <p:txBody>
          <a:bodyPr/>
          <a:lstStyle>
            <a:lvl1pPr marL="0" indent="0">
              <a:buFontTx/>
              <a:buNone/>
              <a:defRPr/>
            </a:lvl1pPr>
          </a:lstStyle>
          <a:p>
            <a:r>
              <a:rPr lang="ru-RU" smtClean="0"/>
              <a:t>Образец подзаголовка</a:t>
            </a:r>
            <a:endParaRPr lang="ru-RU"/>
          </a:p>
        </p:txBody>
      </p:sp>
      <p:sp>
        <p:nvSpPr>
          <p:cNvPr id="3093" name="Rectangle 21"/>
          <p:cNvSpPr>
            <a:spLocks noGrp="1" noChangeArrowheads="1"/>
          </p:cNvSpPr>
          <p:nvPr>
            <p:ph type="dt" sz="quarter" idx="2"/>
          </p:nvPr>
        </p:nvSpPr>
        <p:spPr/>
        <p:txBody>
          <a:bodyPr/>
          <a:lstStyle>
            <a:lvl1pPr>
              <a:defRPr/>
            </a:lvl1pPr>
          </a:lstStyle>
          <a:p>
            <a:pPr>
              <a:defRPr/>
            </a:pPr>
            <a:endParaRPr lang="ru-RU"/>
          </a:p>
        </p:txBody>
      </p:sp>
      <p:sp>
        <p:nvSpPr>
          <p:cNvPr id="3094" name="Rectangle 22"/>
          <p:cNvSpPr>
            <a:spLocks noGrp="1" noChangeArrowheads="1"/>
          </p:cNvSpPr>
          <p:nvPr>
            <p:ph type="ftr" sz="quarter" idx="3"/>
          </p:nvPr>
        </p:nvSpPr>
        <p:spPr/>
        <p:txBody>
          <a:bodyPr/>
          <a:lstStyle>
            <a:lvl1pPr>
              <a:defRPr/>
            </a:lvl1pPr>
          </a:lstStyle>
          <a:p>
            <a:pPr>
              <a:defRPr/>
            </a:pPr>
            <a:endParaRPr lang="ru-RU"/>
          </a:p>
        </p:txBody>
      </p:sp>
      <p:sp>
        <p:nvSpPr>
          <p:cNvPr id="3095" name="Rectangle 23"/>
          <p:cNvSpPr>
            <a:spLocks noGrp="1" noChangeArrowheads="1"/>
          </p:cNvSpPr>
          <p:nvPr>
            <p:ph type="sldNum" sz="quarter" idx="4"/>
          </p:nvPr>
        </p:nvSpPr>
        <p:spPr/>
        <p:txBody>
          <a:bodyPr/>
          <a:lstStyle>
            <a:lvl1pPr>
              <a:defRPr/>
            </a:lvl1pPr>
          </a:lstStyle>
          <a:p>
            <a:pPr>
              <a:defRPr/>
            </a:pPr>
            <a:fld id="{90561C7B-35BA-49A0-8DCC-F41DBF272CD8}" type="slidenum">
              <a:rPr lang="ru-RU" smtClean="0"/>
              <a:pPr>
                <a:defRPr/>
              </a:pPr>
              <a:t>‹#›</a:t>
            </a:fld>
            <a:endParaRPr lang="ru-RU"/>
          </a:p>
        </p:txBody>
      </p:sp>
    </p:spTree>
  </p:cSld>
  <p:clrMapOvr>
    <a:masterClrMapping/>
  </p:clrMapOvr>
  <p:transition spd="slow">
    <p:wheel spokes="8"/>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quarter"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9AF278B-C0DE-4560-8AEA-2A3DD3623BA7}" type="slidenum">
              <a:rPr lang="ru-RU" smtClean="0"/>
              <a:pPr>
                <a:defRPr/>
              </a:pPr>
              <a:t>‹#›</a:t>
            </a:fld>
            <a:endParaRPr lang="ru-RU"/>
          </a:p>
        </p:txBody>
      </p:sp>
    </p:spTree>
  </p:cSld>
  <p:clrMapOvr>
    <a:masterClrMapping/>
  </p:clrMapOvr>
  <p:transition spd="slow">
    <p:wheel spokes="8"/>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quarter"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DFB29D9-EDEC-4D00-BC98-5F3BDB719E6E}" type="slidenum">
              <a:rPr lang="ru-RU" smtClean="0"/>
              <a:pPr>
                <a:defRPr/>
              </a:pPr>
              <a:t>‹#›</a:t>
            </a:fld>
            <a:endParaRPr lang="ru-RU"/>
          </a:p>
        </p:txBody>
      </p:sp>
    </p:spTree>
  </p:cSld>
  <p:clrMapOvr>
    <a:masterClrMapping/>
  </p:clrMapOvr>
  <p:transition spd="slow">
    <p:wheel spokes="8"/>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066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8006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quarter"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E8FFA5EB-268D-42E0-9253-BBD5BDDA790C}" type="slidenum">
              <a:rPr lang="ru-RU" smtClean="0"/>
              <a:pPr>
                <a:defRPr/>
              </a:pPr>
              <a:t>‹#›</a:t>
            </a:fld>
            <a:endParaRPr lang="ru-RU"/>
          </a:p>
        </p:txBody>
      </p:sp>
    </p:spTree>
  </p:cSld>
  <p:clrMapOvr>
    <a:masterClrMapping/>
  </p:clrMapOvr>
  <p:transition spd="slow">
    <p:wheel spokes="8"/>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quarter"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1DCBB617-AE7F-4E5D-B3C3-F4C7503C1CA1}" type="slidenum">
              <a:rPr lang="ru-RU" smtClean="0"/>
              <a:pPr>
                <a:defRPr/>
              </a:pPr>
              <a:t>‹#›</a:t>
            </a:fld>
            <a:endParaRPr lang="ru-RU"/>
          </a:p>
        </p:txBody>
      </p:sp>
    </p:spTree>
  </p:cSld>
  <p:clrMapOvr>
    <a:masterClrMapping/>
  </p:clrMapOvr>
  <p:transition spd="slow">
    <p:wheel spokes="8"/>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quarter"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12E024B1-858D-460C-B29B-55A1D4D479C0}" type="slidenum">
              <a:rPr lang="ru-RU" smtClean="0"/>
              <a:pPr>
                <a:defRPr/>
              </a:pPr>
              <a:t>‹#›</a:t>
            </a:fld>
            <a:endParaRPr lang="ru-RU"/>
          </a:p>
        </p:txBody>
      </p:sp>
    </p:spTree>
  </p:cSld>
  <p:clrMapOvr>
    <a:masterClrMapping/>
  </p:clrMapOvr>
  <p:transition spd="slow">
    <p:wheel spokes="8"/>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quarter"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p:txBody>
          <a:bodyPr/>
          <a:lstStyle>
            <a:lvl1pPr>
              <a:defRPr/>
            </a:lvl1pPr>
          </a:lstStyle>
          <a:p>
            <a:pPr>
              <a:defRPr/>
            </a:pPr>
            <a:fld id="{FB37FE5B-281A-4194-A086-8EDA6D7B2A70}" type="slidenum">
              <a:rPr lang="ru-RU" smtClean="0"/>
              <a:pPr>
                <a:defRPr/>
              </a:pPr>
              <a:t>‹#›</a:t>
            </a:fld>
            <a:endParaRPr lang="ru-RU"/>
          </a:p>
        </p:txBody>
      </p:sp>
    </p:spTree>
  </p:cSld>
  <p:clrMapOvr>
    <a:masterClrMapping/>
  </p:clrMapOvr>
  <p:transition spd="slow">
    <p:wheel spokes="8"/>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3CBF095-3CF0-4E7A-8005-70E4AF591D5B}" type="slidenum">
              <a:rPr lang="ru-RU" smtClean="0"/>
              <a:pPr>
                <a:defRPr/>
              </a:pPr>
              <a:t>‹#›</a:t>
            </a:fld>
            <a:endParaRPr lang="ru-RU"/>
          </a:p>
        </p:txBody>
      </p:sp>
    </p:spTree>
  </p:cSld>
  <p:clrMapOvr>
    <a:masterClrMapping/>
  </p:clrMapOvr>
  <p:transition spd="slow">
    <p:wheel spokes="8"/>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quarter"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926860C5-7EED-48A9-86B9-078859D8377B}" type="slidenum">
              <a:rPr lang="ru-RU" smtClean="0"/>
              <a:pPr>
                <a:defRPr/>
              </a:pPr>
              <a:t>‹#›</a:t>
            </a:fld>
            <a:endParaRPr lang="ru-RU"/>
          </a:p>
        </p:txBody>
      </p:sp>
    </p:spTree>
  </p:cSld>
  <p:clrMapOvr>
    <a:masterClrMapping/>
  </p:clrMapOvr>
  <p:transition spd="slow">
    <p:wheel spokes="8"/>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quarter"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F3622C73-B79B-492A-9CCD-E5196814C72E}" type="slidenum">
              <a:rPr lang="ru-RU" smtClean="0"/>
              <a:pPr>
                <a:defRPr/>
              </a:pPr>
              <a:t>‹#›</a:t>
            </a:fld>
            <a:endParaRPr lang="ru-RU"/>
          </a:p>
        </p:txBody>
      </p:sp>
    </p:spTree>
  </p:cSld>
  <p:clrMapOvr>
    <a:masterClrMapping/>
  </p:clrMapOvr>
  <p:transition spd="slow">
    <p:wheel spokes="8"/>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quarter"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9B87E21-210C-42E2-82E5-C1E4FEAF732A}" type="slidenum">
              <a:rPr lang="ru-RU" smtClean="0"/>
              <a:pPr>
                <a:defRPr/>
              </a:pPr>
              <a:t>‹#›</a:t>
            </a:fld>
            <a:endParaRPr lang="ru-RU"/>
          </a:p>
        </p:txBody>
      </p:sp>
    </p:spTree>
  </p:cSld>
  <p:clrMapOvr>
    <a:masterClrMapping/>
  </p:clrMapOvr>
  <p:transition spd="slow">
    <p:wheel spokes="8"/>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53250" y="274638"/>
            <a:ext cx="19621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66800" y="274638"/>
            <a:ext cx="57340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quarter"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B984F05-44CD-42D4-86DF-AE4123E67ECB}" type="slidenum">
              <a:rPr lang="ru-RU" smtClean="0"/>
              <a:pPr>
                <a:defRPr/>
              </a:pPr>
              <a:t>‹#›</a:t>
            </a:fld>
            <a:endParaRPr lang="ru-RU"/>
          </a:p>
        </p:txBody>
      </p:sp>
    </p:spTree>
  </p:cSld>
  <p:clrMapOvr>
    <a:masterClrMapping/>
  </p:clrMapOvr>
  <p:transition spd="slow">
    <p:wheel spokes="8"/>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17AFC66-20FC-4C64-B733-25BADA9122EA}" type="slidenum">
              <a:rPr lang="en-US"/>
              <a:pPr/>
              <a:t>‹#›</a:t>
            </a:fld>
            <a:endParaRPr lang="en-US"/>
          </a:p>
        </p:txBody>
      </p:sp>
    </p:spTree>
  </p:cSld>
  <p:clrMapOvr>
    <a:masterClrMapping/>
  </p:clrMapOvr>
  <p:transition spd="slow">
    <p:wheel spokes="8"/>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79AFF0FC-08B6-4F9A-B206-7FFCB060CD19}" type="slidenum">
              <a:rPr lang="en-US"/>
              <a:pPr/>
              <a:t>‹#›</a:t>
            </a:fld>
            <a:endParaRPr lang="en-US"/>
          </a:p>
        </p:txBody>
      </p:sp>
    </p:spTree>
  </p:cSld>
  <p:clrMapOvr>
    <a:masterClrMapping/>
  </p:clrMapOvr>
  <p:transition spd="slow">
    <p:wheel spokes="8"/>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2B4E58DC-B79A-43D3-A670-55E8F7BF1B15}" type="slidenum">
              <a:rPr lang="en-US"/>
              <a:pPr/>
              <a:t>‹#›</a:t>
            </a:fld>
            <a:endParaRPr lang="en-US"/>
          </a:p>
        </p:txBody>
      </p:sp>
    </p:spTree>
  </p:cSld>
  <p:clrMapOvr>
    <a:masterClrMapping/>
  </p:clrMapOvr>
  <p:transition spd="slow">
    <p:wheel spokes="8"/>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7A04A9A3-85B6-4424-979D-5459B6D8A80A}" type="slidenum">
              <a:rPr lang="en-US"/>
              <a:pPr/>
              <a:t>‹#›</a:t>
            </a:fld>
            <a:endParaRPr lang="en-US"/>
          </a:p>
        </p:txBody>
      </p:sp>
    </p:spTree>
  </p:cSld>
  <p:clrMapOvr>
    <a:masterClrMapping/>
  </p:clrMapOvr>
  <p:transition spd="slow">
    <p:wheel spokes="8"/>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0AFF3222-CC24-4DC4-A66B-E23052923A7E}" type="slidenum">
              <a:rPr lang="en-US"/>
              <a:pPr/>
              <a:t>‹#›</a:t>
            </a:fld>
            <a:endParaRPr lang="en-US"/>
          </a:p>
        </p:txBody>
      </p:sp>
    </p:spTree>
  </p:cSld>
  <p:clrMapOvr>
    <a:masterClrMapping/>
  </p:clrMapOvr>
  <p:transition spd="slow">
    <p:wheel spokes="8"/>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D0590A07-0B87-4D66-B510-301E2AAFCC91}" type="slidenum">
              <a:rPr lang="en-US"/>
              <a:pPr/>
              <a:t>‹#›</a:t>
            </a:fld>
            <a:endParaRPr lang="en-US"/>
          </a:p>
        </p:txBody>
      </p:sp>
    </p:spTree>
  </p:cSld>
  <p:clrMapOvr>
    <a:masterClrMapping/>
  </p:clrMapOvr>
  <p:transition spd="slow">
    <p:wheel spokes="8"/>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8D7EBA1-CD59-444E-80AA-5130A3BC41B1}" type="slidenum">
              <a:rPr lang="ru-RU" smtClean="0"/>
              <a:pPr>
                <a:defRPr/>
              </a:pPr>
              <a:t>‹#›</a:t>
            </a:fld>
            <a:endParaRPr lang="ru-RU"/>
          </a:p>
        </p:txBody>
      </p:sp>
    </p:spTree>
  </p:cSld>
  <p:clrMapOvr>
    <a:masterClrMapping/>
  </p:clrMapOvr>
  <p:transition spd="slow">
    <p:wheel spokes="8"/>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2752C77C-518E-4F6D-9053-2DFB5A9E6662}" type="slidenum">
              <a:rPr lang="en-US"/>
              <a:pPr/>
              <a:t>‹#›</a:t>
            </a:fld>
            <a:endParaRPr lang="en-US"/>
          </a:p>
        </p:txBody>
      </p:sp>
    </p:spTree>
  </p:cSld>
  <p:clrMapOvr>
    <a:masterClrMapping/>
  </p:clrMapOvr>
  <p:transition spd="slow">
    <p:wheel spokes="8"/>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0AC99D03-FF0C-4DCE-98A7-A6C320B18F2D}" type="slidenum">
              <a:rPr lang="en-US"/>
              <a:pPr/>
              <a:t>‹#›</a:t>
            </a:fld>
            <a:endParaRPr lang="en-US"/>
          </a:p>
        </p:txBody>
      </p:sp>
    </p:spTree>
  </p:cSld>
  <p:clrMapOvr>
    <a:masterClrMapping/>
  </p:clrMapOvr>
  <p:transition spd="slow">
    <p:wheel spokes="8"/>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9DFE63E2-E103-4360-AFFD-F9C096DE1AE2}" type="slidenum">
              <a:rPr lang="en-US"/>
              <a:pPr/>
              <a:t>‹#›</a:t>
            </a:fld>
            <a:endParaRPr lang="en-US"/>
          </a:p>
        </p:txBody>
      </p:sp>
    </p:spTree>
  </p:cSld>
  <p:clrMapOvr>
    <a:masterClrMapping/>
  </p:clrMapOvr>
  <p:transition spd="slow">
    <p:wheel spokes="8"/>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3D58470-29E5-49DC-BD98-51640555ED0D}" type="slidenum">
              <a:rPr lang="en-US"/>
              <a:pPr/>
              <a:t>‹#›</a:t>
            </a:fld>
            <a:endParaRPr lang="en-US"/>
          </a:p>
        </p:txBody>
      </p:sp>
    </p:spTree>
  </p:cSld>
  <p:clrMapOvr>
    <a:masterClrMapping/>
  </p:clrMapOvr>
  <p:transition spd="slow">
    <p:wheel spokes="8"/>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22D4D4BB-10F9-45E2-B5DD-561E52D6B205}" type="slidenum">
              <a:rPr lang="en-US"/>
              <a:pPr/>
              <a:t>‹#›</a:t>
            </a:fld>
            <a:endParaRPr lang="en-US"/>
          </a:p>
        </p:txBody>
      </p:sp>
    </p:spTree>
  </p:cSld>
  <p:clrMapOvr>
    <a:masterClrMapping/>
  </p:clrMapOvr>
  <p:transition spd="slow">
    <p:wheel spokes="8"/>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49D4D80-5BBC-4BC3-AAB3-F12BFCCDFB24}" type="slidenum">
              <a:rPr lang="en-US"/>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FA2B91C7-54D6-45FA-846C-9CBC81088A1A}" type="slidenum">
              <a:rPr lang="en-US"/>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C0FC3980-93FD-4A6E-A0C2-9A36D6975B92}" type="slidenum">
              <a:rPr lang="en-US"/>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20A9285C-F73F-42DA-80DF-7281E9843F92}" type="slidenum">
              <a:rPr lang="en-US"/>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A35ED292-2D9D-4938-BA23-06F8FFF008DD}"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3CB62ABC-E9FC-4E0A-A2E8-4B341687D2C2}" type="slidenum">
              <a:rPr lang="ru-RU" smtClean="0"/>
              <a:pPr>
                <a:defRPr/>
              </a:pPr>
              <a:t>‹#›</a:t>
            </a:fld>
            <a:endParaRPr lang="ru-RU"/>
          </a:p>
        </p:txBody>
      </p:sp>
    </p:spTree>
  </p:cSld>
  <p:clrMapOvr>
    <a:masterClrMapping/>
  </p:clrMapOvr>
  <p:transition spd="slow">
    <p:wheel spokes="8"/>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01F4DDEF-CC66-42FB-B52C-862D67A50FC7}" type="slidenum">
              <a:rPr lang="en-US"/>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F48CC8E0-49D4-4889-BB45-99202F612D04}" type="slidenum">
              <a:rPr lang="en-US"/>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FEB0791F-7BB3-4BA7-B6D9-311AF1E156EE}" type="slidenum">
              <a:rPr lang="en-US"/>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119C8880-EB30-4C84-A758-27F28797D5D7}" type="slidenum">
              <a:rPr lang="en-US"/>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21E3E634-3304-4865-A95F-1E2F786E5FE5}" type="slidenum">
              <a:rPr lang="en-US"/>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640B279A-85DE-41D1-B55D-56E0AB8951F1}" type="slidenum">
              <a:rPr lang="en-US"/>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9770F01-3B87-4929-8855-79159CFB66C6}" type="slidenum">
              <a:rPr lang="en-US"/>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5D5900D-9891-4857-849C-9D7B146EBA53}" type="slidenum">
              <a:rPr lang="en-US"/>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A9A7371-DE46-4082-A683-35338BBB8502}" type="slidenum">
              <a:rPr lang="en-US"/>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4389438"/>
            <a:ext cx="4038600" cy="231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4389438"/>
            <a:ext cx="4038600" cy="231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7729BD41-8285-433E-A969-6499F85FA8BD}"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pPr>
              <a:defRPr/>
            </a:pPr>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AF977BB8-ED4D-4756-B336-0C37240D21F0}" type="slidenum">
              <a:rPr lang="ru-RU" smtClean="0"/>
              <a:pPr>
                <a:defRPr/>
              </a:pPr>
              <a:t>‹#›</a:t>
            </a:fld>
            <a:endParaRPr lang="ru-RU"/>
          </a:p>
        </p:txBody>
      </p:sp>
    </p:spTree>
  </p:cSld>
  <p:clrMapOvr>
    <a:masterClrMapping/>
  </p:clrMapOvr>
  <p:transition spd="slow">
    <p:wheel spokes="8"/>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A05542E7-FB63-4513-97FA-8F8A3E79B201}" type="slidenum">
              <a:rPr lang="en-US"/>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FB50EC06-9F23-48EF-A7C3-8B00E1D4F03D}" type="slidenum">
              <a:rPr lang="en-US"/>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505679D0-4057-409C-8B31-4CD0A1B6DD04}" type="slidenum">
              <a:rPr lang="en-US"/>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17FD16DA-AB12-4389-BDF1-37044A8C107E}" type="slidenum">
              <a:rPr lang="en-US"/>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9D0DC649-F72D-43E3-98C7-62C93B1482E9}" type="slidenum">
              <a:rPr lang="en-US"/>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FD05F08-932A-4F18-A475-889A6AD0169A}" type="slidenum">
              <a:rPr lang="en-US"/>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04800"/>
            <a:ext cx="2057400" cy="6400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04800"/>
            <a:ext cx="6019800" cy="6400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E26EE6B-1309-4AA0-BE00-D24BBF84CBE3}" type="slidenum">
              <a:rPr lang="en-US"/>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69F94FD7-78CF-42FE-842B-C7D5331AB7CA}" type="slidenum">
              <a:rPr lang="en-US"/>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6CA92C5D-9A60-454D-BF91-60ABC1EE37EC}" type="slidenum">
              <a:rPr lang="en-US"/>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FAA6985-A8C2-497E-B371-76082A69216D}"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pPr>
              <a:defRPr/>
            </a:pPr>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C860FB04-D1CB-49B4-B519-D7F3643C1845}" type="slidenum">
              <a:rPr lang="ru-RU" smtClean="0"/>
              <a:pPr>
                <a:defRPr/>
              </a:pPr>
              <a:t>‹#›</a:t>
            </a:fld>
            <a:endParaRPr lang="ru-RU"/>
          </a:p>
        </p:txBody>
      </p:sp>
    </p:spTree>
  </p:cSld>
  <p:clrMapOvr>
    <a:masterClrMapping/>
  </p:clrMapOvr>
  <p:transition spd="slow">
    <p:wheel spokes="8"/>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B477D2E5-E766-4BA4-9205-2CD610011E3C}" type="slidenum">
              <a:rPr lang="en-US"/>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7CD5A6F3-AFD9-4B15-B526-D510B489AE0A}" type="slidenum">
              <a:rPr lang="en-US"/>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E7F832F8-8CC8-4D05-8174-A9635E0DFF1C}" type="slidenum">
              <a:rPr lang="en-US"/>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1E9A7EC7-B2F2-4ADB-AF80-C9D0C150BCE0}" type="slidenum">
              <a:rPr lang="en-US"/>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BD4849B0-4B35-4C82-803B-7403E08BBD6F}" type="slidenum">
              <a:rPr lang="en-US"/>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B7C8A3A3-874F-4628-8F8E-428E8ADF9A83}" type="slidenum">
              <a:rPr lang="en-US"/>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0A95BB1-256A-4748-8824-E8794F4F815A}" type="slidenum">
              <a:rPr lang="en-US"/>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A7B26EC-8683-4223-BD98-23ED64333777}" type="slidenum">
              <a:rPr lang="en-US"/>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1C933C1-99DA-47F8-85D3-3D9325DEDE04}" type="slidenum">
              <a:rPr lang="en-US"/>
              <a:pPr/>
              <a:t>‹#›</a:t>
            </a:fld>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346D8A7-DB77-4ACC-9832-464B576E9BF7}"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p:txBody>
          <a:bodyPr/>
          <a:lstStyle>
            <a:lvl1pPr>
              <a:defRPr/>
            </a:lvl1pPr>
          </a:lstStyle>
          <a:p>
            <a:pPr>
              <a:defRPr/>
            </a:pPr>
            <a:fld id="{0CF239D1-FC1A-44A5-AA6C-E3E6E644F8EC}" type="slidenum">
              <a:rPr lang="ru-RU" smtClean="0"/>
              <a:pPr>
                <a:defRPr/>
              </a:pPr>
              <a:t>‹#›</a:t>
            </a:fld>
            <a:endParaRPr lang="ru-RU"/>
          </a:p>
        </p:txBody>
      </p:sp>
    </p:spTree>
  </p:cSld>
  <p:clrMapOvr>
    <a:masterClrMapping/>
  </p:clrMapOvr>
  <p:transition spd="slow">
    <p:wheel spokes="8"/>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76C4C927-FEFC-413B-B69C-E8104D710B61}" type="slidenum">
              <a:rPr lang="en-US"/>
              <a:pPr/>
              <a:t>‹#›</a:t>
            </a:fld>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0AAAB626-117E-4C28-A7E7-019EBE3F109F}" type="slidenum">
              <a:rPr lang="en-US"/>
              <a:pPr/>
              <a:t>‹#›</a:t>
            </a:fld>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25B40FE6-3559-4D34-ACBA-14C77C4FC6B2}" type="slidenum">
              <a:rPr lang="en-US"/>
              <a:pPr/>
              <a:t>‹#›</a:t>
            </a:fld>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45590A29-25DA-4D9E-B218-3EF088612282}" type="slidenum">
              <a:rPr lang="en-US"/>
              <a:pPr/>
              <a:t>‹#›</a:t>
            </a:fld>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EAB812D0-45F4-47B2-A26D-541B6EDFAA24}" type="slidenum">
              <a:rPr lang="en-US"/>
              <a:pPr/>
              <a:t>‹#›</a:t>
            </a:fld>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E6B10ED-8CB8-49B4-A256-F94F99B27A72}" type="slidenum">
              <a:rPr lang="en-US"/>
              <a:pPr/>
              <a:t>‹#›</a:t>
            </a:fld>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325C16C-B8C5-4DB8-90CB-BD7B4A0119F5}" type="slidenum">
              <a:rPr lang="en-US"/>
              <a:pPr/>
              <a:t>‹#›</a:t>
            </a:fld>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57A0E02-EF37-4627-BD76-CEF3826FC228}" type="slidenum">
              <a:rPr lang="en-US"/>
              <a:pPr/>
              <a:t>‹#›</a:t>
            </a:fld>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19DFEB8-64E3-420B-9F46-B0559E0387C0}" type="slidenum">
              <a:rPr lang="en-US"/>
              <a:pPr/>
              <a:t>‹#›</a:t>
            </a:fld>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6203E05-78CD-4063-A6B4-F939CB46CAEC}"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EF553623-B3DF-4720-8105-0B0F5F9B52C5}" type="slidenum">
              <a:rPr lang="ru-RU" smtClean="0"/>
              <a:pPr>
                <a:defRPr/>
              </a:pPr>
              <a:t>‹#›</a:t>
            </a:fld>
            <a:endParaRPr lang="ru-RU"/>
          </a:p>
        </p:txBody>
      </p:sp>
    </p:spTree>
  </p:cSld>
  <p:clrMapOvr>
    <a:masterClrMapping/>
  </p:clrMapOvr>
  <p:transition spd="slow">
    <p:wheel spokes="8"/>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2968856E-F73F-48CD-9D12-0F6D6E547EB2}" type="slidenum">
              <a:rPr lang="en-US"/>
              <a:pPr/>
              <a:t>‹#›</a:t>
            </a:fld>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7B16D2C5-3948-4DF1-955E-E42AC15213EE}" type="slidenum">
              <a:rPr lang="en-US"/>
              <a:pPr/>
              <a:t>‹#›</a:t>
            </a:fld>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4389438"/>
            <a:ext cx="4038600" cy="231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4389438"/>
            <a:ext cx="4038600" cy="231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DAB5E9D7-8251-409D-8473-FCC86031A059}" type="slidenum">
              <a:rPr lang="en-US"/>
              <a:pPr/>
              <a:t>‹#›</a:t>
            </a:fld>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323D003B-4BDF-4194-A0CC-404EDF8A02F8}" type="slidenum">
              <a:rPr lang="en-US"/>
              <a:pPr/>
              <a:t>‹#›</a:t>
            </a:fld>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EA4FEFDD-7F22-4625-8176-465107E15765}" type="slidenum">
              <a:rPr lang="en-US"/>
              <a:pPr/>
              <a:t>‹#›</a:t>
            </a:fld>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4D77A1E9-5815-4A6F-A37D-B6A6A70FE4C0}" type="slidenum">
              <a:rPr lang="en-US"/>
              <a:pPr/>
              <a:t>‹#›</a:t>
            </a:fld>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FB7BDBA8-E23E-480A-83DE-DF99CE100963}" type="slidenum">
              <a:rPr lang="en-US"/>
              <a:pPr/>
              <a:t>‹#›</a:t>
            </a:fld>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FD47C9A7-C8F0-4F3C-A231-E99F18FFFBF7}" type="slidenum">
              <a:rPr lang="en-US"/>
              <a:pPr/>
              <a:t>‹#›</a:t>
            </a:fld>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39AF387-A6FA-4532-9B7B-BAF1ABDEF92D}" type="slidenum">
              <a:rPr lang="en-US"/>
              <a:pPr/>
              <a:t>‹#›</a:t>
            </a:fld>
            <a:endParaRPr 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04800"/>
            <a:ext cx="2057400" cy="6400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04800"/>
            <a:ext cx="6019800" cy="6400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8A6C37E-7A94-41A0-90E8-8062411E775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049C1A6-71A9-4CB0-B128-890B1DD2481D}" type="slidenum">
              <a:rPr lang="ru-RU"/>
              <a:pPr>
                <a:defRPr/>
              </a:pPr>
              <a:t>‹#›</a:t>
            </a:fld>
            <a:endParaRPr lang="ru-RU"/>
          </a:p>
        </p:txBody>
      </p:sp>
    </p:spTree>
  </p:cSld>
  <p:clrMapOvr>
    <a:masterClrMapping/>
  </p:clrMapOvr>
  <p:transition spd="slow">
    <p:wheel spokes="8"/>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313F6785-1CA6-4C8A-A38C-4E46D1C9600E}" type="slidenum">
              <a:rPr lang="ru-RU" smtClean="0"/>
              <a:pPr>
                <a:defRPr/>
              </a:pPr>
              <a:t>‹#›</a:t>
            </a:fld>
            <a:endParaRPr lang="ru-RU"/>
          </a:p>
        </p:txBody>
      </p:sp>
    </p:spTree>
  </p:cSld>
  <p:clrMapOvr>
    <a:masterClrMapping/>
  </p:clrMapOvr>
  <p:transition spd="slow">
    <p:wheel spokes="8"/>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69D16907-F774-45C2-90F0-CBB3945A71F5}" type="slidenum">
              <a:rPr lang="en-US"/>
              <a:pPr/>
              <a:t>‹#›</a:t>
            </a:fld>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090C783-B1E9-4B1B-845C-D72F12761A7A}" type="slidenum">
              <a:rPr lang="en-US"/>
              <a:pPr/>
              <a:t>‹#›</a:t>
            </a:fld>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734F66E1-CC0F-42BE-A720-990BDB36C604}" type="slidenum">
              <a:rPr lang="en-US"/>
              <a:pPr/>
              <a:t>‹#›</a:t>
            </a:fld>
            <a:endParaRPr 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A493D18D-2DEF-4EEE-B94A-C52990D3D438}" type="slidenum">
              <a:rPr lang="en-US"/>
              <a:pPr/>
              <a:t>‹#›</a:t>
            </a:fld>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AEA80A37-348A-49C5-9F29-DC4F998D2554}" type="slidenum">
              <a:rPr lang="en-US"/>
              <a:pPr/>
              <a:t>‹#›</a:t>
            </a:fld>
            <a:endParaRPr 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D504EEA9-AFE4-46D5-961E-251A71DA4E3A}" type="slidenum">
              <a:rPr lang="en-US"/>
              <a:pPr/>
              <a:t>‹#›</a:t>
            </a:fld>
            <a:endParaRPr 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0D34AE4C-E3B3-4BDF-83A4-3CF306E045DA}" type="slidenum">
              <a:rPr lang="en-US"/>
              <a:pPr/>
              <a:t>‹#›</a:t>
            </a:fld>
            <a:endParaRPr 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F63241A5-6603-4DCB-85B5-D71F88F5A56D}" type="slidenum">
              <a:rPr lang="en-US"/>
              <a:pPr/>
              <a:t>‹#›</a:t>
            </a:fld>
            <a:endParaRPr 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43E5E220-9014-4588-94AF-7D0D07F6F602}" type="slidenum">
              <a:rPr lang="en-US"/>
              <a:pPr/>
              <a:t>‹#›</a:t>
            </a:fld>
            <a:endParaRPr 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7145936-13C0-4858-A511-6F6350E9E24A}"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3F8E700-CC10-48C4-9763-304484674C09}" type="slidenum">
              <a:rPr lang="ru-RU" smtClean="0"/>
              <a:pPr>
                <a:defRPr/>
              </a:pPr>
              <a:t>‹#›</a:t>
            </a:fld>
            <a:endParaRPr lang="ru-RU"/>
          </a:p>
        </p:txBody>
      </p:sp>
    </p:spTree>
  </p:cSld>
  <p:clrMapOvr>
    <a:masterClrMapping/>
  </p:clrMapOvr>
  <p:transition spd="slow">
    <p:wheel spokes="8"/>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FE4003E-B8C3-4D13-8658-638EF21B9D11}" type="slidenum">
              <a:rPr lang="en-US"/>
              <a:pPr/>
              <a:t>‹#›</a:t>
            </a:fld>
            <a:endParaRPr 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4C911B0-F289-4B9D-8913-11138FC26E3C}" type="slidenum">
              <a:rPr lang="en-US"/>
              <a:pPr/>
              <a:t>‹#›</a:t>
            </a:fld>
            <a:endParaRPr 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E9D1EDA-8B15-454C-8D30-7866E924B4A3}" type="slidenum">
              <a:rPr lang="en-US"/>
              <a:pPr/>
              <a:t>‹#›</a:t>
            </a:fld>
            <a:endParaRPr 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8BB7E17-F6A0-4AB8-A92A-7062B7717F4B}" type="slidenum">
              <a:rPr lang="en-US"/>
              <a:pPr/>
              <a:t>‹#›</a:t>
            </a:fld>
            <a:endParaRPr 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A2FAEE57-6A02-4B98-A266-7E8336D8A78F}" type="slidenum">
              <a:rPr lang="en-US"/>
              <a:pPr/>
              <a:t>‹#›</a:t>
            </a:fld>
            <a:endParaRPr 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6B0EC459-1B0D-468C-9DE9-13449DEAA4E5}" type="slidenum">
              <a:rPr lang="en-US"/>
              <a:pPr/>
              <a:t>‹#›</a:t>
            </a:fld>
            <a:endParaRPr 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94E24AD7-194C-466E-8740-E6E5C71FCC15}" type="slidenum">
              <a:rPr lang="en-US"/>
              <a:pPr/>
              <a:t>‹#›</a:t>
            </a:fld>
            <a:endParaRPr 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E0760F88-92B3-4660-AE23-828BBBD5072E}" type="slidenum">
              <a:rPr lang="en-US"/>
              <a:pPr/>
              <a:t>‹#›</a:t>
            </a:fld>
            <a:endParaRPr 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89158689-3342-441D-A208-CAD6EF39BB1E}" type="slidenum">
              <a:rPr lang="en-US"/>
              <a:pPr/>
              <a:t>‹#›</a:t>
            </a:fld>
            <a:endParaRPr 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0549F9EC-B113-4DEF-A3E2-A152F037F8AE}"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A6F2A04-16AD-4F85-B0A9-A8DE9511AEE3}" type="slidenum">
              <a:rPr lang="ru-RU" smtClean="0"/>
              <a:pPr>
                <a:defRPr/>
              </a:pPr>
              <a:t>‹#›</a:t>
            </a:fld>
            <a:endParaRPr lang="ru-RU"/>
          </a:p>
        </p:txBody>
      </p:sp>
    </p:spTree>
  </p:cSld>
  <p:clrMapOvr>
    <a:masterClrMapping/>
  </p:clrMapOvr>
  <p:transition spd="slow">
    <p:wheel spokes="8"/>
  </p:transition>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2F0350B5-A922-4987-AA48-491541B7F1DE}" type="slidenum">
              <a:rPr lang="en-US"/>
              <a:pPr/>
              <a:t>‹#›</a:t>
            </a:fld>
            <a:endParaRPr 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B343AB7-83AB-45F2-9C04-28AB1EB6D701}" type="slidenum">
              <a:rPr lang="en-US"/>
              <a:pPr/>
              <a:t>‹#›</a:t>
            </a:fld>
            <a:endParaRPr 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34FEACC-52A8-47EE-94B8-EA2A163D6299}" type="slidenum">
              <a:rPr lang="en-US"/>
              <a:pPr/>
              <a:t>‹#›</a:t>
            </a:fld>
            <a:endParaRPr 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F20D23D4-949E-43E0-B0D2-B720FE618E5F}" type="slidenum">
              <a:rPr lang="en-US"/>
              <a:pPr/>
              <a:t>‹#›</a:t>
            </a:fld>
            <a:endParaRPr 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B163BCDD-CA1D-41F0-A9D4-9A057C17879D}" type="slidenum">
              <a:rPr lang="en-US"/>
              <a:pPr/>
              <a:t>‹#›</a:t>
            </a:fld>
            <a:endParaRPr 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4389438"/>
            <a:ext cx="4038600" cy="231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4389438"/>
            <a:ext cx="4038600" cy="231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E9685766-304F-43EB-9BC1-5BC3E5066929}" type="slidenum">
              <a:rPr lang="en-US"/>
              <a:pPr/>
              <a:t>‹#›</a:t>
            </a:fld>
            <a:endParaRPr 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9648156F-6805-4F63-9D09-034A4867929E}" type="slidenum">
              <a:rPr lang="en-US"/>
              <a:pPr/>
              <a:t>‹#›</a:t>
            </a:fld>
            <a:endParaRPr 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AFEC5873-7987-4A07-8CA8-20A178A94F91}" type="slidenum">
              <a:rPr lang="en-US"/>
              <a:pPr/>
              <a:t>‹#›</a:t>
            </a:fld>
            <a:endParaRPr 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3B6025BD-E84F-48B1-A317-116AD8706F5A}" type="slidenum">
              <a:rPr lang="en-US"/>
              <a:pPr/>
              <a:t>‹#›</a:t>
            </a:fld>
            <a:endParaRPr 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106F649A-EBEB-4D8F-A88E-A52586A0A5F3}"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76863FF-988C-4B7E-975E-A3867CC35133}" type="slidenum">
              <a:rPr lang="en-US"/>
              <a:pPr/>
              <a:t>‹#›</a:t>
            </a:fld>
            <a:endParaRPr lang="en-US"/>
          </a:p>
        </p:txBody>
      </p:sp>
    </p:spTree>
  </p:cSld>
  <p:clrMapOvr>
    <a:masterClrMapping/>
  </p:clrMapOvr>
  <p:transition spd="slow">
    <p:wheel spokes="8"/>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BF1398EF-8397-4F12-A4DC-1EE378F19834}" type="slidenum">
              <a:rPr lang="en-US"/>
              <a:pPr/>
              <a:t>‹#›</a:t>
            </a:fld>
            <a:endParaRPr 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C2AB609-7A3B-4304-881A-34C22A87AD86}" type="slidenum">
              <a:rPr lang="en-US"/>
              <a:pPr/>
              <a:t>‹#›</a:t>
            </a:fld>
            <a:endParaRPr 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04800"/>
            <a:ext cx="2057400" cy="6400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04800"/>
            <a:ext cx="6019800" cy="6400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E4A4A1E-8FBD-4310-919F-241C390784AC}"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23DD7AFE-E65B-4376-8658-BA8942978BDF}" type="slidenum">
              <a:rPr lang="en-US"/>
              <a:pPr/>
              <a:t>‹#›</a:t>
            </a:fld>
            <a:endParaRPr lang="en-US"/>
          </a:p>
        </p:txBody>
      </p:sp>
    </p:spTree>
  </p:cSld>
  <p:clrMapOvr>
    <a:masterClrMapping/>
  </p:clrMapOvr>
  <p:transition spd="slow">
    <p:wheel spokes="8"/>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38B6C2C-AF0D-4899-A190-09C020F48DDB}" type="slidenum">
              <a:rPr lang="en-US"/>
              <a:pPr/>
              <a:t>‹#›</a:t>
            </a:fld>
            <a:endParaRPr lang="en-US"/>
          </a:p>
        </p:txBody>
      </p:sp>
    </p:spTree>
  </p:cSld>
  <p:clrMapOvr>
    <a:masterClrMapping/>
  </p:clrMapOvr>
  <p:transition spd="slow">
    <p:wheel spokes="8"/>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48B66151-29B9-4B53-9F4A-6D36640090A4}" type="slidenum">
              <a:rPr lang="en-US"/>
              <a:pPr/>
              <a:t>‹#›</a:t>
            </a:fld>
            <a:endParaRPr lang="en-US"/>
          </a:p>
        </p:txBody>
      </p:sp>
    </p:spTree>
  </p:cSld>
  <p:clrMapOvr>
    <a:masterClrMapping/>
  </p:clrMapOvr>
  <p:transition spd="slow">
    <p:wheel spokes="8"/>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9ED174DB-D559-4559-90F4-0607694FA8D6}" type="slidenum">
              <a:rPr lang="en-US"/>
              <a:pPr/>
              <a:t>‹#›</a:t>
            </a:fld>
            <a:endParaRPr lang="en-US"/>
          </a:p>
        </p:txBody>
      </p:sp>
    </p:spTree>
  </p:cSld>
  <p:clrMapOvr>
    <a:masterClrMapping/>
  </p:clrMapOvr>
  <p:transition spd="slow">
    <p:wheel spokes="8"/>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CD715329-4A15-422E-A9F2-E74A0616DA82}" type="slidenum">
              <a:rPr lang="en-US"/>
              <a:pPr/>
              <a:t>‹#›</a:t>
            </a:fld>
            <a:endParaRPr lang="en-US"/>
          </a:p>
        </p:txBody>
      </p:sp>
    </p:spTree>
  </p:cSld>
  <p:clrMapOvr>
    <a:masterClrMapping/>
  </p:clrMapOvr>
  <p:transition spd="slow">
    <p:wheel spokes="8"/>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9AE12AF0-64A7-44F3-B76F-4C7FCFF13F58}" type="slidenum">
              <a:rPr lang="en-US"/>
              <a:pPr/>
              <a:t>‹#›</a:t>
            </a:fld>
            <a:endParaRPr lang="en-US"/>
          </a:p>
        </p:txBody>
      </p:sp>
    </p:spTree>
  </p:cSld>
  <p:clrMapOvr>
    <a:masterClrMapping/>
  </p:clrMapOvr>
  <p:transition spd="slow">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0E441A7-2885-403B-A6DE-481A6DA4846A}" type="slidenum">
              <a:rPr lang="ru-RU"/>
              <a:pPr>
                <a:defRPr/>
              </a:pPr>
              <a:t>‹#›</a:t>
            </a:fld>
            <a:endParaRPr lang="ru-RU"/>
          </a:p>
        </p:txBody>
      </p:sp>
    </p:spTree>
  </p:cSld>
  <p:clrMapOvr>
    <a:masterClrMapping/>
  </p:clrMapOvr>
  <p:transition spd="slow">
    <p:wheel spokes="8"/>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2B2FF606-71F1-44F1-998A-CBD37241C78D}" type="slidenum">
              <a:rPr lang="en-US"/>
              <a:pPr/>
              <a:t>‹#›</a:t>
            </a:fld>
            <a:endParaRPr lang="en-US"/>
          </a:p>
        </p:txBody>
      </p:sp>
    </p:spTree>
  </p:cSld>
  <p:clrMapOvr>
    <a:masterClrMapping/>
  </p:clrMapOvr>
  <p:transition spd="slow">
    <p:wheel spokes="8"/>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22B8DCD3-CE25-4E55-A64D-FE9E34E2C3D0}" type="slidenum">
              <a:rPr lang="en-US"/>
              <a:pPr/>
              <a:t>‹#›</a:t>
            </a:fld>
            <a:endParaRPr lang="en-US"/>
          </a:p>
        </p:txBody>
      </p:sp>
    </p:spTree>
  </p:cSld>
  <p:clrMapOvr>
    <a:masterClrMapping/>
  </p:clrMapOvr>
  <p:transition spd="slow">
    <p:wheel spokes="8"/>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F9EB88BF-4BD0-4140-8612-F5B65540E0FE}" type="slidenum">
              <a:rPr lang="en-US"/>
              <a:pPr/>
              <a:t>‹#›</a:t>
            </a:fld>
            <a:endParaRPr lang="en-US"/>
          </a:p>
        </p:txBody>
      </p:sp>
    </p:spTree>
  </p:cSld>
  <p:clrMapOvr>
    <a:masterClrMapping/>
  </p:clrMapOvr>
  <p:transition spd="slow">
    <p:wheel spokes="8"/>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FACAC0E-F4F7-4072-BAAF-6FE5021D56A1}" type="slidenum">
              <a:rPr lang="en-US"/>
              <a:pPr/>
              <a:t>‹#›</a:t>
            </a:fld>
            <a:endParaRPr lang="en-US"/>
          </a:p>
        </p:txBody>
      </p:sp>
    </p:spTree>
  </p:cSld>
  <p:clrMapOvr>
    <a:masterClrMapping/>
  </p:clrMapOvr>
  <p:transition spd="slow">
    <p:wheel spokes="8"/>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6810D1CD-37A9-4170-8AA7-D31E55A12955}" type="slidenum">
              <a:rPr lang="en-US"/>
              <a:pPr/>
              <a:t>‹#›</a:t>
            </a:fld>
            <a:endParaRPr lang="en-US"/>
          </a:p>
        </p:txBody>
      </p:sp>
    </p:spTree>
  </p:cSld>
  <p:clrMapOvr>
    <a:masterClrMapping/>
  </p:clrMapOvr>
  <p:transition spd="slow">
    <p:wheel spokes="8"/>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F422A10F-C7C7-409F-9E22-2F6D029EB632}" type="slidenum">
              <a:rPr lang="en-US"/>
              <a:pPr/>
              <a:t>‹#›</a:t>
            </a:fld>
            <a:endParaRPr lang="en-US"/>
          </a:p>
        </p:txBody>
      </p:sp>
    </p:spTree>
  </p:cSld>
  <p:clrMapOvr>
    <a:masterClrMapping/>
  </p:clrMapOvr>
  <p:transition spd="slow">
    <p:wheel spokes="8"/>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2AB4EA5D-857E-44D7-A331-2096456F6CA0}" type="slidenum">
              <a:rPr lang="en-US"/>
              <a:pPr/>
              <a:t>‹#›</a:t>
            </a:fld>
            <a:endParaRPr lang="en-US"/>
          </a:p>
        </p:txBody>
      </p:sp>
    </p:spTree>
  </p:cSld>
  <p:clrMapOvr>
    <a:masterClrMapping/>
  </p:clrMapOvr>
  <p:transition spd="slow">
    <p:wheel spokes="8"/>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95400"/>
            <a:ext cx="4038600" cy="251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95400"/>
            <a:ext cx="4038600" cy="251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A13023FC-B6BD-430C-B41F-8AEC36186190}" type="slidenum">
              <a:rPr lang="en-US"/>
              <a:pPr/>
              <a:t>‹#›</a:t>
            </a:fld>
            <a:endParaRPr lang="en-US"/>
          </a:p>
        </p:txBody>
      </p:sp>
    </p:spTree>
  </p:cSld>
  <p:clrMapOvr>
    <a:masterClrMapping/>
  </p:clrMapOvr>
  <p:transition spd="slow">
    <p:wheel spokes="8"/>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B0F57E17-297F-49C4-825A-27425F1ADAC1}" type="slidenum">
              <a:rPr lang="en-US"/>
              <a:pPr/>
              <a:t>‹#›</a:t>
            </a:fld>
            <a:endParaRPr lang="en-US"/>
          </a:p>
        </p:txBody>
      </p:sp>
    </p:spTree>
  </p:cSld>
  <p:clrMapOvr>
    <a:masterClrMapping/>
  </p:clrMapOvr>
  <p:transition spd="slow">
    <p:wheel spokes="8"/>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96A12A0A-E856-4B36-9FD8-D630F8DC2F2C}" type="slidenum">
              <a:rPr lang="en-US"/>
              <a:pPr/>
              <a:t>‹#›</a:t>
            </a:fld>
            <a:endParaRPr lang="en-US"/>
          </a:p>
        </p:txBody>
      </p:sp>
    </p:spTree>
  </p:cSld>
  <p:clrMapOvr>
    <a:masterClrMapping/>
  </p:clrMapOvr>
  <p:transition spd="slow">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59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B13BB46-DDAA-4476-B747-A2B2015FC328}" type="slidenum">
              <a:rPr lang="ru-RU"/>
              <a:pPr>
                <a:defRPr/>
              </a:pPr>
              <a:t>‹#›</a:t>
            </a:fld>
            <a:endParaRPr lang="ru-RU"/>
          </a:p>
        </p:txBody>
      </p:sp>
    </p:spTree>
  </p:cSld>
  <p:clrMapOvr>
    <a:masterClrMapping/>
  </p:clrMapOvr>
  <p:transition spd="slow">
    <p:wheel spokes="8"/>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520B2AED-72AD-4B99-BCE3-CF3E63BE5754}" type="slidenum">
              <a:rPr lang="en-US"/>
              <a:pPr/>
              <a:t>‹#›</a:t>
            </a:fld>
            <a:endParaRPr lang="en-US"/>
          </a:p>
        </p:txBody>
      </p:sp>
    </p:spTree>
  </p:cSld>
  <p:clrMapOvr>
    <a:masterClrMapping/>
  </p:clrMapOvr>
  <p:transition spd="slow">
    <p:wheel spokes="8"/>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C2E3E3E5-A0DA-42E9-BAC8-AEE8FFF42EE7}" type="slidenum">
              <a:rPr lang="en-US"/>
              <a:pPr/>
              <a:t>‹#›</a:t>
            </a:fld>
            <a:endParaRPr lang="en-US"/>
          </a:p>
        </p:txBody>
      </p:sp>
    </p:spTree>
  </p:cSld>
  <p:clrMapOvr>
    <a:masterClrMapping/>
  </p:clrMapOvr>
  <p:transition spd="slow">
    <p:wheel spokes="8"/>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28FD7DF6-E654-409D-8E85-FAE571C4E7E8}" type="slidenum">
              <a:rPr lang="en-US"/>
              <a:pPr/>
              <a:t>‹#›</a:t>
            </a:fld>
            <a:endParaRPr lang="en-US"/>
          </a:p>
        </p:txBody>
      </p:sp>
    </p:spTree>
  </p:cSld>
  <p:clrMapOvr>
    <a:masterClrMapping/>
  </p:clrMapOvr>
  <p:transition spd="slow">
    <p:wheel spokes="8"/>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E8B3B23-B6E6-4303-9250-1AE46FFC348A}" type="slidenum">
              <a:rPr lang="en-US"/>
              <a:pPr/>
              <a:t>‹#›</a:t>
            </a:fld>
            <a:endParaRPr lang="en-US"/>
          </a:p>
        </p:txBody>
      </p:sp>
    </p:spTree>
  </p:cSld>
  <p:clrMapOvr>
    <a:masterClrMapping/>
  </p:clrMapOvr>
  <p:transition spd="slow">
    <p:wheel spokes="8"/>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35353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3535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B40A7E2-95F2-4701-A3C7-C61D9FE14988}" type="slidenum">
              <a:rPr lang="en-US"/>
              <a:pPr/>
              <a:t>‹#›</a:t>
            </a:fld>
            <a:endParaRPr lang="en-US"/>
          </a:p>
        </p:txBody>
      </p:sp>
    </p:spTree>
  </p:cSld>
  <p:clrMapOvr>
    <a:masterClrMapping/>
  </p:clrMapOvr>
  <p:transition spd="slow">
    <p:wheel spokes="8"/>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A06D32F-5DA3-422A-97ED-CA42B314175A}" type="slidenum">
              <a:rPr lang="en-US"/>
              <a:pPr/>
              <a:t>‹#›</a:t>
            </a:fld>
            <a:endParaRPr lang="en-US"/>
          </a:p>
        </p:txBody>
      </p:sp>
    </p:spTree>
  </p:cSld>
  <p:clrMapOvr>
    <a:masterClrMapping/>
  </p:clrMapOvr>
  <p:transition spd="slow">
    <p:wheel spokes="8"/>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CCC520B-107A-499A-B1EE-563AABB7595E}" type="slidenum">
              <a:rPr lang="en-US"/>
              <a:pPr/>
              <a:t>‹#›</a:t>
            </a:fld>
            <a:endParaRPr lang="en-US"/>
          </a:p>
        </p:txBody>
      </p:sp>
    </p:spTree>
  </p:cSld>
  <p:clrMapOvr>
    <a:masterClrMapping/>
  </p:clrMapOvr>
  <p:transition spd="slow">
    <p:wheel spokes="8"/>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1F26B82-77D5-4277-9426-B3FF286FF199}" type="slidenum">
              <a:rPr lang="en-US"/>
              <a:pPr/>
              <a:t>‹#›</a:t>
            </a:fld>
            <a:endParaRPr lang="en-US"/>
          </a:p>
        </p:txBody>
      </p:sp>
    </p:spTree>
  </p:cSld>
  <p:clrMapOvr>
    <a:masterClrMapping/>
  </p:clrMapOvr>
  <p:transition spd="slow">
    <p:wheel spokes="8"/>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5B772920-890A-4115-9DEC-A08EED26DF6A}" type="slidenum">
              <a:rPr lang="en-US"/>
              <a:pPr/>
              <a:t>‹#›</a:t>
            </a:fld>
            <a:endParaRPr lang="en-US"/>
          </a:p>
        </p:txBody>
      </p:sp>
    </p:spTree>
  </p:cSld>
  <p:clrMapOvr>
    <a:masterClrMapping/>
  </p:clrMapOvr>
  <p:transition spd="slow">
    <p:wheel spokes="8"/>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8BE38521-2FAD-4C04-B4CC-36EF5D4A7E49}" type="slidenum">
              <a:rPr lang="en-US"/>
              <a:pPr/>
              <a:t>‹#›</a:t>
            </a:fld>
            <a:endParaRPr lang="en-US"/>
          </a:p>
        </p:txBody>
      </p:sp>
    </p:spTree>
  </p:cSld>
  <p:clrMapOvr>
    <a:masterClrMapping/>
  </p:clrMapOvr>
  <p:transition spd="slow">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89FDEFEB-B747-419E-A6D0-CBF8D0D6AA40}" type="slidenum">
              <a:rPr lang="ru-RU"/>
              <a:pPr>
                <a:defRPr/>
              </a:pPr>
              <a:t>‹#›</a:t>
            </a:fld>
            <a:endParaRPr lang="ru-RU"/>
          </a:p>
        </p:txBody>
      </p:sp>
    </p:spTree>
  </p:cSld>
  <p:clrMapOvr>
    <a:masterClrMapping/>
  </p:clrMapOvr>
  <p:transition spd="slow">
    <p:wheel spokes="8"/>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A08525C2-5DA5-45E3-BBA8-A2F83EF58D36}" type="slidenum">
              <a:rPr lang="en-US"/>
              <a:pPr/>
              <a:t>‹#›</a:t>
            </a:fld>
            <a:endParaRPr lang="en-US"/>
          </a:p>
        </p:txBody>
      </p:sp>
    </p:spTree>
  </p:cSld>
  <p:clrMapOvr>
    <a:masterClrMapping/>
  </p:clrMapOvr>
  <p:transition spd="slow">
    <p:wheel spokes="8"/>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50ECAD52-1E2B-4E09-8775-CBE24752DB40}" type="slidenum">
              <a:rPr lang="en-US"/>
              <a:pPr/>
              <a:t>‹#›</a:t>
            </a:fld>
            <a:endParaRPr lang="en-US"/>
          </a:p>
        </p:txBody>
      </p:sp>
    </p:spTree>
  </p:cSld>
  <p:clrMapOvr>
    <a:masterClrMapping/>
  </p:clrMapOvr>
  <p:transition spd="slow">
    <p:wheel spokes="8"/>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FB8F95F8-7BF6-46C4-973F-30B878A1D0BA}" type="slidenum">
              <a:rPr lang="en-US"/>
              <a:pPr/>
              <a:t>‹#›</a:t>
            </a:fld>
            <a:endParaRPr lang="en-US"/>
          </a:p>
        </p:txBody>
      </p:sp>
    </p:spTree>
  </p:cSld>
  <p:clrMapOvr>
    <a:masterClrMapping/>
  </p:clrMapOvr>
  <p:transition spd="slow">
    <p:wheel spokes="8"/>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62047F4-E904-4102-87E0-463189ABE395}" type="slidenum">
              <a:rPr lang="en-US"/>
              <a:pPr/>
              <a:t>‹#›</a:t>
            </a:fld>
            <a:endParaRPr lang="en-US"/>
          </a:p>
        </p:txBody>
      </p:sp>
    </p:spTree>
  </p:cSld>
  <p:clrMapOvr>
    <a:masterClrMapping/>
  </p:clrMapOvr>
  <p:transition spd="slow">
    <p:wheel spokes="8"/>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13981A2-5164-4E75-9FCF-860459B0661C}" type="slidenum">
              <a:rPr lang="en-US"/>
              <a:pPr/>
              <a:t>‹#›</a:t>
            </a:fld>
            <a:endParaRPr lang="en-US"/>
          </a:p>
        </p:txBody>
      </p:sp>
    </p:spTree>
  </p:cSld>
  <p:clrMapOvr>
    <a:masterClrMapping/>
  </p:clrMapOvr>
  <p:transition spd="slow">
    <p:wheel spokes="8"/>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20A35989-CF60-4888-8AE3-670A0E33C067}" type="slidenum">
              <a:rPr lang="en-US"/>
              <a:pPr/>
              <a:t>‹#›</a:t>
            </a:fld>
            <a:endParaRPr lang="en-US"/>
          </a:p>
        </p:txBody>
      </p:sp>
    </p:spTree>
  </p:cSld>
  <p:clrMapOvr>
    <a:masterClrMapping/>
  </p:clrMapOvr>
  <p:transition spd="slow">
    <p:wheel spokes="8"/>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2A1593EE-9F8C-47D0-9B33-4DD1009CAB17}" type="slidenum">
              <a:rPr lang="en-US"/>
              <a:pPr/>
              <a:t>‹#›</a:t>
            </a:fld>
            <a:endParaRPr lang="en-US"/>
          </a:p>
        </p:txBody>
      </p:sp>
    </p:spTree>
  </p:cSld>
  <p:clrMapOvr>
    <a:masterClrMapping/>
  </p:clrMapOvr>
  <p:transition spd="slow">
    <p:wheel spokes="8"/>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285E7497-9735-433C-B171-B4DB6AF027D2}" type="slidenum">
              <a:rPr lang="en-US"/>
              <a:pPr/>
              <a:t>‹#›</a:t>
            </a:fld>
            <a:endParaRPr lang="en-US"/>
          </a:p>
        </p:txBody>
      </p:sp>
    </p:spTree>
  </p:cSld>
  <p:clrMapOvr>
    <a:masterClrMapping/>
  </p:clrMapOvr>
  <p:transition spd="slow">
    <p:wheel spokes="8"/>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DA62926-44AF-47D2-9E1E-43BA6A3EB290}" type="slidenum">
              <a:rPr lang="en-US"/>
              <a:pPr/>
              <a:t>‹#›</a:t>
            </a:fld>
            <a:endParaRPr lang="en-US"/>
          </a:p>
        </p:txBody>
      </p:sp>
    </p:spTree>
  </p:cSld>
  <p:clrMapOvr>
    <a:masterClrMapping/>
  </p:clrMapOvr>
  <p:transition spd="slow">
    <p:wheel spokes="8"/>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1AC879EF-C74E-4810-AFF6-4D6B9B9EF55D}" type="slidenum">
              <a:rPr lang="en-US"/>
              <a:pPr/>
              <a:t>‹#›</a:t>
            </a:fld>
            <a:endParaRPr lang="en-US"/>
          </a:p>
        </p:txBody>
      </p:sp>
    </p:spTree>
  </p:cSld>
  <p:clrMapOvr>
    <a:masterClrMapping/>
  </p:clrMapOvr>
  <p:transition spd="slow">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6AF2574A-61C3-429D-8980-C20E91B79471}" type="slidenum">
              <a:rPr lang="ru-RU"/>
              <a:pPr>
                <a:defRPr/>
              </a:pPr>
              <a:t>‹#›</a:t>
            </a:fld>
            <a:endParaRPr lang="ru-RU"/>
          </a:p>
        </p:txBody>
      </p:sp>
    </p:spTree>
  </p:cSld>
  <p:clrMapOvr>
    <a:masterClrMapping/>
  </p:clrMapOvr>
  <p:transition spd="slow">
    <p:wheel spokes="8"/>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5F473903-F8DA-4DC1-8266-1BC629AFE54E}" type="slidenum">
              <a:rPr lang="en-US"/>
              <a:pPr/>
              <a:t>‹#›</a:t>
            </a:fld>
            <a:endParaRPr lang="en-US"/>
          </a:p>
        </p:txBody>
      </p:sp>
    </p:spTree>
  </p:cSld>
  <p:clrMapOvr>
    <a:masterClrMapping/>
  </p:clrMapOvr>
  <p:transition spd="slow">
    <p:wheel spokes="8"/>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DCDD5127-9D49-4F22-A193-75670CDB8CD8}" type="slidenum">
              <a:rPr lang="en-US"/>
              <a:pPr/>
              <a:t>‹#›</a:t>
            </a:fld>
            <a:endParaRPr lang="en-US"/>
          </a:p>
        </p:txBody>
      </p:sp>
    </p:spTree>
  </p:cSld>
  <p:clrMapOvr>
    <a:masterClrMapping/>
  </p:clrMapOvr>
  <p:transition spd="slow">
    <p:wheel spokes="8"/>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B190BDCB-8BD7-4AAA-86F1-77C1646D7793}" type="slidenum">
              <a:rPr lang="en-US"/>
              <a:pPr/>
              <a:t>‹#›</a:t>
            </a:fld>
            <a:endParaRPr lang="en-US"/>
          </a:p>
        </p:txBody>
      </p:sp>
    </p:spTree>
  </p:cSld>
  <p:clrMapOvr>
    <a:masterClrMapping/>
  </p:clrMapOvr>
  <p:transition spd="slow">
    <p:wheel spokes="8"/>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5DFCAE26-460C-43ED-93B1-15E0B2BD521B}" type="slidenum">
              <a:rPr lang="en-US"/>
              <a:pPr/>
              <a:t>‹#›</a:t>
            </a:fld>
            <a:endParaRPr lang="en-US"/>
          </a:p>
        </p:txBody>
      </p:sp>
    </p:spTree>
  </p:cSld>
  <p:clrMapOvr>
    <a:masterClrMapping/>
  </p:clrMapOvr>
  <p:transition spd="slow">
    <p:wheel spokes="8"/>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280B9886-8C1D-4617-BC9C-4DAC91524637}" type="slidenum">
              <a:rPr lang="en-US"/>
              <a:pPr/>
              <a:t>‹#›</a:t>
            </a:fld>
            <a:endParaRPr lang="en-US"/>
          </a:p>
        </p:txBody>
      </p:sp>
    </p:spTree>
  </p:cSld>
  <p:clrMapOvr>
    <a:masterClrMapping/>
  </p:clrMapOvr>
  <p:transition spd="slow">
    <p:wheel spokes="8"/>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F253317E-8882-4642-82BC-20F6B5BA7214}" type="slidenum">
              <a:rPr lang="en-US"/>
              <a:pPr/>
              <a:t>‹#›</a:t>
            </a:fld>
            <a:endParaRPr lang="en-US"/>
          </a:p>
        </p:txBody>
      </p:sp>
    </p:spTree>
  </p:cSld>
  <p:clrMapOvr>
    <a:masterClrMapping/>
  </p:clrMapOvr>
  <p:transition spd="slow">
    <p:wheel spokes="8"/>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400205A-F864-49D4-847D-9D3D17942DBE}" type="slidenum">
              <a:rPr lang="en-US"/>
              <a:pPr/>
              <a:t>‹#›</a:t>
            </a:fld>
            <a:endParaRPr lang="en-US"/>
          </a:p>
        </p:txBody>
      </p:sp>
    </p:spTree>
  </p:cSld>
  <p:clrMapOvr>
    <a:masterClrMapping/>
  </p:clrMapOvr>
  <p:transition spd="slow">
    <p:wheel spokes="8"/>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6D453CC9-1986-4623-B17A-E691405FB8E1}" type="slidenum">
              <a:rPr lang="en-US"/>
              <a:pPr/>
              <a:t>‹#›</a:t>
            </a:fld>
            <a:endParaRPr lang="en-US"/>
          </a:p>
        </p:txBody>
      </p:sp>
    </p:spTree>
  </p:cSld>
  <p:clrMapOvr>
    <a:masterClrMapping/>
  </p:clrMapOvr>
  <p:transition spd="slow">
    <p:wheel spokes="8"/>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FE34932B-C15E-487A-AD57-779EE20213C4}" type="slidenum">
              <a:rPr lang="en-US"/>
              <a:pPr/>
              <a:t>‹#›</a:t>
            </a:fld>
            <a:endParaRPr lang="en-US"/>
          </a:p>
        </p:txBody>
      </p:sp>
    </p:spTree>
  </p:cSld>
  <p:clrMapOvr>
    <a:masterClrMapping/>
  </p:clrMapOvr>
  <p:transition spd="slow">
    <p:wheel spokes="8"/>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2D4C72B-F248-4132-B95B-61D7ADDCB667}" type="slidenum">
              <a:rPr lang="en-US"/>
              <a:pPr/>
              <a:t>‹#›</a:t>
            </a:fld>
            <a:endParaRPr lang="en-US"/>
          </a:p>
        </p:txBody>
      </p:sp>
    </p:spTree>
  </p:cSld>
  <p:clrMapOvr>
    <a:masterClrMapping/>
  </p:clrMapOvr>
  <p:transition spd="slow">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87C2C19B-041A-4FF4-B4A5-B8E3DD09124D}" type="slidenum">
              <a:rPr lang="ru-RU"/>
              <a:pPr>
                <a:defRPr/>
              </a:pPr>
              <a:t>‹#›</a:t>
            </a:fld>
            <a:endParaRPr lang="ru-RU"/>
          </a:p>
        </p:txBody>
      </p:sp>
    </p:spTree>
  </p:cSld>
  <p:clrMapOvr>
    <a:masterClrMapping/>
  </p:clrMapOvr>
  <p:transition spd="slow">
    <p:wheel spokes="8"/>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95400"/>
            <a:ext cx="4038600" cy="251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95400"/>
            <a:ext cx="4038600" cy="251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716170A9-C0BF-4736-8681-5996E5D5CD4A}" type="slidenum">
              <a:rPr lang="en-US"/>
              <a:pPr/>
              <a:t>‹#›</a:t>
            </a:fld>
            <a:endParaRPr lang="en-US"/>
          </a:p>
        </p:txBody>
      </p:sp>
    </p:spTree>
  </p:cSld>
  <p:clrMapOvr>
    <a:masterClrMapping/>
  </p:clrMapOvr>
  <p:transition spd="slow">
    <p:wheel spokes="8"/>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69BA29EB-B4EF-48DC-AEAF-1F9CEDF02DC5}" type="slidenum">
              <a:rPr lang="en-US"/>
              <a:pPr/>
              <a:t>‹#›</a:t>
            </a:fld>
            <a:endParaRPr lang="en-US"/>
          </a:p>
        </p:txBody>
      </p:sp>
    </p:spTree>
  </p:cSld>
  <p:clrMapOvr>
    <a:masterClrMapping/>
  </p:clrMapOvr>
  <p:transition spd="slow">
    <p:wheel spokes="8"/>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ACD9073E-FD32-40CB-84AA-F529C846017E}" type="slidenum">
              <a:rPr lang="en-US"/>
              <a:pPr/>
              <a:t>‹#›</a:t>
            </a:fld>
            <a:endParaRPr lang="en-US"/>
          </a:p>
        </p:txBody>
      </p:sp>
    </p:spTree>
  </p:cSld>
  <p:clrMapOvr>
    <a:masterClrMapping/>
  </p:clrMapOvr>
  <p:transition spd="slow">
    <p:wheel spokes="8"/>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BA9AA85A-2327-49DF-AABF-6E8A608081A2}" type="slidenum">
              <a:rPr lang="en-US"/>
              <a:pPr/>
              <a:t>‹#›</a:t>
            </a:fld>
            <a:endParaRPr lang="en-US"/>
          </a:p>
        </p:txBody>
      </p:sp>
    </p:spTree>
  </p:cSld>
  <p:clrMapOvr>
    <a:masterClrMapping/>
  </p:clrMapOvr>
  <p:transition spd="slow">
    <p:wheel spokes="8"/>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93E02B75-6B97-49EB-81D5-57DA36F49219}" type="slidenum">
              <a:rPr lang="en-US"/>
              <a:pPr/>
              <a:t>‹#›</a:t>
            </a:fld>
            <a:endParaRPr lang="en-US"/>
          </a:p>
        </p:txBody>
      </p:sp>
    </p:spTree>
  </p:cSld>
  <p:clrMapOvr>
    <a:masterClrMapping/>
  </p:clrMapOvr>
  <p:transition spd="slow">
    <p:wheel spokes="8"/>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9694AC1-17B2-4718-8007-B1F94F5B3ADA}" type="slidenum">
              <a:rPr lang="en-US"/>
              <a:pPr/>
              <a:t>‹#›</a:t>
            </a:fld>
            <a:endParaRPr lang="en-US"/>
          </a:p>
        </p:txBody>
      </p:sp>
    </p:spTree>
  </p:cSld>
  <p:clrMapOvr>
    <a:masterClrMapping/>
  </p:clrMapOvr>
  <p:transition spd="slow">
    <p:wheel spokes="8"/>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B4DA2CC-139D-4E9D-A48B-1AEBAF14B1A4}" type="slidenum">
              <a:rPr lang="en-US"/>
              <a:pPr/>
              <a:t>‹#›</a:t>
            </a:fld>
            <a:endParaRPr lang="en-US"/>
          </a:p>
        </p:txBody>
      </p:sp>
    </p:spTree>
  </p:cSld>
  <p:clrMapOvr>
    <a:masterClrMapping/>
  </p:clrMapOvr>
  <p:transition spd="slow">
    <p:wheel spokes="8"/>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35353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3535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6AFF7F2C-9BEE-49E1-B7A5-510B47899473}" type="slidenum">
              <a:rPr lang="en-US"/>
              <a:pPr/>
              <a:t>‹#›</a:t>
            </a:fld>
            <a:endParaRPr lang="en-US"/>
          </a:p>
        </p:txBody>
      </p:sp>
    </p:spTree>
  </p:cSld>
  <p:clrMapOvr>
    <a:masterClrMapping/>
  </p:clrMapOvr>
  <p:transition spd="slow">
    <p:wheel spokes="8"/>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B10855F-DEE2-4C45-8D98-AA18B2EFD73C}" type="slidenum">
              <a:rPr lang="en-US"/>
              <a:pPr/>
              <a:t>‹#›</a:t>
            </a:fld>
            <a:endParaRPr lang="en-US"/>
          </a:p>
        </p:txBody>
      </p:sp>
    </p:spTree>
  </p:cSld>
  <p:clrMapOvr>
    <a:masterClrMapping/>
  </p:clrMapOvr>
  <p:transition spd="slow">
    <p:wheel spokes="8"/>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EDDB9FB-0D74-4900-ABD3-6A15B5DBC8BE}" type="slidenum">
              <a:rPr lang="en-US"/>
              <a:pPr/>
              <a:t>‹#›</a:t>
            </a:fld>
            <a:endParaRPr lang="en-US"/>
          </a:p>
        </p:txBody>
      </p:sp>
    </p:spTree>
  </p:cSld>
  <p:clrMapOvr>
    <a:masterClrMapping/>
  </p:clrMapOvr>
  <p:transition spd="slow">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820679B-542C-44FC-BBF5-D6AFA6669346}" type="slidenum">
              <a:rPr lang="ru-RU"/>
              <a:pPr>
                <a:defRPr/>
              </a:pPr>
              <a:t>‹#›</a:t>
            </a:fld>
            <a:endParaRPr lang="ru-RU"/>
          </a:p>
        </p:txBody>
      </p:sp>
    </p:spTree>
  </p:cSld>
  <p:clrMapOvr>
    <a:masterClrMapping/>
  </p:clrMapOvr>
  <p:transition spd="slow">
    <p:wheel spokes="8"/>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12AF194-C4C0-487C-A26E-60D9625113E6}" type="slidenum">
              <a:rPr lang="en-US"/>
              <a:pPr/>
              <a:t>‹#›</a:t>
            </a:fld>
            <a:endParaRPr lang="en-US"/>
          </a:p>
        </p:txBody>
      </p:sp>
    </p:spTree>
  </p:cSld>
  <p:clrMapOvr>
    <a:masterClrMapping/>
  </p:clrMapOvr>
  <p:transition spd="slow">
    <p:wheel spokes="8"/>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4E27FD5D-358B-4FD9-AAB5-C50DF8D9016C}" type="slidenum">
              <a:rPr lang="en-US"/>
              <a:pPr/>
              <a:t>‹#›</a:t>
            </a:fld>
            <a:endParaRPr lang="en-US"/>
          </a:p>
        </p:txBody>
      </p:sp>
    </p:spTree>
  </p:cSld>
  <p:clrMapOvr>
    <a:masterClrMapping/>
  </p:clrMapOvr>
  <p:transition spd="slow">
    <p:wheel spokes="8"/>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95F7B303-EA59-4856-8E21-F955C6ABC8E7}" type="slidenum">
              <a:rPr lang="en-US"/>
              <a:pPr/>
              <a:t>‹#›</a:t>
            </a:fld>
            <a:endParaRPr lang="en-US"/>
          </a:p>
        </p:txBody>
      </p:sp>
    </p:spTree>
  </p:cSld>
  <p:clrMapOvr>
    <a:masterClrMapping/>
  </p:clrMapOvr>
  <p:transition spd="slow">
    <p:wheel spokes="8"/>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2F24A24C-4D4C-4D52-B4E3-86000252F8DB}" type="slidenum">
              <a:rPr lang="en-US"/>
              <a:pPr/>
              <a:t>‹#›</a:t>
            </a:fld>
            <a:endParaRPr lang="en-US"/>
          </a:p>
        </p:txBody>
      </p:sp>
    </p:spTree>
  </p:cSld>
  <p:clrMapOvr>
    <a:masterClrMapping/>
  </p:clrMapOvr>
  <p:transition spd="slow">
    <p:wheel spokes="8"/>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9E0155BF-FA8F-47F3-A615-E3740EEFB864}" type="slidenum">
              <a:rPr lang="en-US"/>
              <a:pPr/>
              <a:t>‹#›</a:t>
            </a:fld>
            <a:endParaRPr lang="en-US"/>
          </a:p>
        </p:txBody>
      </p:sp>
    </p:spTree>
  </p:cSld>
  <p:clrMapOvr>
    <a:masterClrMapping/>
  </p:clrMapOvr>
  <p:transition spd="slow">
    <p:wheel spokes="8"/>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C27F9EDC-6D2F-4890-83F5-60EFF123F200}" type="slidenum">
              <a:rPr lang="en-US"/>
              <a:pPr/>
              <a:t>‹#›</a:t>
            </a:fld>
            <a:endParaRPr lang="en-US"/>
          </a:p>
        </p:txBody>
      </p:sp>
    </p:spTree>
  </p:cSld>
  <p:clrMapOvr>
    <a:masterClrMapping/>
  </p:clrMapOvr>
  <p:transition spd="slow">
    <p:wheel spokes="8"/>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4ED3347-8225-4974-AE0E-AE537F1D2175}" type="slidenum">
              <a:rPr lang="en-US"/>
              <a:pPr/>
              <a:t>‹#›</a:t>
            </a:fld>
            <a:endParaRPr lang="en-US"/>
          </a:p>
        </p:txBody>
      </p:sp>
    </p:spTree>
  </p:cSld>
  <p:clrMapOvr>
    <a:masterClrMapping/>
  </p:clrMapOvr>
  <p:transition spd="slow">
    <p:wheel spokes="8"/>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CB6BF5E8-0C2D-4152-B207-32D016DAF7E4}" type="slidenum">
              <a:rPr lang="en-US"/>
              <a:pPr/>
              <a:t>‹#›</a:t>
            </a:fld>
            <a:endParaRPr lang="en-US"/>
          </a:p>
        </p:txBody>
      </p:sp>
    </p:spTree>
  </p:cSld>
  <p:clrMapOvr>
    <a:masterClrMapping/>
  </p:clrMapOvr>
  <p:transition spd="slow">
    <p:wheel spokes="8"/>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B04981E3-F9CE-41E3-9FBF-90D131639591}" type="slidenum">
              <a:rPr lang="en-US"/>
              <a:pPr/>
              <a:t>‹#›</a:t>
            </a:fld>
            <a:endParaRPr lang="en-US"/>
          </a:p>
        </p:txBody>
      </p:sp>
    </p:spTree>
  </p:cSld>
  <p:clrMapOvr>
    <a:masterClrMapping/>
  </p:clrMapOvr>
  <p:transition spd="slow">
    <p:wheel spokes="8"/>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B33228BF-4507-4B6E-ACC6-BFACD9331E0E}" type="slidenum">
              <a:rPr lang="en-US"/>
              <a:pPr/>
              <a:t>‹#›</a:t>
            </a:fld>
            <a:endParaRPr lang="en-US"/>
          </a:p>
        </p:txBody>
      </p:sp>
    </p:spTree>
  </p:cSld>
  <p:clrMapOvr>
    <a:masterClrMapping/>
  </p:clrMapOvr>
  <p:transition spd="slow">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7104321-F844-43A9-84AC-5FCE172D14AF}" type="slidenum">
              <a:rPr lang="ru-RU"/>
              <a:pPr>
                <a:defRPr/>
              </a:pPr>
              <a:t>‹#›</a:t>
            </a:fld>
            <a:endParaRPr lang="ru-RU"/>
          </a:p>
        </p:txBody>
      </p:sp>
    </p:spTree>
  </p:cSld>
  <p:clrMapOvr>
    <a:masterClrMapping/>
  </p:clrMapOvr>
  <p:transition spd="slow">
    <p:wheel spokes="8"/>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7ABA4B1-FE23-4558-82FA-5439E137A367}" type="slidenum">
              <a:rPr lang="en-US"/>
              <a:pPr/>
              <a:t>‹#›</a:t>
            </a:fld>
            <a:endParaRPr lang="en-US"/>
          </a:p>
        </p:txBody>
      </p:sp>
    </p:spTree>
  </p:cSld>
  <p:clrMapOvr>
    <a:masterClrMapping/>
  </p:clrMapOvr>
  <p:transition spd="slow">
    <p:wheel spokes="8"/>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20F21CD5-21A6-4B61-87AD-DEE20A1A505D}" type="slidenum">
              <a:rPr lang="en-US"/>
              <a:pPr/>
              <a:t>‹#›</a:t>
            </a:fld>
            <a:endParaRPr lang="en-US"/>
          </a:p>
        </p:txBody>
      </p:sp>
    </p:spTree>
  </p:cSld>
  <p:clrMapOvr>
    <a:masterClrMapping/>
  </p:clrMapOvr>
  <p:transition spd="slow">
    <p:wheel spokes="8"/>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514FD0B2-EFE2-40EA-A89E-F14D856087C9}" type="slidenum">
              <a:rPr lang="en-US"/>
              <a:pPr/>
              <a:t>‹#›</a:t>
            </a:fld>
            <a:endParaRPr lang="en-US"/>
          </a:p>
        </p:txBody>
      </p:sp>
    </p:spTree>
  </p:cSld>
  <p:clrMapOvr>
    <a:masterClrMapping/>
  </p:clrMapOvr>
  <p:transition spd="slow">
    <p:wheel spokes="8"/>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23449AC2-F1A1-474F-B8E9-FCB9773431D0}" type="slidenum">
              <a:rPr lang="en-US"/>
              <a:pPr/>
              <a:t>‹#›</a:t>
            </a:fld>
            <a:endParaRPr lang="en-US"/>
          </a:p>
        </p:txBody>
      </p:sp>
    </p:spTree>
  </p:cSld>
  <p:clrMapOvr>
    <a:masterClrMapping/>
  </p:clrMapOvr>
  <p:transition spd="slow">
    <p:wheel spokes="8"/>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5E0CEEE0-98B7-4D2C-BC74-B61D6C779238}" type="slidenum">
              <a:rPr lang="en-US"/>
              <a:pPr/>
              <a:t>‹#›</a:t>
            </a:fld>
            <a:endParaRPr lang="en-US"/>
          </a:p>
        </p:txBody>
      </p:sp>
    </p:spTree>
  </p:cSld>
  <p:clrMapOvr>
    <a:masterClrMapping/>
  </p:clrMapOvr>
  <p:transition spd="slow">
    <p:wheel spokes="8"/>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732F810F-3E34-44CE-A776-2B5E06B1CD4B}" type="slidenum">
              <a:rPr lang="en-US"/>
              <a:pPr/>
              <a:t>‹#›</a:t>
            </a:fld>
            <a:endParaRPr lang="en-US"/>
          </a:p>
        </p:txBody>
      </p:sp>
    </p:spTree>
  </p:cSld>
  <p:clrMapOvr>
    <a:masterClrMapping/>
  </p:clrMapOvr>
  <p:transition spd="slow">
    <p:wheel spokes="8"/>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7101DB18-4EE4-46EC-9F74-710C27DB8080}" type="slidenum">
              <a:rPr lang="en-US"/>
              <a:pPr/>
              <a:t>‹#›</a:t>
            </a:fld>
            <a:endParaRPr lang="en-US"/>
          </a:p>
        </p:txBody>
      </p:sp>
    </p:spTree>
  </p:cSld>
  <p:clrMapOvr>
    <a:masterClrMapping/>
  </p:clrMapOvr>
  <p:transition spd="slow">
    <p:wheel spokes="8"/>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05F2C8E-B62E-430E-87CF-2E323306367A}" type="slidenum">
              <a:rPr lang="en-US"/>
              <a:pPr/>
              <a:t>‹#›</a:t>
            </a:fld>
            <a:endParaRPr lang="en-US"/>
          </a:p>
        </p:txBody>
      </p:sp>
    </p:spTree>
  </p:cSld>
  <p:clrMapOvr>
    <a:masterClrMapping/>
  </p:clrMapOvr>
  <p:transition spd="slow">
    <p:wheel spokes="8"/>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BF53B1E5-D94D-49AE-B84D-6EA132F96A3D}" type="slidenum">
              <a:rPr lang="en-US"/>
              <a:pPr/>
              <a:t>‹#›</a:t>
            </a:fld>
            <a:endParaRPr lang="en-US"/>
          </a:p>
        </p:txBody>
      </p:sp>
    </p:spTree>
  </p:cSld>
  <p:clrMapOvr>
    <a:masterClrMapping/>
  </p:clrMapOvr>
  <p:transition spd="slow">
    <p:wheel spokes="8"/>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C41B3DF-E8D8-488C-BF8B-DEAED86FAA12}" type="slidenum">
              <a:rPr lang="en-US"/>
              <a:pPr/>
              <a:t>‹#›</a:t>
            </a:fld>
            <a:endParaRPr lang="en-US"/>
          </a:p>
        </p:txBody>
      </p:sp>
    </p:spTree>
  </p:cSld>
  <p:clrMapOvr>
    <a:masterClrMapping/>
  </p:clrMapOvr>
  <p:transition spd="slow">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9.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10.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3.pn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15.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16.jpe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17.jpe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18.jpe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19.jpe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20.jpe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image" Target="../media/image21.jpeg"/><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9.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image" Target="../media/image22.jpeg"/><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20.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image" Target="../media/image23.jpeg"/><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1.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7.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8.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5603" name="Rectangle 3"/>
          <p:cNvSpPr>
            <a:spLocks noGrp="1" noChangeArrowheads="1"/>
          </p:cNvSpPr>
          <p:nvPr>
            <p:ph type="body" idx="1"/>
          </p:nvPr>
        </p:nvSpPr>
        <p:spPr bwMode="auto">
          <a:xfrm>
            <a:off x="468313"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5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ru-RU"/>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ru-RU"/>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E6F3191-CB2A-40A4-AF23-4E9A9BAF2E9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2560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5603">
                                            <p:txEl>
                                              <p:pRg st="0" end="0"/>
                                            </p:txEl>
                                          </p:spTgt>
                                        </p:tgtEl>
                                        <p:attrNameLst>
                                          <p:attrName>style.visibility</p:attrName>
                                        </p:attrNameLst>
                                      </p:cBhvr>
                                      <p:to>
                                        <p:strVal val="visible"/>
                                      </p:to>
                                    </p:set>
                                    <p:animEffect transition="in" filter="fade">
                                      <p:cBhvr>
                                        <p:cTn id="11" dur="1000">
                                          <p:stCondLst>
                                            <p:cond delay="0"/>
                                          </p:stCondLst>
                                        </p:cTn>
                                        <p:tgtEl>
                                          <p:spTgt spid="2560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5603">
                                            <p:txEl>
                                              <p:pRg st="1" end="1"/>
                                            </p:txEl>
                                          </p:spTgt>
                                        </p:tgtEl>
                                        <p:attrNameLst>
                                          <p:attrName>style.visibility</p:attrName>
                                        </p:attrNameLst>
                                      </p:cBhvr>
                                      <p:to>
                                        <p:strVal val="visible"/>
                                      </p:to>
                                    </p:set>
                                    <p:animEffect transition="in" filter="fade">
                                      <p:cBhvr>
                                        <p:cTn id="14" dur="1000">
                                          <p:stCondLst>
                                            <p:cond delay="0"/>
                                          </p:stCondLst>
                                        </p:cTn>
                                        <p:tgtEl>
                                          <p:spTgt spid="2560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1000">
                                          <p:stCondLst>
                                            <p:cond delay="0"/>
                                          </p:stCondLst>
                                        </p:cTn>
                                        <p:tgtEl>
                                          <p:spTgt spid="2560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603">
                                            <p:txEl>
                                              <p:pRg st="3" end="3"/>
                                            </p:txEl>
                                          </p:spTgt>
                                        </p:tgtEl>
                                        <p:attrNameLst>
                                          <p:attrName>style.visibility</p:attrName>
                                        </p:attrNameLst>
                                      </p:cBhvr>
                                      <p:to>
                                        <p:strVal val="visible"/>
                                      </p:to>
                                    </p:set>
                                    <p:animEffect transition="in" filter="fade">
                                      <p:cBhvr>
                                        <p:cTn id="20" dur="1000">
                                          <p:stCondLst>
                                            <p:cond delay="0"/>
                                          </p:stCondLst>
                                        </p:cTn>
                                        <p:tgtEl>
                                          <p:spTgt spid="2560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animEffect transition="in" filter="fade">
                                      <p:cBhvr>
                                        <p:cTn id="23" dur="1000">
                                          <p:stCondLst>
                                            <p:cond delay="0"/>
                                          </p:stCondLst>
                                        </p:cTn>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tmplLst>
          <p:tmpl lvl="1">
            <p:tnLst>
              <p:par>
                <p:cTn presetID="10" presetClass="entr" presetSubtype="0" fill="hold" nodeType="clickEffect">
                  <p:stCondLst>
                    <p:cond delay="0"/>
                  </p:stCondLst>
                  <p:childTnLst>
                    <p:set>
                      <p:cBhvr>
                        <p:cTn dur="1" fill="hold">
                          <p:stCondLst>
                            <p:cond delay="0"/>
                          </p:stCondLst>
                        </p:cTn>
                        <p:tgtEl>
                          <p:spTgt spid="25603"/>
                        </p:tgtEl>
                        <p:attrNameLst>
                          <p:attrName>style.visibility</p:attrName>
                        </p:attrNameLst>
                      </p:cBhvr>
                      <p:to>
                        <p:strVal val="visible"/>
                      </p:to>
                    </p:set>
                    <p:animEffect transition="in" filter="fade">
                      <p:cBhvr>
                        <p:cTn dur="1000">
                          <p:stCondLst>
                            <p:cond delay="0"/>
                          </p:stCondLst>
                        </p:cTn>
                        <p:tgtEl>
                          <p:spTgt spid="2560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5603"/>
                        </p:tgtEl>
                        <p:attrNameLst>
                          <p:attrName>style.visibility</p:attrName>
                        </p:attrNameLst>
                      </p:cBhvr>
                      <p:to>
                        <p:strVal val="visible"/>
                      </p:to>
                    </p:set>
                    <p:animEffect transition="in" filter="fade">
                      <p:cBhvr>
                        <p:cTn dur="1000">
                          <p:stCondLst>
                            <p:cond delay="0"/>
                          </p:stCondLst>
                        </p:cTn>
                        <p:tgtEl>
                          <p:spTgt spid="2560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5603"/>
                        </p:tgtEl>
                        <p:attrNameLst>
                          <p:attrName>style.visibility</p:attrName>
                        </p:attrNameLst>
                      </p:cBhvr>
                      <p:to>
                        <p:strVal val="visible"/>
                      </p:to>
                    </p:set>
                    <p:animEffect transition="in" filter="fade">
                      <p:cBhvr>
                        <p:cTn dur="1000">
                          <p:stCondLst>
                            <p:cond delay="0"/>
                          </p:stCondLst>
                        </p:cTn>
                        <p:tgtEl>
                          <p:spTgt spid="2560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5603"/>
                        </p:tgtEl>
                        <p:attrNameLst>
                          <p:attrName>style.visibility</p:attrName>
                        </p:attrNameLst>
                      </p:cBhvr>
                      <p:to>
                        <p:strVal val="visible"/>
                      </p:to>
                    </p:set>
                    <p:animEffect transition="in" filter="fade">
                      <p:cBhvr>
                        <p:cTn dur="1000">
                          <p:stCondLst>
                            <p:cond delay="0"/>
                          </p:stCondLst>
                        </p:cTn>
                        <p:tgtEl>
                          <p:spTgt spid="2560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5603"/>
                        </p:tgtEl>
                        <p:attrNameLst>
                          <p:attrName>style.visibility</p:attrName>
                        </p:attrNameLst>
                      </p:cBhvr>
                      <p:to>
                        <p:strVal val="visible"/>
                      </p:to>
                    </p:set>
                    <p:animEffect transition="in" filter="fade">
                      <p:cBhvr>
                        <p:cTn dur="1000">
                          <p:stCondLst>
                            <p:cond delay="0"/>
                          </p:stCondLst>
                        </p:cTn>
                        <p:tgtEl>
                          <p:spTgt spid="25603"/>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5363" name="Rectangle 3"/>
          <p:cNvSpPr>
            <a:spLocks noGrp="1" noChangeArrowheads="1"/>
          </p:cNvSpPr>
          <p:nvPr>
            <p:ph type="body" idx="1"/>
          </p:nvPr>
        </p:nvSpPr>
        <p:spPr bwMode="auto">
          <a:xfrm>
            <a:off x="457200" y="1295400"/>
            <a:ext cx="8229600" cy="2514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B9C7936-C863-48FB-A217-274CC65CFF9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spd="slow">
    <p:wheel spokes="8"/>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a:solidFill>
            <a:schemeClr val="tx1"/>
          </a:solidFill>
          <a:latin typeface="+mn-lt"/>
        </a:defRPr>
      </a:lvl2pPr>
      <a:lvl3pPr marL="1143000" indent="-228600" algn="ctr" rtl="0" eaLnBrk="1" fontAlgn="base" hangingPunct="1">
        <a:spcBef>
          <a:spcPct val="20000"/>
        </a:spcBef>
        <a:spcAft>
          <a:spcPct val="0"/>
        </a:spcAft>
        <a:buChar char="•"/>
        <a:defRPr sz="2400">
          <a:solidFill>
            <a:schemeClr val="tx1"/>
          </a:solidFill>
          <a:latin typeface="+mn-lt"/>
        </a:defRPr>
      </a:lvl3pPr>
      <a:lvl4pPr marL="1600200" indent="-228600" algn="ctr" rtl="0" eaLnBrk="1" fontAlgn="base" hangingPunct="1">
        <a:spcBef>
          <a:spcPct val="20000"/>
        </a:spcBef>
        <a:spcAft>
          <a:spcPct val="0"/>
        </a:spcAft>
        <a:buChar char="–"/>
        <a:defRPr sz="2000">
          <a:solidFill>
            <a:schemeClr val="tx1"/>
          </a:solidFill>
          <a:latin typeface="+mn-lt"/>
        </a:defRPr>
      </a:lvl4pPr>
      <a:lvl5pPr marL="2057400" indent="-228600" algn="ctr" rtl="0" eaLnBrk="1" fontAlgn="base" hangingPunct="1">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0" y="0"/>
            <a:ext cx="9144000" cy="762000"/>
          </a:xfrm>
          <a:prstGeom prst="rect">
            <a:avLst/>
          </a:prstGeom>
          <a:solidFill>
            <a:schemeClr val="tx1"/>
          </a:solidFill>
          <a:ln w="9525">
            <a:noFill/>
            <a:miter lim="800000"/>
            <a:headEnd/>
            <a:tailEnd/>
          </a:ln>
          <a:effectLst/>
        </p:spPr>
        <p:txBody>
          <a:bodyPr wrap="none" anchor="ctr"/>
          <a:lstStyle/>
          <a:p>
            <a:endParaRPr lang="ru-RU"/>
          </a:p>
        </p:txBody>
      </p:sp>
      <p:sp>
        <p:nvSpPr>
          <p:cNvPr id="1040" name="Rectangle 16"/>
          <p:cNvSpPr>
            <a:spLocks noChangeArrowheads="1"/>
          </p:cNvSpPr>
          <p:nvPr/>
        </p:nvSpPr>
        <p:spPr bwMode="gray">
          <a:xfrm>
            <a:off x="0" y="762000"/>
            <a:ext cx="847725" cy="6096000"/>
          </a:xfrm>
          <a:prstGeom prst="rect">
            <a:avLst/>
          </a:prstGeom>
          <a:solidFill>
            <a:schemeClr val="hlink"/>
          </a:solidFill>
          <a:ln w="9525">
            <a:noFill/>
            <a:miter lim="800000"/>
            <a:headEnd/>
            <a:tailEnd/>
          </a:ln>
          <a:effectLst/>
        </p:spPr>
        <p:txBody>
          <a:bodyPr wrap="none" anchor="ctr"/>
          <a:lstStyle/>
          <a:p>
            <a:endParaRPr lang="ru-RU"/>
          </a:p>
        </p:txBody>
      </p:sp>
      <p:sp>
        <p:nvSpPr>
          <p:cNvPr id="1027" name="Rectangle 3"/>
          <p:cNvSpPr>
            <a:spLocks noGrp="1" noChangeArrowheads="1"/>
          </p:cNvSpPr>
          <p:nvPr>
            <p:ph type="body" idx="1"/>
          </p:nvPr>
        </p:nvSpPr>
        <p:spPr bwMode="auto">
          <a:xfrm>
            <a:off x="838200" y="898525"/>
            <a:ext cx="7848600" cy="5443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9" name="Rectangle 5"/>
          <p:cNvSpPr>
            <a:spLocks noGrp="1" noChangeArrowheads="1"/>
          </p:cNvSpPr>
          <p:nvPr>
            <p:ph type="ftr" sz="quarter" idx="3"/>
          </p:nvPr>
        </p:nvSpPr>
        <p:spPr bwMode="auto">
          <a:xfrm>
            <a:off x="6248400" y="6443663"/>
            <a:ext cx="2514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latin typeface="+mn-lt"/>
              </a:defRPr>
            </a:lvl1pPr>
          </a:lstStyle>
          <a:p>
            <a:pPr>
              <a:defRPr/>
            </a:pPr>
            <a:endParaRPr lang="ru-RU"/>
          </a:p>
        </p:txBody>
      </p:sp>
      <p:sp>
        <p:nvSpPr>
          <p:cNvPr id="1030" name="Rectangle 6"/>
          <p:cNvSpPr>
            <a:spLocks noGrp="1" noChangeArrowheads="1"/>
          </p:cNvSpPr>
          <p:nvPr>
            <p:ph type="sldNum" sz="quarter" idx="4"/>
          </p:nvPr>
        </p:nvSpPr>
        <p:spPr bwMode="auto">
          <a:xfrm>
            <a:off x="4419600" y="6443663"/>
            <a:ext cx="15240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mn-lt"/>
              </a:defRPr>
            </a:lvl1pPr>
          </a:lstStyle>
          <a:p>
            <a:pPr>
              <a:defRPr/>
            </a:pPr>
            <a:fld id="{2E6F3191-CB2A-40A4-AF23-4E9A9BAF2E99}" type="slidenum">
              <a:rPr lang="ru-RU" smtClean="0"/>
              <a:pPr>
                <a:defRPr/>
              </a:pPr>
              <a:t>‹#›</a:t>
            </a:fld>
            <a:endParaRPr lang="ru-RU"/>
          </a:p>
        </p:txBody>
      </p:sp>
      <p:sp>
        <p:nvSpPr>
          <p:cNvPr id="1026" name="Rectangle 2"/>
          <p:cNvSpPr>
            <a:spLocks noGrp="1" noChangeArrowheads="1"/>
          </p:cNvSpPr>
          <p:nvPr>
            <p:ph type="title"/>
          </p:nvPr>
        </p:nvSpPr>
        <p:spPr bwMode="white">
          <a:xfrm>
            <a:off x="866775" y="171450"/>
            <a:ext cx="73914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pic>
        <p:nvPicPr>
          <p:cNvPr id="1042" name="Picture 18"/>
          <p:cNvPicPr>
            <a:picLocks noChangeAspect="1" noChangeArrowheads="1"/>
          </p:cNvPicPr>
          <p:nvPr/>
        </p:nvPicPr>
        <p:blipFill>
          <a:blip r:embed="rId14"/>
          <a:srcRect/>
          <a:stretch>
            <a:fillRect/>
          </a:stretch>
        </p:blipFill>
        <p:spPr bwMode="auto">
          <a:xfrm>
            <a:off x="0" y="0"/>
            <a:ext cx="828675" cy="762000"/>
          </a:xfrm>
          <a:prstGeom prst="rect">
            <a:avLst/>
          </a:prstGeom>
          <a:noFill/>
        </p:spPr>
      </p:pic>
      <p:sp>
        <p:nvSpPr>
          <p:cNvPr id="1043" name="Text Box 19"/>
          <p:cNvSpPr txBox="1">
            <a:spLocks noChangeArrowheads="1"/>
          </p:cNvSpPr>
          <p:nvPr/>
        </p:nvSpPr>
        <p:spPr bwMode="auto">
          <a:xfrm rot="16200000">
            <a:off x="-444500" y="5453063"/>
            <a:ext cx="2230437" cy="274638"/>
          </a:xfrm>
          <a:prstGeom prst="rect">
            <a:avLst/>
          </a:prstGeom>
          <a:noFill/>
          <a:ln w="9525">
            <a:noFill/>
            <a:miter lim="800000"/>
            <a:headEnd/>
            <a:tailEnd/>
          </a:ln>
          <a:effectLst/>
        </p:spPr>
        <p:txBody>
          <a:bodyPr wrap="none">
            <a:spAutoFit/>
          </a:bodyPr>
          <a:lstStyle/>
          <a:p>
            <a:r>
              <a:rPr lang="en-US" sz="1200" b="1">
                <a:solidFill>
                  <a:schemeClr val="bg1"/>
                </a:solidFill>
                <a:latin typeface="Verdana" pitchFamily="34" charset="0"/>
              </a:rPr>
              <a:t>www.themegallery.com</a:t>
            </a:r>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Lst>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02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27">
                                            <p:txEl>
                                              <p:pRg st="0" end="0"/>
                                            </p:txEl>
                                          </p:spTgt>
                                        </p:tgtEl>
                                        <p:attrNameLst>
                                          <p:attrName>style.visibility</p:attrName>
                                        </p:attrNameLst>
                                      </p:cBhvr>
                                      <p:to>
                                        <p:strVal val="visible"/>
                                      </p:to>
                                    </p:set>
                                    <p:animEffect transition="in" filter="fade">
                                      <p:cBhvr>
                                        <p:cTn id="11" dur="1000">
                                          <p:stCondLst>
                                            <p:cond delay="0"/>
                                          </p:stCondLst>
                                        </p:cTn>
                                        <p:tgtEl>
                                          <p:spTgt spid="1027">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27">
                                            <p:txEl>
                                              <p:pRg st="1" end="1"/>
                                            </p:txEl>
                                          </p:spTgt>
                                        </p:tgtEl>
                                        <p:attrNameLst>
                                          <p:attrName>style.visibility</p:attrName>
                                        </p:attrNameLst>
                                      </p:cBhvr>
                                      <p:to>
                                        <p:strVal val="visible"/>
                                      </p:to>
                                    </p:set>
                                    <p:animEffect transition="in" filter="fade">
                                      <p:cBhvr>
                                        <p:cTn id="14" dur="1000">
                                          <p:stCondLst>
                                            <p:cond delay="0"/>
                                          </p:stCondLst>
                                        </p:cTn>
                                        <p:tgtEl>
                                          <p:spTgt spid="1027">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fade">
                                      <p:cBhvr>
                                        <p:cTn id="17" dur="1000">
                                          <p:stCondLst>
                                            <p:cond delay="0"/>
                                          </p:stCondLst>
                                        </p:cTn>
                                        <p:tgtEl>
                                          <p:spTgt spid="102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27">
                                            <p:txEl>
                                              <p:pRg st="3" end="3"/>
                                            </p:txEl>
                                          </p:spTgt>
                                        </p:tgtEl>
                                        <p:attrNameLst>
                                          <p:attrName>style.visibility</p:attrName>
                                        </p:attrNameLst>
                                      </p:cBhvr>
                                      <p:to>
                                        <p:strVal val="visible"/>
                                      </p:to>
                                    </p:set>
                                    <p:animEffect transition="in" filter="fade">
                                      <p:cBhvr>
                                        <p:cTn id="20" dur="1000">
                                          <p:stCondLst>
                                            <p:cond delay="0"/>
                                          </p:stCondLst>
                                        </p:cTn>
                                        <p:tgtEl>
                                          <p:spTgt spid="1027">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animEffect transition="in" filter="fade">
                                      <p:cBhvr>
                                        <p:cTn id="23" dur="10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P spid="1026" grpId="0"/>
    </p:bldLst>
  </p:timing>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36" name="Rectangle 12"/>
          <p:cNvSpPr>
            <a:spLocks noGrp="1" noChangeArrowheads="1"/>
          </p:cNvSpPr>
          <p:nvPr>
            <p:ph type="title"/>
          </p:nvPr>
        </p:nvSpPr>
        <p:spPr bwMode="auto">
          <a:xfrm>
            <a:off x="1066800" y="274638"/>
            <a:ext cx="7848600" cy="11731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37" name="Rectangle 13"/>
          <p:cNvSpPr>
            <a:spLocks noGrp="1" noChangeArrowheads="1"/>
          </p:cNvSpPr>
          <p:nvPr>
            <p:ph type="body" idx="1"/>
          </p:nvPr>
        </p:nvSpPr>
        <p:spPr bwMode="auto">
          <a:xfrm>
            <a:off x="1066800" y="1600200"/>
            <a:ext cx="73152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41" name="Rectangle 17"/>
          <p:cNvSpPr>
            <a:spLocks noGrp="1" noChangeArrowheads="1"/>
          </p:cNvSpPr>
          <p:nvPr>
            <p:ph type="dt" sz="quarter" idx="2"/>
          </p:nvPr>
        </p:nvSpPr>
        <p:spPr bwMode="auto">
          <a:xfrm>
            <a:off x="2286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solidFill>
                  <a:srgbClr val="000000"/>
                </a:solidFill>
                <a:latin typeface="+mn-lt"/>
              </a:defRPr>
            </a:lvl1pPr>
          </a:lstStyle>
          <a:p>
            <a:pPr>
              <a:defRPr/>
            </a:pPr>
            <a:endParaRPr lang="ru-RU"/>
          </a:p>
        </p:txBody>
      </p:sp>
      <p:sp>
        <p:nvSpPr>
          <p:cNvPr id="1042" name="Rectangle 18"/>
          <p:cNvSpPr>
            <a:spLocks noGrp="1" noChangeArrowheads="1"/>
          </p:cNvSpPr>
          <p:nvPr>
            <p:ph type="ftr" sz="quarter" idx="3"/>
          </p:nvPr>
        </p:nvSpPr>
        <p:spPr bwMode="auto">
          <a:xfrm>
            <a:off x="2590800" y="6400800"/>
            <a:ext cx="4876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200" b="0">
                <a:solidFill>
                  <a:srgbClr val="000000"/>
                </a:solidFill>
                <a:latin typeface="+mn-lt"/>
              </a:defRPr>
            </a:lvl1pPr>
          </a:lstStyle>
          <a:p>
            <a:pPr>
              <a:defRPr/>
            </a:pPr>
            <a:endParaRPr lang="ru-RU"/>
          </a:p>
        </p:txBody>
      </p:sp>
      <p:sp>
        <p:nvSpPr>
          <p:cNvPr id="1043" name="Rectangle 19"/>
          <p:cNvSpPr>
            <a:spLocks noGrp="1" noChangeArrowheads="1"/>
          </p:cNvSpPr>
          <p:nvPr>
            <p:ph type="sldNum" sz="quarter" idx="4"/>
          </p:nvPr>
        </p:nvSpPr>
        <p:spPr bwMode="auto">
          <a:xfrm>
            <a:off x="7696200" y="6400800"/>
            <a:ext cx="1295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solidFill>
                  <a:srgbClr val="000000"/>
                </a:solidFill>
                <a:latin typeface="+mn-lt"/>
              </a:defRPr>
            </a:lvl1pPr>
          </a:lstStyle>
          <a:p>
            <a:pPr>
              <a:defRPr/>
            </a:pPr>
            <a:fld id="{2E6F3191-CB2A-40A4-AF23-4E9A9BAF2E99}" type="slidenum">
              <a:rPr lang="ru-RU" smtClean="0"/>
              <a:pPr>
                <a:defRPr/>
              </a:pPr>
              <a:t>‹#›</a:t>
            </a:fld>
            <a:endParaRPr lang="ru-RU"/>
          </a:p>
        </p:txBody>
      </p:sp>
    </p:spTree>
  </p:cSld>
  <p:clrMap bg1="dk2" tx1="lt1" bg2="dk1" tx2="lt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transition spd="slow">
    <p:wheel spokes="8"/>
  </p:transition>
  <p:txStyles>
    <p:titleStyle>
      <a:lvl1pPr algn="l" rtl="0" eaLnBrk="1" fontAlgn="base" hangingPunct="1">
        <a:lnSpc>
          <a:spcPct val="80000"/>
        </a:lnSpc>
        <a:spcBef>
          <a:spcPct val="0"/>
        </a:spcBef>
        <a:spcAft>
          <a:spcPct val="0"/>
        </a:spcAft>
        <a:defRPr sz="4000">
          <a:solidFill>
            <a:srgbClr val="000000"/>
          </a:solidFill>
          <a:latin typeface="+mj-lt"/>
          <a:ea typeface="+mj-ea"/>
          <a:cs typeface="+mj-cs"/>
        </a:defRPr>
      </a:lvl1pPr>
      <a:lvl2pPr algn="l" rtl="0" eaLnBrk="1" fontAlgn="base" hangingPunct="1">
        <a:lnSpc>
          <a:spcPct val="80000"/>
        </a:lnSpc>
        <a:spcBef>
          <a:spcPct val="0"/>
        </a:spcBef>
        <a:spcAft>
          <a:spcPct val="0"/>
        </a:spcAft>
        <a:defRPr sz="4000">
          <a:solidFill>
            <a:srgbClr val="000000"/>
          </a:solidFill>
          <a:latin typeface="Garamond" pitchFamily="18" charset="0"/>
        </a:defRPr>
      </a:lvl2pPr>
      <a:lvl3pPr algn="l" rtl="0" eaLnBrk="1" fontAlgn="base" hangingPunct="1">
        <a:lnSpc>
          <a:spcPct val="80000"/>
        </a:lnSpc>
        <a:spcBef>
          <a:spcPct val="0"/>
        </a:spcBef>
        <a:spcAft>
          <a:spcPct val="0"/>
        </a:spcAft>
        <a:defRPr sz="4000">
          <a:solidFill>
            <a:srgbClr val="000000"/>
          </a:solidFill>
          <a:latin typeface="Garamond" pitchFamily="18" charset="0"/>
        </a:defRPr>
      </a:lvl3pPr>
      <a:lvl4pPr algn="l" rtl="0" eaLnBrk="1" fontAlgn="base" hangingPunct="1">
        <a:lnSpc>
          <a:spcPct val="80000"/>
        </a:lnSpc>
        <a:spcBef>
          <a:spcPct val="0"/>
        </a:spcBef>
        <a:spcAft>
          <a:spcPct val="0"/>
        </a:spcAft>
        <a:defRPr sz="4000">
          <a:solidFill>
            <a:srgbClr val="000000"/>
          </a:solidFill>
          <a:latin typeface="Garamond" pitchFamily="18" charset="0"/>
        </a:defRPr>
      </a:lvl4pPr>
      <a:lvl5pPr algn="l" rtl="0" eaLnBrk="1" fontAlgn="base" hangingPunct="1">
        <a:lnSpc>
          <a:spcPct val="80000"/>
        </a:lnSpc>
        <a:spcBef>
          <a:spcPct val="0"/>
        </a:spcBef>
        <a:spcAft>
          <a:spcPct val="0"/>
        </a:spcAft>
        <a:defRPr sz="4000">
          <a:solidFill>
            <a:srgbClr val="000000"/>
          </a:solidFill>
          <a:latin typeface="Garamond" pitchFamily="18" charset="0"/>
        </a:defRPr>
      </a:lvl5pPr>
      <a:lvl6pPr marL="457200" algn="l" rtl="0" eaLnBrk="1" fontAlgn="base" hangingPunct="1">
        <a:lnSpc>
          <a:spcPct val="80000"/>
        </a:lnSpc>
        <a:spcBef>
          <a:spcPct val="0"/>
        </a:spcBef>
        <a:spcAft>
          <a:spcPct val="0"/>
        </a:spcAft>
        <a:defRPr sz="4000">
          <a:solidFill>
            <a:srgbClr val="000000"/>
          </a:solidFill>
          <a:latin typeface="Garamond" pitchFamily="18" charset="0"/>
        </a:defRPr>
      </a:lvl6pPr>
      <a:lvl7pPr marL="914400" algn="l" rtl="0" eaLnBrk="1" fontAlgn="base" hangingPunct="1">
        <a:lnSpc>
          <a:spcPct val="80000"/>
        </a:lnSpc>
        <a:spcBef>
          <a:spcPct val="0"/>
        </a:spcBef>
        <a:spcAft>
          <a:spcPct val="0"/>
        </a:spcAft>
        <a:defRPr sz="4000">
          <a:solidFill>
            <a:srgbClr val="000000"/>
          </a:solidFill>
          <a:latin typeface="Garamond" pitchFamily="18" charset="0"/>
        </a:defRPr>
      </a:lvl7pPr>
      <a:lvl8pPr marL="1371600" algn="l" rtl="0" eaLnBrk="1" fontAlgn="base" hangingPunct="1">
        <a:lnSpc>
          <a:spcPct val="80000"/>
        </a:lnSpc>
        <a:spcBef>
          <a:spcPct val="0"/>
        </a:spcBef>
        <a:spcAft>
          <a:spcPct val="0"/>
        </a:spcAft>
        <a:defRPr sz="4000">
          <a:solidFill>
            <a:srgbClr val="000000"/>
          </a:solidFill>
          <a:latin typeface="Garamond" pitchFamily="18" charset="0"/>
        </a:defRPr>
      </a:lvl8pPr>
      <a:lvl9pPr marL="1828800" algn="l" rtl="0" eaLnBrk="1" fontAlgn="base" hangingPunct="1">
        <a:lnSpc>
          <a:spcPct val="80000"/>
        </a:lnSpc>
        <a:spcBef>
          <a:spcPct val="0"/>
        </a:spcBef>
        <a:spcAft>
          <a:spcPct val="0"/>
        </a:spcAft>
        <a:defRPr sz="4000">
          <a:solidFill>
            <a:srgbClr val="000000"/>
          </a:solidFill>
          <a:latin typeface="Garamond" pitchFamily="18" charset="0"/>
        </a:defRPr>
      </a:lvl9pPr>
    </p:titleStyle>
    <p:bodyStyle>
      <a:lvl1pPr marL="342900" indent="-342900" algn="l" rtl="0" eaLnBrk="1" fontAlgn="base" hangingPunct="1">
        <a:spcBef>
          <a:spcPct val="60000"/>
        </a:spcBef>
        <a:spcAft>
          <a:spcPct val="0"/>
        </a:spcAft>
        <a:buClr>
          <a:srgbClr val="000000"/>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rgbClr val="000000"/>
        </a:buClr>
        <a:buFont typeface="Garamond" pitchFamily="18" charset="0"/>
        <a:buChar char="−"/>
        <a:defRPr sz="2400">
          <a:solidFill>
            <a:srgbClr val="000000"/>
          </a:solidFill>
          <a:latin typeface="+mn-lt"/>
        </a:defRPr>
      </a:lvl2pPr>
      <a:lvl3pPr marL="1143000" indent="-228600" algn="l" rtl="0" eaLnBrk="1" fontAlgn="base" hangingPunct="1">
        <a:spcBef>
          <a:spcPct val="20000"/>
        </a:spcBef>
        <a:spcAft>
          <a:spcPct val="0"/>
        </a:spcAft>
        <a:buClr>
          <a:srgbClr val="000000"/>
        </a:buClr>
        <a:buChar char="•"/>
        <a:defRPr sz="2000">
          <a:solidFill>
            <a:srgbClr val="000000"/>
          </a:solidFill>
          <a:latin typeface="+mn-lt"/>
        </a:defRPr>
      </a:lvl3pPr>
      <a:lvl4pPr marL="1600200" indent="-228600" algn="l" rtl="0" eaLnBrk="1" fontAlgn="base" hangingPunct="1">
        <a:spcBef>
          <a:spcPct val="20000"/>
        </a:spcBef>
        <a:spcAft>
          <a:spcPct val="0"/>
        </a:spcAft>
        <a:buClr>
          <a:srgbClr val="000000"/>
        </a:buClr>
        <a:buFont typeface="Garamond" pitchFamily="18" charset="0"/>
        <a:buChar char="−"/>
        <a:defRPr sz="1600">
          <a:solidFill>
            <a:srgbClr val="000000"/>
          </a:solidFill>
          <a:latin typeface="+mn-lt"/>
        </a:defRPr>
      </a:lvl4pPr>
      <a:lvl5pPr marL="2057400" indent="-228600" algn="l" rtl="0" eaLnBrk="1" fontAlgn="base" hangingPunct="1">
        <a:spcBef>
          <a:spcPct val="20000"/>
        </a:spcBef>
        <a:spcAft>
          <a:spcPct val="0"/>
        </a:spcAft>
        <a:buClr>
          <a:srgbClr val="000000"/>
        </a:buClr>
        <a:buChar char="•"/>
        <a:defRPr sz="1600">
          <a:solidFill>
            <a:srgbClr val="000000"/>
          </a:solidFill>
          <a:latin typeface="+mn-lt"/>
        </a:defRPr>
      </a:lvl5pPr>
      <a:lvl6pPr marL="2514600" indent="-228600" algn="l" rtl="0" eaLnBrk="1" fontAlgn="base" hangingPunct="1">
        <a:spcBef>
          <a:spcPct val="20000"/>
        </a:spcBef>
        <a:spcAft>
          <a:spcPct val="0"/>
        </a:spcAft>
        <a:buClr>
          <a:srgbClr val="000000"/>
        </a:buClr>
        <a:buChar char="•"/>
        <a:defRPr sz="1600">
          <a:solidFill>
            <a:srgbClr val="000000"/>
          </a:solidFill>
          <a:latin typeface="+mn-lt"/>
        </a:defRPr>
      </a:lvl6pPr>
      <a:lvl7pPr marL="2971800" indent="-228600" algn="l" rtl="0" eaLnBrk="1" fontAlgn="base" hangingPunct="1">
        <a:spcBef>
          <a:spcPct val="20000"/>
        </a:spcBef>
        <a:spcAft>
          <a:spcPct val="0"/>
        </a:spcAft>
        <a:buClr>
          <a:srgbClr val="000000"/>
        </a:buClr>
        <a:buChar char="•"/>
        <a:defRPr sz="1600">
          <a:solidFill>
            <a:srgbClr val="000000"/>
          </a:solidFill>
          <a:latin typeface="+mn-lt"/>
        </a:defRPr>
      </a:lvl7pPr>
      <a:lvl8pPr marL="3429000" indent="-228600" algn="l" rtl="0" eaLnBrk="1" fontAlgn="base" hangingPunct="1">
        <a:spcBef>
          <a:spcPct val="20000"/>
        </a:spcBef>
        <a:spcAft>
          <a:spcPct val="0"/>
        </a:spcAft>
        <a:buClr>
          <a:srgbClr val="000000"/>
        </a:buClr>
        <a:buChar char="•"/>
        <a:defRPr sz="1600">
          <a:solidFill>
            <a:srgbClr val="000000"/>
          </a:solidFill>
          <a:latin typeface="+mn-lt"/>
        </a:defRPr>
      </a:lvl8pPr>
      <a:lvl9pPr marL="3886200" indent="-228600" algn="l" rtl="0" eaLnBrk="1" fontAlgn="base" hangingPunct="1">
        <a:spcBef>
          <a:spcPct val="20000"/>
        </a:spcBef>
        <a:spcAft>
          <a:spcPct val="0"/>
        </a:spcAft>
        <a:buClr>
          <a:srgbClr val="000000"/>
        </a:buClr>
        <a:buChar char="•"/>
        <a:defRPr sz="1600">
          <a:solidFill>
            <a:srgbClr val="000000"/>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E6F3191-CB2A-40A4-AF23-4E9A9BAF2E99}"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transition spd="slow">
    <p:wheel spokes="8"/>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E2E1ECA-424A-4824-AC41-BAA5F7BC6CF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304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9219" name="Rectangle 3"/>
          <p:cNvSpPr>
            <a:spLocks noGrp="1" noChangeArrowheads="1"/>
          </p:cNvSpPr>
          <p:nvPr>
            <p:ph type="body" idx="1"/>
          </p:nvPr>
        </p:nvSpPr>
        <p:spPr bwMode="auto">
          <a:xfrm>
            <a:off x="457200" y="4389438"/>
            <a:ext cx="8229600" cy="2316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9DE2DC2-C53B-4B9A-B72F-B4DB0E15454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a:solidFill>
            <a:schemeClr val="tx1"/>
          </a:solidFill>
          <a:latin typeface="+mn-lt"/>
        </a:defRPr>
      </a:lvl2pPr>
      <a:lvl3pPr marL="1143000" indent="-228600" algn="ctr" rtl="0" eaLnBrk="1" fontAlgn="base" hangingPunct="1">
        <a:spcBef>
          <a:spcPct val="20000"/>
        </a:spcBef>
        <a:spcAft>
          <a:spcPct val="0"/>
        </a:spcAft>
        <a:buChar char="•"/>
        <a:defRPr sz="2400">
          <a:solidFill>
            <a:schemeClr val="tx1"/>
          </a:solidFill>
          <a:latin typeface="+mn-lt"/>
        </a:defRPr>
      </a:lvl3pPr>
      <a:lvl4pPr marL="1600200" indent="-228600" algn="ctr" rtl="0" eaLnBrk="1" fontAlgn="base" hangingPunct="1">
        <a:spcBef>
          <a:spcPct val="20000"/>
        </a:spcBef>
        <a:spcAft>
          <a:spcPct val="0"/>
        </a:spcAft>
        <a:buChar char="–"/>
        <a:defRPr sz="2000">
          <a:solidFill>
            <a:schemeClr val="tx1"/>
          </a:solidFill>
          <a:latin typeface="+mn-lt"/>
        </a:defRPr>
      </a:lvl4pPr>
      <a:lvl5pPr marL="2057400" indent="-228600" algn="ctr" rtl="0" eaLnBrk="1" fontAlgn="base" hangingPunct="1">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52605A7-B30C-462F-B53D-3AF789A0BF1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3ABF38E-7F15-45C8-87E8-7091D5A0BE9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304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2291" name="Rectangle 3"/>
          <p:cNvSpPr>
            <a:spLocks noGrp="1" noChangeArrowheads="1"/>
          </p:cNvSpPr>
          <p:nvPr>
            <p:ph type="body" idx="1"/>
          </p:nvPr>
        </p:nvSpPr>
        <p:spPr bwMode="auto">
          <a:xfrm>
            <a:off x="457200" y="4389438"/>
            <a:ext cx="8229600" cy="2316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2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216D9C3-4048-4F14-9E20-1321823B2F1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a:solidFill>
            <a:schemeClr val="tx1"/>
          </a:solidFill>
          <a:latin typeface="+mn-lt"/>
        </a:defRPr>
      </a:lvl2pPr>
      <a:lvl3pPr marL="1143000" indent="-228600" algn="ctr" rtl="0" eaLnBrk="1" fontAlgn="base" hangingPunct="1">
        <a:spcBef>
          <a:spcPct val="20000"/>
        </a:spcBef>
        <a:spcAft>
          <a:spcPct val="0"/>
        </a:spcAft>
        <a:buChar char="•"/>
        <a:defRPr sz="2400">
          <a:solidFill>
            <a:schemeClr val="tx1"/>
          </a:solidFill>
          <a:latin typeface="+mn-lt"/>
        </a:defRPr>
      </a:lvl3pPr>
      <a:lvl4pPr marL="1600200" indent="-228600" algn="ctr" rtl="0" eaLnBrk="1" fontAlgn="base" hangingPunct="1">
        <a:spcBef>
          <a:spcPct val="20000"/>
        </a:spcBef>
        <a:spcAft>
          <a:spcPct val="0"/>
        </a:spcAft>
        <a:buChar char="–"/>
        <a:defRPr sz="2000">
          <a:solidFill>
            <a:schemeClr val="tx1"/>
          </a:solidFill>
          <a:latin typeface="+mn-lt"/>
        </a:defRPr>
      </a:lvl4pPr>
      <a:lvl5pPr marL="2057400" indent="-228600" algn="ctr" rtl="0" eaLnBrk="1" fontAlgn="base" hangingPunct="1">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4C85EC6-C044-4DF3-B1D0-71520E00C28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E6F3191-CB2A-40A4-AF23-4E9A9BAF2E99}"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02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27">
                                            <p:txEl>
                                              <p:pRg st="0" end="0"/>
                                            </p:txEl>
                                          </p:spTgt>
                                        </p:tgtEl>
                                        <p:attrNameLst>
                                          <p:attrName>style.visibility</p:attrName>
                                        </p:attrNameLst>
                                      </p:cBhvr>
                                      <p:to>
                                        <p:strVal val="visible"/>
                                      </p:to>
                                    </p:set>
                                    <p:animEffect transition="in" filter="fade">
                                      <p:cBhvr>
                                        <p:cTn id="11" dur="1000">
                                          <p:stCondLst>
                                            <p:cond delay="0"/>
                                          </p:stCondLst>
                                        </p:cTn>
                                        <p:tgtEl>
                                          <p:spTgt spid="1027">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27">
                                            <p:txEl>
                                              <p:pRg st="1" end="1"/>
                                            </p:txEl>
                                          </p:spTgt>
                                        </p:tgtEl>
                                        <p:attrNameLst>
                                          <p:attrName>style.visibility</p:attrName>
                                        </p:attrNameLst>
                                      </p:cBhvr>
                                      <p:to>
                                        <p:strVal val="visible"/>
                                      </p:to>
                                    </p:set>
                                    <p:animEffect transition="in" filter="fade">
                                      <p:cBhvr>
                                        <p:cTn id="14" dur="1000">
                                          <p:stCondLst>
                                            <p:cond delay="0"/>
                                          </p:stCondLst>
                                        </p:cTn>
                                        <p:tgtEl>
                                          <p:spTgt spid="1027">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fade">
                                      <p:cBhvr>
                                        <p:cTn id="17" dur="1000">
                                          <p:stCondLst>
                                            <p:cond delay="0"/>
                                          </p:stCondLst>
                                        </p:cTn>
                                        <p:tgtEl>
                                          <p:spTgt spid="102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27">
                                            <p:txEl>
                                              <p:pRg st="3" end="3"/>
                                            </p:txEl>
                                          </p:spTgt>
                                        </p:tgtEl>
                                        <p:attrNameLst>
                                          <p:attrName>style.visibility</p:attrName>
                                        </p:attrNameLst>
                                      </p:cBhvr>
                                      <p:to>
                                        <p:strVal val="visible"/>
                                      </p:to>
                                    </p:set>
                                    <p:animEffect transition="in" filter="fade">
                                      <p:cBhvr>
                                        <p:cTn id="20" dur="1000">
                                          <p:stCondLst>
                                            <p:cond delay="0"/>
                                          </p:stCondLst>
                                        </p:cTn>
                                        <p:tgtEl>
                                          <p:spTgt spid="1027">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animEffect transition="in" filter="fade">
                                      <p:cBhvr>
                                        <p:cTn id="23" dur="10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bld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0F089AD-278F-4096-AB15-6036B32824B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304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5363" name="Rectangle 3"/>
          <p:cNvSpPr>
            <a:spLocks noGrp="1" noChangeArrowheads="1"/>
          </p:cNvSpPr>
          <p:nvPr>
            <p:ph type="body" idx="1"/>
          </p:nvPr>
        </p:nvSpPr>
        <p:spPr bwMode="auto">
          <a:xfrm>
            <a:off x="457200" y="4389438"/>
            <a:ext cx="8229600" cy="2316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E6DE384-49A6-4314-BD46-D7711CEB4E0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a:solidFill>
            <a:schemeClr val="tx1"/>
          </a:solidFill>
          <a:latin typeface="+mn-lt"/>
        </a:defRPr>
      </a:lvl2pPr>
      <a:lvl3pPr marL="1143000" indent="-228600" algn="ctr" rtl="0" eaLnBrk="1" fontAlgn="base" hangingPunct="1">
        <a:spcBef>
          <a:spcPct val="20000"/>
        </a:spcBef>
        <a:spcAft>
          <a:spcPct val="0"/>
        </a:spcAft>
        <a:buChar char="•"/>
        <a:defRPr sz="2400">
          <a:solidFill>
            <a:schemeClr val="tx1"/>
          </a:solidFill>
          <a:latin typeface="+mn-lt"/>
        </a:defRPr>
      </a:lvl3pPr>
      <a:lvl4pPr marL="1600200" indent="-228600" algn="ctr" rtl="0" eaLnBrk="1" fontAlgn="base" hangingPunct="1">
        <a:spcBef>
          <a:spcPct val="20000"/>
        </a:spcBef>
        <a:spcAft>
          <a:spcPct val="0"/>
        </a:spcAft>
        <a:buChar char="–"/>
        <a:defRPr sz="2000">
          <a:solidFill>
            <a:schemeClr val="tx1"/>
          </a:solidFill>
          <a:latin typeface="+mn-lt"/>
        </a:defRPr>
      </a:lvl4pPr>
      <a:lvl5pPr marL="2057400" indent="-228600" algn="ctr" rtl="0" eaLnBrk="1" fontAlgn="base" hangingPunct="1">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2404112-165B-490C-9305-2242F86249B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spd="slow">
    <p:wheel spokes="8"/>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9219" name="Rectangle 3"/>
          <p:cNvSpPr>
            <a:spLocks noGrp="1" noChangeArrowheads="1"/>
          </p:cNvSpPr>
          <p:nvPr>
            <p:ph type="body" idx="1"/>
          </p:nvPr>
        </p:nvSpPr>
        <p:spPr bwMode="auto">
          <a:xfrm>
            <a:off x="457200" y="1295400"/>
            <a:ext cx="8229600" cy="2514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A2F22E4-09F6-47A4-A984-5C68B6D9745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spd="slow">
    <p:wheel spokes="8"/>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a:solidFill>
            <a:schemeClr val="tx1"/>
          </a:solidFill>
          <a:latin typeface="+mn-lt"/>
        </a:defRPr>
      </a:lvl2pPr>
      <a:lvl3pPr marL="1143000" indent="-228600" algn="ctr" rtl="0" eaLnBrk="1" fontAlgn="base" hangingPunct="1">
        <a:spcBef>
          <a:spcPct val="20000"/>
        </a:spcBef>
        <a:spcAft>
          <a:spcPct val="0"/>
        </a:spcAft>
        <a:buChar char="•"/>
        <a:defRPr sz="2400">
          <a:solidFill>
            <a:schemeClr val="tx1"/>
          </a:solidFill>
          <a:latin typeface="+mn-lt"/>
        </a:defRPr>
      </a:lvl3pPr>
      <a:lvl4pPr marL="1600200" indent="-228600" algn="ctr" rtl="0" eaLnBrk="1" fontAlgn="base" hangingPunct="1">
        <a:spcBef>
          <a:spcPct val="20000"/>
        </a:spcBef>
        <a:spcAft>
          <a:spcPct val="0"/>
        </a:spcAft>
        <a:buChar char="–"/>
        <a:defRPr sz="2000">
          <a:solidFill>
            <a:schemeClr val="tx1"/>
          </a:solidFill>
          <a:latin typeface="+mn-lt"/>
        </a:defRPr>
      </a:lvl4pPr>
      <a:lvl5pPr marL="2057400" indent="-228600" algn="ctr" rtl="0" eaLnBrk="1" fontAlgn="base" hangingPunct="1">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C87E438-96B3-4647-BA30-BCB67EF6C60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spd="slow">
    <p:wheel spokes="8"/>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2BF58F8-A320-46A0-A22A-487A17625D9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spd="slow">
    <p:wheel spokes="8"/>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2291" name="Rectangle 3"/>
          <p:cNvSpPr>
            <a:spLocks noGrp="1" noChangeArrowheads="1"/>
          </p:cNvSpPr>
          <p:nvPr>
            <p:ph type="body" idx="1"/>
          </p:nvPr>
        </p:nvSpPr>
        <p:spPr bwMode="auto">
          <a:xfrm>
            <a:off x="457200" y="1295400"/>
            <a:ext cx="8229600" cy="2514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2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4C473E7-9255-47B5-B12D-BC52D93B3A9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spd="slow">
    <p:wheel spokes="8"/>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a:solidFill>
            <a:schemeClr val="tx1"/>
          </a:solidFill>
          <a:latin typeface="+mn-lt"/>
        </a:defRPr>
      </a:lvl2pPr>
      <a:lvl3pPr marL="1143000" indent="-228600" algn="ctr" rtl="0" eaLnBrk="1" fontAlgn="base" hangingPunct="1">
        <a:spcBef>
          <a:spcPct val="20000"/>
        </a:spcBef>
        <a:spcAft>
          <a:spcPct val="0"/>
        </a:spcAft>
        <a:buChar char="•"/>
        <a:defRPr sz="2400">
          <a:solidFill>
            <a:schemeClr val="tx1"/>
          </a:solidFill>
          <a:latin typeface="+mn-lt"/>
        </a:defRPr>
      </a:lvl3pPr>
      <a:lvl4pPr marL="1600200" indent="-228600" algn="ctr" rtl="0" eaLnBrk="1" fontAlgn="base" hangingPunct="1">
        <a:spcBef>
          <a:spcPct val="20000"/>
        </a:spcBef>
        <a:spcAft>
          <a:spcPct val="0"/>
        </a:spcAft>
        <a:buChar char="–"/>
        <a:defRPr sz="2000">
          <a:solidFill>
            <a:schemeClr val="tx1"/>
          </a:solidFill>
          <a:latin typeface="+mn-lt"/>
        </a:defRPr>
      </a:lvl4pPr>
      <a:lvl5pPr marL="2057400" indent="-228600" algn="ctr" rtl="0" eaLnBrk="1" fontAlgn="base" hangingPunct="1">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1574803-31E4-406C-83EA-6F40F1FB0B1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spd="slow">
    <p:wheel spokes="8"/>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42C76AB-F3C9-44DE-8D42-67B018F7504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spd="slow">
    <p:wheel spokes="8"/>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4.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4.xml"/><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6.xml"/></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6.xml"/></Relationships>
</file>

<file path=ppt/slides/_rels/slide1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4.xml"/></Relationships>
</file>

<file path=ppt/slides/_rels/slide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4.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24.xml"/></Relationships>
</file>

<file path=ppt/slides/_rels/slide17.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124.xml"/></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4.xml"/></Relationships>
</file>

<file path=ppt/slides/_rels/slide1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4.xml"/></Relationships>
</file>

<file path=ppt/slides/_rels/slide21.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jpeg"/><Relationship Id="rId1" Type="http://schemas.openxmlformats.org/officeDocument/2006/relationships/slideLayout" Target="../slideLayouts/slideLayout126.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xml"/><Relationship Id="rId1" Type="http://schemas.openxmlformats.org/officeDocument/2006/relationships/slideLayout" Target="../slideLayouts/slideLayout124.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24.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xml"/><Relationship Id="rId1" Type="http://schemas.openxmlformats.org/officeDocument/2006/relationships/slideLayout" Target="../slideLayouts/slideLayout124.xml"/><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4.xml"/></Relationships>
</file>

<file path=ppt/slides/_rels/slide2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5.xml"/></Relationships>
</file>

<file path=ppt/slides/_rels/slide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4.xml"/></Relationships>
</file>

<file path=ppt/slides/_rels/slide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24.xml"/></Relationships>
</file>

<file path=ppt/slides/_rels/slide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4.xml"/></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6.xml"/></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24.xml"/><Relationship Id="rId1" Type="http://schemas.openxmlformats.org/officeDocument/2006/relationships/themeOverride" Target="../theme/themeOverride1.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14678" y="3286124"/>
            <a:ext cx="5628465" cy="830997"/>
          </a:xfrm>
          <a:prstGeom prst="rect">
            <a:avLst/>
          </a:prstGeom>
        </p:spPr>
        <p:txBody>
          <a:bodyPr wrap="none">
            <a:spAutoFit/>
          </a:bodyPr>
          <a:lstStyle/>
          <a:p>
            <a:pPr algn="ctr"/>
            <a:r>
              <a:rPr lang="ru-RU" sz="4800" b="1" kern="10" dirty="0" smtClean="0">
                <a:ln w="17780" cmpd="sng">
                  <a:solidFill>
                    <a:srgbClr val="FFFFFF"/>
                  </a:solidFill>
                  <a:prstDash val="solid"/>
                  <a:miter lim="800000"/>
                </a:ln>
                <a:gradFill rotWithShape="1">
                  <a:gsLst>
                    <a:gs pos="0">
                      <a:srgbClr val="000000">
                        <a:tint val="92000"/>
                        <a:shade val="100000"/>
                        <a:satMod val="150000"/>
                      </a:srgbClr>
                    </a:gs>
                    <a:gs pos="49000">
                      <a:schemeClr val="bg2">
                        <a:lumMod val="75000"/>
                      </a:scheme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Исчезнувшая земля</a:t>
            </a:r>
            <a:endParaRPr lang="ru-RU" sz="4800" b="1" kern="10" dirty="0">
              <a:ln w="17780" cmpd="sng">
                <a:solidFill>
                  <a:srgbClr val="FFFFFF"/>
                </a:solidFill>
                <a:prstDash val="solid"/>
                <a:miter lim="800000"/>
              </a:ln>
              <a:gradFill rotWithShape="1">
                <a:gsLst>
                  <a:gs pos="0">
                    <a:srgbClr val="000000">
                      <a:tint val="92000"/>
                      <a:shade val="100000"/>
                      <a:satMod val="150000"/>
                    </a:srgbClr>
                  </a:gs>
                  <a:gs pos="49000">
                    <a:schemeClr val="bg2">
                      <a:lumMod val="75000"/>
                    </a:scheme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ndParaRPr>
          </a:p>
        </p:txBody>
      </p:sp>
      <p:sp>
        <p:nvSpPr>
          <p:cNvPr id="6" name="Прямоугольник 5"/>
          <p:cNvSpPr/>
          <p:nvPr/>
        </p:nvSpPr>
        <p:spPr>
          <a:xfrm>
            <a:off x="2857488" y="4286256"/>
            <a:ext cx="5500726" cy="2474524"/>
          </a:xfrm>
          <a:prstGeom prst="rect">
            <a:avLst/>
          </a:prstGeom>
          <a:ln>
            <a:noFill/>
          </a:ln>
          <a:effectLst>
            <a:outerShdw blurRad="225425" dist="50800" dir="5220000" algn="ctr">
              <a:srgbClr val="000000">
                <a:alpha val="33000"/>
              </a:srgbClr>
            </a:outerShdw>
          </a:effectLst>
          <a:scene3d>
            <a:camera prst="perspectiveHeroicExtremeLeftFacing"/>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algn="ctr" eaLnBrk="1" hangingPunct="1">
              <a:lnSpc>
                <a:spcPct val="90000"/>
              </a:lnSpc>
              <a:defRPr/>
            </a:pPr>
            <a:endParaRPr lang="ru-RU" sz="2800" dirty="0" smtClean="0">
              <a:solidFill>
                <a:schemeClr val="tx1">
                  <a:lumMod val="50000"/>
                </a:schemeClr>
              </a:solidFill>
            </a:endParaRPr>
          </a:p>
          <a:p>
            <a:pPr algn="ctr" eaLnBrk="1" hangingPunct="1">
              <a:lnSpc>
                <a:spcPct val="90000"/>
              </a:lnSpc>
              <a:defRPr/>
            </a:pPr>
            <a:r>
              <a:rPr lang="ru-RU" sz="2800" dirty="0" smtClean="0">
                <a:solidFill>
                  <a:schemeClr val="tx1">
                    <a:lumMod val="50000"/>
                  </a:schemeClr>
                </a:solidFill>
              </a:rPr>
              <a:t>Работу </a:t>
            </a:r>
            <a:r>
              <a:rPr lang="ru-RU" sz="2800" dirty="0">
                <a:solidFill>
                  <a:schemeClr val="tx1">
                    <a:lumMod val="50000"/>
                  </a:schemeClr>
                </a:solidFill>
              </a:rPr>
              <a:t>выполнила</a:t>
            </a:r>
          </a:p>
          <a:p>
            <a:pPr algn="ctr" eaLnBrk="1" hangingPunct="1">
              <a:lnSpc>
                <a:spcPct val="90000"/>
              </a:lnSpc>
              <a:defRPr/>
            </a:pPr>
            <a:r>
              <a:rPr lang="ru-RU" dirty="0">
                <a:solidFill>
                  <a:schemeClr val="tx1">
                    <a:lumMod val="50000"/>
                  </a:schemeClr>
                </a:solidFill>
              </a:rPr>
              <a:t>ученица </a:t>
            </a:r>
            <a:r>
              <a:rPr lang="ru-RU" dirty="0" smtClean="0">
                <a:solidFill>
                  <a:schemeClr val="tx1">
                    <a:lumMod val="50000"/>
                  </a:schemeClr>
                </a:solidFill>
              </a:rPr>
              <a:t>8 </a:t>
            </a:r>
            <a:r>
              <a:rPr lang="ru-RU" dirty="0">
                <a:solidFill>
                  <a:schemeClr val="tx1">
                    <a:lumMod val="50000"/>
                  </a:schemeClr>
                </a:solidFill>
              </a:rPr>
              <a:t>класса Г</a:t>
            </a:r>
          </a:p>
          <a:p>
            <a:pPr algn="ctr" eaLnBrk="1" hangingPunct="1">
              <a:lnSpc>
                <a:spcPct val="90000"/>
              </a:lnSpc>
              <a:defRPr/>
            </a:pPr>
            <a:r>
              <a:rPr lang="ru-RU" dirty="0">
                <a:solidFill>
                  <a:schemeClr val="tx1">
                    <a:lumMod val="50000"/>
                  </a:schemeClr>
                </a:solidFill>
              </a:rPr>
              <a:t>средней школы №27</a:t>
            </a:r>
          </a:p>
          <a:p>
            <a:pPr algn="ctr" eaLnBrk="1" hangingPunct="1">
              <a:lnSpc>
                <a:spcPct val="90000"/>
              </a:lnSpc>
              <a:defRPr/>
            </a:pPr>
            <a:r>
              <a:rPr lang="ru-RU" dirty="0">
                <a:solidFill>
                  <a:schemeClr val="tx1">
                    <a:lumMod val="50000"/>
                  </a:schemeClr>
                </a:solidFill>
              </a:rPr>
              <a:t>г. </a:t>
            </a:r>
            <a:r>
              <a:rPr lang="ru-RU" dirty="0" smtClean="0">
                <a:solidFill>
                  <a:schemeClr val="tx1">
                    <a:lumMod val="50000"/>
                  </a:schemeClr>
                </a:solidFill>
              </a:rPr>
              <a:t>Балаково</a:t>
            </a:r>
            <a:endParaRPr lang="ru-RU" dirty="0">
              <a:solidFill>
                <a:schemeClr val="tx1">
                  <a:lumMod val="50000"/>
                </a:schemeClr>
              </a:solidFill>
            </a:endParaRPr>
          </a:p>
          <a:p>
            <a:pPr algn="ctr" eaLnBrk="1" hangingPunct="1">
              <a:lnSpc>
                <a:spcPct val="90000"/>
              </a:lnSpc>
              <a:defRPr/>
            </a:pPr>
            <a:r>
              <a:rPr lang="ru-RU" sz="2800" dirty="0">
                <a:solidFill>
                  <a:schemeClr val="tx1">
                    <a:lumMod val="50000"/>
                  </a:schemeClr>
                </a:solidFill>
              </a:rPr>
              <a:t>Иванова </a:t>
            </a:r>
            <a:r>
              <a:rPr lang="ru-RU" sz="2800" dirty="0" smtClean="0">
                <a:solidFill>
                  <a:schemeClr val="tx1">
                    <a:lumMod val="50000"/>
                  </a:schemeClr>
                </a:solidFill>
              </a:rPr>
              <a:t>Любовь</a:t>
            </a:r>
          </a:p>
          <a:p>
            <a:pPr algn="ctr" eaLnBrk="1" hangingPunct="1">
              <a:lnSpc>
                <a:spcPct val="90000"/>
              </a:lnSpc>
              <a:defRPr/>
            </a:pPr>
            <a:endParaRPr lang="ru-RU" sz="2800" dirty="0">
              <a:solidFill>
                <a:schemeClr val="tx1">
                  <a:lumMod val="50000"/>
                </a:schemeClr>
              </a:solidFill>
            </a:endParaRPr>
          </a:p>
        </p:txBody>
      </p:sp>
      <p:sp>
        <p:nvSpPr>
          <p:cNvPr id="7" name="Прямоугольник 6"/>
          <p:cNvSpPr/>
          <p:nvPr/>
        </p:nvSpPr>
        <p:spPr>
          <a:xfrm>
            <a:off x="-142908" y="-1028396"/>
            <a:ext cx="2879314" cy="5386090"/>
          </a:xfrm>
          <a:prstGeom prst="rect">
            <a:avLst/>
          </a:prstGeom>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sz="34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ru-RU" sz="34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Documents and Settings\Владелец\Рабочий стол\корабль2.jpg"/>
          <p:cNvPicPr>
            <a:picLocks noChangeAspect="1" noChangeArrowheads="1"/>
          </p:cNvPicPr>
          <p:nvPr/>
        </p:nvPicPr>
        <p:blipFill>
          <a:blip r:embed="rId2"/>
          <a:srcRect/>
          <a:stretch>
            <a:fillRect/>
          </a:stretch>
        </p:blipFill>
        <p:spPr bwMode="auto">
          <a:xfrm>
            <a:off x="0" y="0"/>
            <a:ext cx="9144001" cy="6858000"/>
          </a:xfrm>
          <a:prstGeom prst="rect">
            <a:avLst/>
          </a:prstGeom>
          <a:ln>
            <a:noFill/>
          </a:ln>
          <a:effectLst>
            <a:outerShdw blurRad="292100" dist="139700" dir="2700000" algn="tl" rotWithShape="0">
              <a:srgbClr val="333333">
                <a:alpha val="65000"/>
              </a:srgbClr>
            </a:outerShdw>
          </a:effectLst>
        </p:spPr>
      </p:pic>
      <p:pic>
        <p:nvPicPr>
          <p:cNvPr id="3075" name="Picture 3" descr="D:\Documents and Settings\Владелец\Рабочий стол\корабль2.jpg"/>
          <p:cNvPicPr>
            <a:picLocks noChangeAspect="1" noChangeArrowheads="1"/>
          </p:cNvPicPr>
          <p:nvPr/>
        </p:nvPicPr>
        <p:blipFill>
          <a:blip r:embed="rId3"/>
          <a:srcRect/>
          <a:stretch>
            <a:fillRect/>
          </a:stretch>
        </p:blipFill>
        <p:spPr bwMode="auto">
          <a:xfrm>
            <a:off x="0" y="1270953"/>
            <a:ext cx="7811017" cy="5587047"/>
          </a:xfrm>
          <a:prstGeom prst="snipRoundRect">
            <a:avLst>
              <a:gd name="adj1" fmla="val 4587"/>
              <a:gd name="adj2" fmla="val 18810"/>
            </a:avLst>
          </a:prstGeom>
          <a:ln>
            <a:noFill/>
          </a:ln>
          <a:effectLst>
            <a:softEdge rad="112500"/>
          </a:effectLst>
        </p:spPr>
      </p:pic>
      <p:sp>
        <p:nvSpPr>
          <p:cNvPr id="6" name="Прямоугольник 5"/>
          <p:cNvSpPr/>
          <p:nvPr/>
        </p:nvSpPr>
        <p:spPr>
          <a:xfrm>
            <a:off x="3357554" y="2418702"/>
            <a:ext cx="5572164" cy="1938992"/>
          </a:xfrm>
          <a:prstGeom prst="rect">
            <a:avLst/>
          </a:prstGeom>
        </p:spPr>
        <p:txBody>
          <a:bodyPr wrap="square">
            <a:spAutoFit/>
          </a:bodyPr>
          <a:lstStyle/>
          <a:p>
            <a:pPr algn="just"/>
            <a:r>
              <a:rPr lang="ru-RU" sz="2400" dirty="0" smtClean="0">
                <a:solidFill>
                  <a:srgbClr val="000000"/>
                </a:solidFill>
                <a:latin typeface="+mn-lt"/>
              </a:rPr>
              <a:t>Да и само направление движения «</a:t>
            </a:r>
            <a:r>
              <a:rPr lang="ru-RU" sz="2400" dirty="0" err="1" smtClean="0">
                <a:solidFill>
                  <a:srgbClr val="000000"/>
                </a:solidFill>
                <a:latin typeface="+mn-lt"/>
              </a:rPr>
              <a:t>Фрама</a:t>
            </a:r>
            <a:r>
              <a:rPr lang="ru-RU" sz="2400" dirty="0" smtClean="0">
                <a:solidFill>
                  <a:srgbClr val="000000"/>
                </a:solidFill>
                <a:latin typeface="+mn-lt"/>
              </a:rPr>
              <a:t>», вмерзшего в лед и дрейфовавшего вместе с ним, казалось, тоже свидетельствовало: поблизости должен быть остров. </a:t>
            </a:r>
          </a:p>
        </p:txBody>
      </p:sp>
      <p:sp>
        <p:nvSpPr>
          <p:cNvPr id="9219" name="Rectangle 3"/>
          <p:cNvSpPr>
            <a:spLocks noGrp="1" noChangeArrowheads="1"/>
          </p:cNvSpPr>
          <p:nvPr>
            <p:ph idx="1"/>
          </p:nvPr>
        </p:nvSpPr>
        <p:spPr>
          <a:xfrm>
            <a:off x="500034" y="357166"/>
            <a:ext cx="8072494" cy="2643206"/>
          </a:xfrm>
        </p:spPr>
        <p:txBody>
          <a:bodyPr/>
          <a:lstStyle/>
          <a:p>
            <a:pPr algn="just" eaLnBrk="1" hangingPunct="1">
              <a:lnSpc>
                <a:spcPct val="90000"/>
              </a:lnSpc>
              <a:buFont typeface="Wingdings" pitchFamily="2" charset="2"/>
              <a:buNone/>
              <a:defRPr/>
            </a:pPr>
            <a:r>
              <a:rPr lang="ru-RU" sz="2200" dirty="0" smtClean="0"/>
              <a:t>		</a:t>
            </a:r>
            <a:r>
              <a:rPr lang="ru-RU" sz="2400" kern="1200" dirty="0" smtClean="0"/>
              <a:t>В районе 78 градусов северной широты и около 140 градусов восточной долготы Нансен видел стаю бекасов; как считал норвежский исследователь, это служило бесспорным доказательством того, что где-то рядом есть неизвестная суша. </a:t>
            </a:r>
          </a:p>
        </p:txBody>
      </p:sp>
    </p:spTree>
  </p:cSld>
  <p:clrMapOvr>
    <a:overrideClrMapping bg1="dk2" tx1="lt1" bg2="dk1" tx2="lt2" accent1="accent1" accent2="accent2" accent3="accent3" accent4="accent4" accent5="accent5" accent6="accent6" hlink="hlink" folHlink="folHlink"/>
  </p:clrMapOvr>
  <p:transition spd="slow">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ocuments and Settings\Владелец\Рабочий стол\корабль1.jpg"/>
          <p:cNvPicPr>
            <a:picLocks noChangeAspect="1" noChangeArrowheads="1"/>
          </p:cNvPicPr>
          <p:nvPr/>
        </p:nvPicPr>
        <p:blipFill>
          <a:blip r:embed="rId2"/>
          <a:srcRect/>
          <a:stretch>
            <a:fillRect/>
          </a:stretch>
        </p:blipFill>
        <p:spPr bwMode="auto">
          <a:xfrm>
            <a:off x="-142908" y="-206897"/>
            <a:ext cx="9644130" cy="7279235"/>
          </a:xfrm>
          <a:prstGeom prst="rect">
            <a:avLst/>
          </a:prstGeom>
          <a:ln>
            <a:noFill/>
          </a:ln>
          <a:effectLst>
            <a:softEdge rad="112500"/>
          </a:effectLst>
        </p:spPr>
      </p:pic>
      <p:pic>
        <p:nvPicPr>
          <p:cNvPr id="5" name="Picture 2" descr="D:\Documents and Settings\Владелец\Рабочий стол\корабль1.jpg"/>
          <p:cNvPicPr>
            <a:picLocks noChangeAspect="1" noChangeArrowheads="1"/>
          </p:cNvPicPr>
          <p:nvPr/>
        </p:nvPicPr>
        <p:blipFill>
          <a:blip r:embed="rId3"/>
          <a:srcRect/>
          <a:stretch>
            <a:fillRect/>
          </a:stretch>
        </p:blipFill>
        <p:spPr bwMode="auto">
          <a:xfrm>
            <a:off x="4282110" y="2571729"/>
            <a:ext cx="5081622" cy="4367242"/>
          </a:xfrm>
          <a:prstGeom prst="snip2SameRect">
            <a:avLst>
              <a:gd name="adj1" fmla="val 19730"/>
              <a:gd name="adj2" fmla="val 0"/>
            </a:avLst>
          </a:prstGeom>
          <a:ln>
            <a:noFill/>
          </a:ln>
          <a:effectLst>
            <a:softEdge rad="31750"/>
          </a:effectLst>
        </p:spPr>
      </p:pic>
      <p:pic>
        <p:nvPicPr>
          <p:cNvPr id="4098" name="Picture 2" descr="D:\Documents and Settings\Владелец\Рабочий стол\корабль1.jpg"/>
          <p:cNvPicPr>
            <a:picLocks noChangeAspect="1" noChangeArrowheads="1"/>
          </p:cNvPicPr>
          <p:nvPr/>
        </p:nvPicPr>
        <p:blipFill>
          <a:blip r:embed="rId4"/>
          <a:srcRect/>
          <a:stretch>
            <a:fillRect/>
          </a:stretch>
        </p:blipFill>
        <p:spPr bwMode="auto">
          <a:xfrm>
            <a:off x="1643042" y="571480"/>
            <a:ext cx="7720690" cy="6357967"/>
          </a:xfrm>
          <a:prstGeom prst="snip2SameRect">
            <a:avLst>
              <a:gd name="adj1" fmla="val 8443"/>
              <a:gd name="adj2" fmla="val 12015"/>
            </a:avLst>
          </a:prstGeom>
          <a:ln>
            <a:noFill/>
          </a:ln>
          <a:effectLst>
            <a:softEdge rad="635000"/>
          </a:effectLst>
        </p:spPr>
      </p:pic>
      <p:sp>
        <p:nvSpPr>
          <p:cNvPr id="9219" name="Rectangle 3"/>
          <p:cNvSpPr>
            <a:spLocks noGrp="1" noChangeArrowheads="1"/>
          </p:cNvSpPr>
          <p:nvPr>
            <p:ph idx="1"/>
          </p:nvPr>
        </p:nvSpPr>
        <p:spPr>
          <a:xfrm>
            <a:off x="-142907" y="2071678"/>
            <a:ext cx="5072097" cy="3857652"/>
          </a:xfrm>
        </p:spPr>
        <p:txBody>
          <a:bodyPr/>
          <a:lstStyle/>
          <a:p>
            <a:pPr algn="just" eaLnBrk="1" hangingPunct="1">
              <a:lnSpc>
                <a:spcPct val="90000"/>
              </a:lnSpc>
              <a:buFont typeface="Wingdings" pitchFamily="2" charset="2"/>
              <a:buNone/>
              <a:defRPr/>
            </a:pPr>
            <a:r>
              <a:rPr lang="ru-RU" sz="300" b="1" dirty="0" smtClean="0"/>
              <a:t>                           </a:t>
            </a:r>
            <a:endParaRPr lang="ru-RU" sz="2000" dirty="0" smtClean="0"/>
          </a:p>
          <a:p>
            <a:pPr algn="just" eaLnBrk="1" hangingPunct="1">
              <a:lnSpc>
                <a:spcPct val="90000"/>
              </a:lnSpc>
              <a:buFont typeface="Wingdings" pitchFamily="2" charset="2"/>
              <a:buNone/>
              <a:defRPr/>
            </a:pPr>
            <a:r>
              <a:rPr lang="ru-RU" sz="2000" dirty="0" smtClean="0"/>
              <a:t>	</a:t>
            </a:r>
            <a:r>
              <a:rPr lang="ru-RU" sz="2400" dirty="0" smtClean="0"/>
              <a:t>Существование Земли Санникова подтверждалось, наконец, и геологическим строением Новосибирских островов – породы, слагающие их, должны были и севернее образовывать выступы, поднимающиеся над уровнем моря.</a:t>
            </a:r>
          </a:p>
        </p:txBody>
      </p:sp>
    </p:spTree>
  </p:cSld>
  <p:clrMapOvr>
    <a:overrideClrMapping bg1="dk2" tx1="lt1" bg2="dk1" tx2="lt2" accent1="accent1" accent2="accent2" accent3="accent3" accent4="accent4" accent5="accent5" accent6="accent6" hlink="hlink" folHlink="folHlink"/>
  </p:clrMapOvr>
  <p:transition spd="slow">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85852" y="142852"/>
            <a:ext cx="7339036" cy="865211"/>
          </a:xfrm>
        </p:spPr>
        <p:txBody>
          <a:bodyPr/>
          <a:lstStyle/>
          <a:p>
            <a:pPr eaLnBrk="1" hangingPunct="1">
              <a:defRPr/>
            </a:pPr>
            <a:r>
              <a:rPr lang="ru-RU" dirty="0" smtClean="0">
                <a:solidFill>
                  <a:srgbClr val="0066CC"/>
                </a:solidFill>
              </a:rPr>
              <a:t>Что же было дальше?</a:t>
            </a:r>
          </a:p>
        </p:txBody>
      </p:sp>
      <p:sp>
        <p:nvSpPr>
          <p:cNvPr id="10243" name="Rectangle 3"/>
          <p:cNvSpPr>
            <a:spLocks noGrp="1" noChangeArrowheads="1"/>
          </p:cNvSpPr>
          <p:nvPr>
            <p:ph sz="half" idx="1"/>
          </p:nvPr>
        </p:nvSpPr>
        <p:spPr>
          <a:xfrm>
            <a:off x="0" y="1000108"/>
            <a:ext cx="8929718" cy="2143140"/>
          </a:xfrm>
        </p:spPr>
        <p:txBody>
          <a:bodyPr/>
          <a:lstStyle/>
          <a:p>
            <a:pPr algn="just" eaLnBrk="1" hangingPunct="1">
              <a:lnSpc>
                <a:spcPct val="90000"/>
              </a:lnSpc>
              <a:buFont typeface="Wingdings" pitchFamily="2" charset="2"/>
              <a:buNone/>
              <a:defRPr/>
            </a:pPr>
            <a:r>
              <a:rPr lang="ru-RU" sz="2000" dirty="0" smtClean="0">
                <a:solidFill>
                  <a:schemeClr val="bg2"/>
                </a:solidFill>
              </a:rPr>
              <a:t>     		</a:t>
            </a:r>
            <a:r>
              <a:rPr lang="ru-RU" sz="2400" dirty="0" smtClean="0">
                <a:solidFill>
                  <a:schemeClr val="bg2"/>
                </a:solidFill>
              </a:rPr>
              <a:t>В последующие годы Землю Санникова искали моряки и полярные летчики. Над ее загадкой ломали голову ученые множества специальностей. После многочисленных советских высокоширотных экспедиций и походов на карте Арктики не осталось необследованных мест, куда можно было бы спрятать Землю Санникова. </a:t>
            </a:r>
          </a:p>
        </p:txBody>
      </p:sp>
      <p:pic>
        <p:nvPicPr>
          <p:cNvPr id="21509" name="Picture 4" descr="Picture (2)"/>
          <p:cNvPicPr>
            <a:picLocks noChangeAspect="1" noChangeArrowheads="1"/>
          </p:cNvPicPr>
          <p:nvPr/>
        </p:nvPicPr>
        <p:blipFill>
          <a:blip r:embed="rId2" cstate="email"/>
          <a:stretch>
            <a:fillRect/>
          </a:stretch>
        </p:blipFill>
        <p:spPr bwMode="auto">
          <a:xfrm>
            <a:off x="4284662" y="3000372"/>
            <a:ext cx="4573618" cy="3582702"/>
          </a:xfrm>
          <a:prstGeom prst="doubleWave">
            <a:avLst/>
          </a:prstGeom>
          <a:ln>
            <a:noFill/>
          </a:ln>
          <a:effectLst>
            <a:softEdge rad="112500"/>
          </a:effectLst>
        </p:spPr>
      </p:pic>
      <p:sp>
        <p:nvSpPr>
          <p:cNvPr id="7" name="Прямоугольник 6"/>
          <p:cNvSpPr/>
          <p:nvPr/>
        </p:nvSpPr>
        <p:spPr>
          <a:xfrm>
            <a:off x="357158" y="3071810"/>
            <a:ext cx="3929090" cy="3416320"/>
          </a:xfrm>
          <a:prstGeom prst="rect">
            <a:avLst/>
          </a:prstGeom>
        </p:spPr>
        <p:txBody>
          <a:bodyPr wrap="square">
            <a:spAutoFit/>
          </a:bodyPr>
          <a:lstStyle/>
          <a:p>
            <a:pPr algn="just" eaLnBrk="1" hangingPunct="1">
              <a:lnSpc>
                <a:spcPct val="90000"/>
              </a:lnSpc>
              <a:buFont typeface="Wingdings" pitchFamily="2" charset="2"/>
              <a:buNone/>
              <a:defRPr/>
            </a:pPr>
            <a:r>
              <a:rPr lang="ru-RU" sz="2400" dirty="0" smtClean="0">
                <a:solidFill>
                  <a:schemeClr val="bg2"/>
                </a:solidFill>
                <a:latin typeface="+mn-lt"/>
              </a:rPr>
              <a:t>Так что же видели Я.Санников и </a:t>
            </a:r>
            <a:r>
              <a:rPr lang="ru-RU" sz="2400" dirty="0" err="1" smtClean="0">
                <a:solidFill>
                  <a:schemeClr val="bg2"/>
                </a:solidFill>
                <a:latin typeface="+mn-lt"/>
              </a:rPr>
              <a:t>Э.В.Толль</a:t>
            </a:r>
            <a:r>
              <a:rPr lang="ru-RU" sz="2400" dirty="0" smtClean="0">
                <a:solidFill>
                  <a:schemeClr val="bg2"/>
                </a:solidFill>
                <a:latin typeface="+mn-lt"/>
              </a:rPr>
              <a:t> – скопление торосов? Ледяной остров, айсберг, как думал известный полярник Бурханов? Мираж? Туман над полыньёй, как считал знаток Арктики </a:t>
            </a:r>
            <a:r>
              <a:rPr lang="ru-RU" sz="2400" dirty="0" err="1" smtClean="0">
                <a:solidFill>
                  <a:schemeClr val="bg2"/>
                </a:solidFill>
                <a:latin typeface="+mn-lt"/>
              </a:rPr>
              <a:t>профес</a:t>
            </a:r>
            <a:r>
              <a:rPr lang="ru-RU" sz="2400" dirty="0" smtClean="0">
                <a:solidFill>
                  <a:schemeClr val="bg2"/>
                </a:solidFill>
                <a:latin typeface="+mn-lt"/>
              </a:rPr>
              <a:t>- сор А.Ф.Лактионов?   </a:t>
            </a:r>
          </a:p>
        </p:txBody>
      </p:sp>
    </p:spTree>
  </p:cSld>
  <p:clrMapOvr>
    <a:overrideClrMapping bg1="dk2" tx1="lt1" bg2="dk1" tx2="lt2" accent1="accent1" accent2="accent2" accent3="accent3" accent4="accent4" accent5="accent5" accent6="accent6" hlink="hlink" folHlink="folHlink"/>
  </p:clrMapOvr>
  <p:transition spd="slow">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Grp="1" noChangeArrowheads="1"/>
          </p:cNvSpPr>
          <p:nvPr>
            <p:ph sz="half" idx="2"/>
          </p:nvPr>
        </p:nvSpPr>
        <p:spPr>
          <a:xfrm>
            <a:off x="1285852" y="857232"/>
            <a:ext cx="7286676" cy="2376488"/>
          </a:xfrm>
        </p:spPr>
        <p:txBody>
          <a:bodyPr/>
          <a:lstStyle/>
          <a:p>
            <a:pPr algn="just" eaLnBrk="1" hangingPunct="1">
              <a:lnSpc>
                <a:spcPct val="80000"/>
              </a:lnSpc>
              <a:buFont typeface="Wingdings" pitchFamily="2" charset="2"/>
              <a:buNone/>
              <a:defRPr/>
            </a:pPr>
            <a:r>
              <a:rPr lang="ru-RU" sz="2000" dirty="0" smtClean="0"/>
              <a:t>     	 </a:t>
            </a:r>
            <a:r>
              <a:rPr lang="ru-RU" sz="2400" dirty="0" smtClean="0"/>
              <a:t>В 1948 году сотрудник Арктического института В.Н.Степанов высказал мысль, что Земля Санникова существовала и лишь в самом недавнем прошлом исчезла, растаяв, так как была сложена ископаемым льдом. </a:t>
            </a:r>
          </a:p>
        </p:txBody>
      </p:sp>
      <p:pic>
        <p:nvPicPr>
          <p:cNvPr id="8" name="Picture 4" descr="AT-007-0101"/>
          <p:cNvPicPr>
            <a:picLocks noChangeAspect="1" noChangeArrowheads="1"/>
          </p:cNvPicPr>
          <p:nvPr/>
        </p:nvPicPr>
        <p:blipFill>
          <a:blip r:embed="rId2" cstate="email"/>
          <a:srcRect/>
          <a:stretch>
            <a:fillRect/>
          </a:stretch>
        </p:blipFill>
        <p:spPr bwMode="auto">
          <a:xfrm>
            <a:off x="214313" y="2954616"/>
            <a:ext cx="8501091" cy="4117722"/>
          </a:xfrm>
          <a:prstGeom prst="doubleWave">
            <a:avLst/>
          </a:prstGeom>
          <a:ln>
            <a:noFill/>
          </a:ln>
          <a:effectLst>
            <a:softEdge rad="112500"/>
          </a:effectLst>
        </p:spPr>
      </p:pic>
    </p:spTree>
  </p:cSld>
  <p:clrMapOvr>
    <a:overrideClrMapping bg1="dk2" tx1="lt1" bg2="dk1" tx2="lt2" accent1="accent1" accent2="accent2" accent3="accent3" accent4="accent4" accent5="accent5" accent6="accent6" hlink="hlink" folHlink="folHlink"/>
  </p:clrMapOvr>
  <p:transition spd="slow">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voisvet.ru/uploads/posts/2008-07/1216227580_bezymjannyjj.jpg"/>
          <p:cNvPicPr>
            <a:picLocks noChangeAspect="1" noChangeArrowheads="1"/>
          </p:cNvPicPr>
          <p:nvPr/>
        </p:nvPicPr>
        <p:blipFill>
          <a:blip r:embed="rId2"/>
          <a:srcRect/>
          <a:stretch>
            <a:fillRect/>
          </a:stretch>
        </p:blipFill>
        <p:spPr bwMode="auto">
          <a:xfrm>
            <a:off x="4776576" y="2214554"/>
            <a:ext cx="4296018" cy="4286280"/>
          </a:xfrm>
          <a:prstGeom prst="rect">
            <a:avLst/>
          </a:prstGeom>
          <a:noFill/>
        </p:spPr>
      </p:pic>
      <p:sp>
        <p:nvSpPr>
          <p:cNvPr id="22531" name="Rectangle 2"/>
          <p:cNvSpPr>
            <a:spLocks noGrp="1" noChangeArrowheads="1"/>
          </p:cNvSpPr>
          <p:nvPr>
            <p:ph type="title"/>
          </p:nvPr>
        </p:nvSpPr>
        <p:spPr>
          <a:xfrm>
            <a:off x="1428728" y="214290"/>
            <a:ext cx="7491410" cy="815972"/>
          </a:xfrm>
        </p:spPr>
        <p:txBody>
          <a:bodyPr/>
          <a:lstStyle/>
          <a:p>
            <a:pPr eaLnBrk="1" hangingPunct="1"/>
            <a:r>
              <a:rPr lang="ru-RU" dirty="0" smtClean="0">
                <a:solidFill>
                  <a:srgbClr val="3333CC"/>
                </a:solidFill>
              </a:rPr>
              <a:t>Немного истории</a:t>
            </a:r>
          </a:p>
        </p:txBody>
      </p:sp>
      <p:sp>
        <p:nvSpPr>
          <p:cNvPr id="22532" name="Rectangle 3"/>
          <p:cNvSpPr>
            <a:spLocks noGrp="1" noChangeArrowheads="1"/>
          </p:cNvSpPr>
          <p:nvPr>
            <p:ph idx="1"/>
          </p:nvPr>
        </p:nvSpPr>
        <p:spPr>
          <a:xfrm>
            <a:off x="571472" y="1071546"/>
            <a:ext cx="8258172" cy="928694"/>
          </a:xfrm>
        </p:spPr>
        <p:txBody>
          <a:bodyPr/>
          <a:lstStyle/>
          <a:p>
            <a:pPr algn="just" eaLnBrk="1" hangingPunct="1">
              <a:buFontTx/>
              <a:buNone/>
            </a:pPr>
            <a:r>
              <a:rPr lang="ru-RU" sz="1800" dirty="0" smtClean="0">
                <a:latin typeface="Arial" pitchFamily="34" charset="0"/>
                <a:cs typeface="Arial" pitchFamily="34" charset="0"/>
              </a:rPr>
              <a:t>     		 Попробуем заглянуть на несколько десятков тысяч лет назад, в плейстоцен. Уровень Северного Ледовитого океана был тогда на 100 метров ниже, чем сейчас. </a:t>
            </a:r>
          </a:p>
        </p:txBody>
      </p:sp>
      <p:sp>
        <p:nvSpPr>
          <p:cNvPr id="6" name="Прямоугольник 5"/>
          <p:cNvSpPr/>
          <p:nvPr/>
        </p:nvSpPr>
        <p:spPr>
          <a:xfrm>
            <a:off x="0" y="1899263"/>
            <a:ext cx="4714844" cy="4967514"/>
          </a:xfrm>
          <a:prstGeom prst="rect">
            <a:avLst/>
          </a:prstGeom>
        </p:spPr>
        <p:txBody>
          <a:bodyPr wrap="square">
            <a:spAutoFit/>
          </a:bodyPr>
          <a:lstStyle/>
          <a:p>
            <a:pPr marL="342900" lvl="0" indent="-342900" algn="just">
              <a:spcBef>
                <a:spcPct val="60000"/>
              </a:spcBef>
              <a:buClr>
                <a:srgbClr val="000000"/>
              </a:buClr>
            </a:pPr>
            <a:r>
              <a:rPr kumimoji="0" lang="ru-RU"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		Для такой низменной страны, как север Восточной Сибири, это имело огромное значение: практически весь шельф морей Лаптевых и </a:t>
            </a:r>
            <a:r>
              <a:rPr kumimoji="0" lang="ru-RU"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Восточно-Сибирского</a:t>
            </a:r>
            <a:r>
              <a:rPr kumimoji="0" lang="ru-RU"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 был сушей, бескрайней равниной. Через равнину протягивались долины </a:t>
            </a:r>
            <a:r>
              <a:rPr kumimoji="0" lang="ru-RU"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Анабара</a:t>
            </a:r>
            <a:r>
              <a:rPr kumimoji="0" lang="ru-RU"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 Лены, Индигирки, Колымы. Сейчас эти низовья затоплены и для наблюдения доступен только фрагмент древней долины </a:t>
            </a:r>
            <a:r>
              <a:rPr kumimoji="0" lang="ru-RU"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Пра-Яны</a:t>
            </a:r>
            <a:r>
              <a:rPr kumimoji="0" lang="ru-RU"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 – песчаная пустыня Земля </a:t>
            </a:r>
            <a:r>
              <a:rPr kumimoji="0" lang="ru-RU"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Бунге</a:t>
            </a:r>
            <a:r>
              <a:rPr kumimoji="0" lang="ru-RU"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 «полярная Сахара». В южном направлении равнина захватывала площадь сегодняшних </a:t>
            </a:r>
            <a:r>
              <a:rPr kumimoji="0" lang="ru-RU"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Яно-Индигирской</a:t>
            </a:r>
            <a:r>
              <a:rPr kumimoji="0" lang="ru-RU"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 и Приморской низменностей.</a:t>
            </a:r>
          </a:p>
          <a:p>
            <a:pPr marL="342900" lvl="0" indent="-342900" algn="just">
              <a:spcBef>
                <a:spcPct val="60000"/>
              </a:spcBef>
              <a:buClr>
                <a:srgbClr val="000000"/>
              </a:buClr>
            </a:pPr>
            <a:endParaRPr kumimoji="0" lang="ru-RU"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endParaRPr>
          </a:p>
        </p:txBody>
      </p:sp>
    </p:spTree>
  </p:cSld>
  <p:clrMapOvr>
    <a:masterClrMapping/>
  </p:clrMapOvr>
  <p:transition spd="slow">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71406" y="571480"/>
            <a:ext cx="8642350" cy="3008313"/>
          </a:xfrm>
        </p:spPr>
        <p:txBody>
          <a:bodyPr/>
          <a:lstStyle/>
          <a:p>
            <a:pPr algn="just" eaLnBrk="1" hangingPunct="1">
              <a:buFont typeface="Wingdings" pitchFamily="2" charset="2"/>
              <a:buNone/>
              <a:defRPr/>
            </a:pPr>
            <a:r>
              <a:rPr lang="ru-RU" sz="1400" dirty="0" smtClean="0"/>
              <a:t>      			</a:t>
            </a:r>
            <a:r>
              <a:rPr lang="ru-RU" sz="1800" dirty="0" smtClean="0">
                <a:latin typeface="Arial" pitchFamily="34" charset="0"/>
                <a:cs typeface="Arial" pitchFamily="34" charset="0"/>
              </a:rPr>
              <a:t>Длительное время на всем этом едином пространстве накапливалась толща озерно-проточных отложений. Верхняя часть толщи заключает в себе уникальный геологический объект – слои ископаемого льда мощностью в десятки метров. Такой лед развит на материке по всей низменности и занимает огромные пространства на островах Новой Сибири, </a:t>
            </a:r>
            <a:r>
              <a:rPr lang="ru-RU" sz="1800" dirty="0" err="1" smtClean="0">
                <a:latin typeface="Arial" pitchFamily="34" charset="0"/>
                <a:cs typeface="Arial" pitchFamily="34" charset="0"/>
              </a:rPr>
              <a:t>Фаддеевском</a:t>
            </a:r>
            <a:r>
              <a:rPr lang="ru-RU" sz="1800" dirty="0" smtClean="0">
                <a:latin typeface="Arial" pitchFamily="34" charset="0"/>
                <a:cs typeface="Arial" pitchFamily="34" charset="0"/>
              </a:rPr>
              <a:t>, Малом и Большом Ляховских.   Образование льдов происходило в интервал времени, отвечающий максимальному оледенению Сибири, и толща льда послужила своего рода фундаментом громадной равнины – «мамонтового материка» </a:t>
            </a:r>
          </a:p>
        </p:txBody>
      </p:sp>
      <p:pic>
        <p:nvPicPr>
          <p:cNvPr id="23557" name="Picture 5" descr="http://mensite.ru/uploads/posts/1197035107_antarctica_radarsat.jpg"/>
          <p:cNvPicPr>
            <a:picLocks noChangeAspect="1" noChangeArrowheads="1"/>
          </p:cNvPicPr>
          <p:nvPr/>
        </p:nvPicPr>
        <p:blipFill>
          <a:blip r:embed="rId2" cstate="email"/>
          <a:srcRect/>
          <a:stretch>
            <a:fillRect/>
          </a:stretch>
        </p:blipFill>
        <p:spPr bwMode="auto">
          <a:xfrm>
            <a:off x="1285852" y="3000372"/>
            <a:ext cx="5715000" cy="3971925"/>
          </a:xfrm>
          <a:prstGeom prst="ellipse">
            <a:avLst/>
          </a:prstGeom>
          <a:ln>
            <a:noFill/>
          </a:ln>
          <a:effectLst>
            <a:softEdge rad="112500"/>
          </a:effectLst>
        </p:spPr>
      </p:pic>
    </p:spTree>
  </p:cSld>
  <p:clrMapOvr>
    <a:overrideClrMapping bg1="dk2" tx1="lt1" bg2="dk1" tx2="lt2" accent1="accent1" accent2="accent2" accent3="accent3" accent4="accent4" accent5="accent5" accent6="accent6" hlink="hlink" folHlink="folHlink"/>
  </p:clrMapOvr>
  <p:transition spd="slow">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179388" y="571480"/>
            <a:ext cx="8723312" cy="2786083"/>
          </a:xfrm>
        </p:spPr>
        <p:txBody>
          <a:bodyPr/>
          <a:lstStyle/>
          <a:p>
            <a:pPr algn="just" eaLnBrk="1" hangingPunct="1">
              <a:buFont typeface="Wingdings" pitchFamily="2" charset="2"/>
              <a:buNone/>
              <a:defRPr/>
            </a:pPr>
            <a:r>
              <a:rPr lang="ru-RU" sz="2000" dirty="0" smtClean="0"/>
              <a:t>     		 </a:t>
            </a:r>
            <a:r>
              <a:rPr lang="ru-RU" sz="1800" dirty="0" smtClean="0">
                <a:latin typeface="Arial" pitchFamily="34" charset="0"/>
                <a:cs typeface="Arial" pitchFamily="34" charset="0"/>
              </a:rPr>
              <a:t>«Мамонтовый материк» начал распадаться, когда закончилось последнее оледенение и стал повышаться уровень моря. Понижение уровня океана в эпоху </a:t>
            </a:r>
            <a:r>
              <a:rPr lang="ru-RU" sz="1800" dirty="0" err="1" smtClean="0">
                <a:latin typeface="Arial" pitchFamily="34" charset="0"/>
                <a:cs typeface="Arial" pitchFamily="34" charset="0"/>
              </a:rPr>
              <a:t>плестоценовых</a:t>
            </a:r>
            <a:r>
              <a:rPr lang="ru-RU" sz="1800" dirty="0" smtClean="0">
                <a:latin typeface="Arial" pitchFamily="34" charset="0"/>
                <a:cs typeface="Arial" pitchFamily="34" charset="0"/>
              </a:rPr>
              <a:t> оледенений определялось тем, что огромные массы воды были переведены в твердое состояние – в форме покровных или погребенных ледников. Последующее таяние льдов вызвало повышение уровня океана.  </a:t>
            </a:r>
          </a:p>
        </p:txBody>
      </p:sp>
      <p:pic>
        <p:nvPicPr>
          <p:cNvPr id="24581" name="Picture 5" descr="http://www.astrosurf.com/comets/ARTICULOS/La%20Tierra%20en%20Peligro_archivos/slide0049_background.jpg"/>
          <p:cNvPicPr>
            <a:picLocks noChangeAspect="1" noChangeArrowheads="1"/>
          </p:cNvPicPr>
          <p:nvPr/>
        </p:nvPicPr>
        <p:blipFill>
          <a:blip r:embed="rId2">
            <a:lum contrast="10000"/>
          </a:blip>
          <a:srcRect/>
          <a:stretch>
            <a:fillRect/>
          </a:stretch>
        </p:blipFill>
        <p:spPr bwMode="auto">
          <a:xfrm>
            <a:off x="0" y="3426417"/>
            <a:ext cx="9144000" cy="3424737"/>
          </a:xfrm>
          <a:prstGeom prst="rect">
            <a:avLst/>
          </a:prstGeom>
          <a:noFill/>
          <a:effectLst>
            <a:softEdge rad="63500"/>
          </a:effectLst>
        </p:spPr>
      </p:pic>
      <p:sp>
        <p:nvSpPr>
          <p:cNvPr id="5" name="Прямоугольник 4"/>
          <p:cNvSpPr/>
          <p:nvPr/>
        </p:nvSpPr>
        <p:spPr>
          <a:xfrm>
            <a:off x="214282" y="2357430"/>
            <a:ext cx="8643998" cy="1015663"/>
          </a:xfrm>
          <a:prstGeom prst="rect">
            <a:avLst/>
          </a:prstGeom>
        </p:spPr>
        <p:txBody>
          <a:bodyPr wrap="square">
            <a:spAutoFit/>
          </a:bodyPr>
          <a:lstStyle/>
          <a:p>
            <a:pPr marL="342900" lvl="0" indent="-342900" algn="ctr">
              <a:spcBef>
                <a:spcPct val="60000"/>
              </a:spcBef>
              <a:buClr>
                <a:srgbClr val="000000"/>
              </a:buClr>
              <a:defRPr/>
            </a:pPr>
            <a:r>
              <a:rPr lang="ru-RU" kern="0" dirty="0" smtClean="0">
                <a:solidFill>
                  <a:srgbClr val="000000"/>
                </a:solidFill>
              </a:rPr>
              <a:t>    Потепление </a:t>
            </a:r>
            <a:r>
              <a:rPr lang="ru-RU" kern="0" dirty="0">
                <a:solidFill>
                  <a:srgbClr val="000000"/>
                </a:solidFill>
              </a:rPr>
              <a:t>плюс колебания уровня моря привели к тому, что от «мамонтового материка» осталось лишь несколько </a:t>
            </a:r>
            <a:r>
              <a:rPr lang="ru-RU" kern="0" dirty="0" smtClean="0">
                <a:solidFill>
                  <a:srgbClr val="000000"/>
                </a:solidFill>
              </a:rPr>
              <a:t>островов. </a:t>
            </a:r>
            <a:r>
              <a:rPr lang="ru-RU" kern="0" dirty="0">
                <a:solidFill>
                  <a:srgbClr val="000000"/>
                </a:solidFill>
              </a:rPr>
              <a:t/>
            </a:r>
            <a:br>
              <a:rPr lang="ru-RU" kern="0" dirty="0">
                <a:solidFill>
                  <a:srgbClr val="000000"/>
                </a:solidFill>
              </a:rPr>
            </a:br>
            <a:r>
              <a:rPr lang="ru-RU" kern="0" dirty="0" smtClean="0">
                <a:solidFill>
                  <a:srgbClr val="000000"/>
                </a:solidFill>
              </a:rPr>
              <a:t>Всё </a:t>
            </a:r>
            <a:r>
              <a:rPr lang="ru-RU" kern="0" dirty="0">
                <a:solidFill>
                  <a:srgbClr val="000000"/>
                </a:solidFill>
              </a:rPr>
              <a:t>остальное растаяло.</a:t>
            </a:r>
          </a:p>
        </p:txBody>
      </p:sp>
      <p:pic>
        <p:nvPicPr>
          <p:cNvPr id="6" name="Picture 5" descr="http://www.astrosurf.com/comets/ARTICULOS/La%20Tierra%20en%20Peligro_archivos/slide0049_background.jpg"/>
          <p:cNvPicPr>
            <a:picLocks noChangeAspect="1" noChangeArrowheads="1"/>
          </p:cNvPicPr>
          <p:nvPr/>
        </p:nvPicPr>
        <p:blipFill>
          <a:blip r:embed="rId3"/>
          <a:srcRect/>
          <a:stretch>
            <a:fillRect/>
          </a:stretch>
        </p:blipFill>
        <p:spPr bwMode="auto">
          <a:xfrm rot="21442611">
            <a:off x="0" y="3350692"/>
            <a:ext cx="9144000" cy="3438969"/>
          </a:xfrm>
          <a:prstGeom prst="rect">
            <a:avLst/>
          </a:prstGeom>
          <a:noFill/>
          <a:effectLst>
            <a:softEdge rad="63500"/>
          </a:effectLst>
        </p:spPr>
      </p:pic>
      <p:sp>
        <p:nvSpPr>
          <p:cNvPr id="7" name="Прямоугольный треугольник 6"/>
          <p:cNvSpPr/>
          <p:nvPr/>
        </p:nvSpPr>
        <p:spPr bwMode="auto">
          <a:xfrm flipH="1">
            <a:off x="285720" y="6429396"/>
            <a:ext cx="8858280" cy="428604"/>
          </a:xfrm>
          <a:prstGeom prst="rtTriangle">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1"/>
              </a:solidFill>
              <a:effectLst/>
              <a:latin typeface="Arial" charset="0"/>
            </a:endParaRPr>
          </a:p>
        </p:txBody>
      </p:sp>
    </p:spTree>
  </p:cSld>
  <p:clrMapOvr>
    <a:overrideClrMapping bg1="dk2" tx1="lt1" bg2="dk1" tx2="lt2" accent1="accent1" accent2="accent2" accent3="accent3" accent4="accent4" accent5="accent5" accent6="accent6" hlink="hlink" folHlink="folHlink"/>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857356" y="0"/>
            <a:ext cx="6824682" cy="852463"/>
          </a:xfrm>
        </p:spPr>
        <p:txBody>
          <a:bodyPr/>
          <a:lstStyle/>
          <a:p>
            <a:pPr eaLnBrk="1" hangingPunct="1">
              <a:defRPr/>
            </a:pPr>
            <a:r>
              <a:rPr lang="ru-RU" dirty="0" smtClean="0">
                <a:solidFill>
                  <a:srgbClr val="3333CC"/>
                </a:solidFill>
              </a:rPr>
              <a:t>Еще раз об островах</a:t>
            </a:r>
          </a:p>
        </p:txBody>
      </p:sp>
      <p:sp>
        <p:nvSpPr>
          <p:cNvPr id="14339" name="Rectangle 3"/>
          <p:cNvSpPr>
            <a:spLocks noGrp="1" noChangeArrowheads="1"/>
          </p:cNvSpPr>
          <p:nvPr>
            <p:ph idx="1"/>
          </p:nvPr>
        </p:nvSpPr>
        <p:spPr>
          <a:xfrm>
            <a:off x="0" y="928671"/>
            <a:ext cx="9144000" cy="2071701"/>
          </a:xfrm>
        </p:spPr>
        <p:txBody>
          <a:bodyPr/>
          <a:lstStyle/>
          <a:p>
            <a:pPr algn="just" eaLnBrk="1" hangingPunct="1">
              <a:lnSpc>
                <a:spcPct val="80000"/>
              </a:lnSpc>
              <a:buFont typeface="Wingdings" pitchFamily="2" charset="2"/>
              <a:buNone/>
              <a:defRPr/>
            </a:pPr>
            <a:r>
              <a:rPr lang="ru-RU" sz="1200" dirty="0" smtClean="0"/>
              <a:t>       		</a:t>
            </a:r>
            <a:r>
              <a:rPr lang="ru-RU" sz="2300" dirty="0" smtClean="0"/>
              <a:t>Острова Семеновский и Васильевский лежали в море Лаптевых западнее Столбового. Зимой 1823 года первый из островов имел размеры 14816 на 4630 метров, второй был вытянут на 4 мили, при ширине в четверть мили.        Экспедиция на «Вайгаче» в 1912 году зарегистрировала следующие размеры острова Семеновского: длина 4630 и ширина 926 метров. </a:t>
            </a:r>
          </a:p>
        </p:txBody>
      </p:sp>
      <p:pic>
        <p:nvPicPr>
          <p:cNvPr id="25608" name="Picture 8" descr="http://www.polarpost.ru/Library/Akkuratov-Trassi/img/map-1939-02.gif"/>
          <p:cNvPicPr>
            <a:picLocks noChangeAspect="1" noChangeArrowheads="1"/>
          </p:cNvPicPr>
          <p:nvPr/>
        </p:nvPicPr>
        <p:blipFill>
          <a:blip r:embed="rId2">
            <a:duotone>
              <a:prstClr val="black"/>
              <a:srgbClr val="D9C3A5">
                <a:tint val="50000"/>
                <a:satMod val="180000"/>
              </a:srgbClr>
            </a:duotone>
          </a:blip>
          <a:srcRect b="5725"/>
          <a:stretch>
            <a:fillRect/>
          </a:stretch>
        </p:blipFill>
        <p:spPr bwMode="auto">
          <a:xfrm>
            <a:off x="4381111" y="2786058"/>
            <a:ext cx="4548607" cy="3929066"/>
          </a:xfrm>
          <a:prstGeom prst="rect">
            <a:avLst/>
          </a:prstGeom>
          <a:noFill/>
        </p:spPr>
      </p:pic>
      <p:sp>
        <p:nvSpPr>
          <p:cNvPr id="8" name="Прямоугольник 7"/>
          <p:cNvSpPr/>
          <p:nvPr/>
        </p:nvSpPr>
        <p:spPr>
          <a:xfrm>
            <a:off x="0" y="2928934"/>
            <a:ext cx="4214810" cy="3490186"/>
          </a:xfrm>
          <a:prstGeom prst="rect">
            <a:avLst/>
          </a:prstGeom>
        </p:spPr>
        <p:txBody>
          <a:bodyPr wrap="square">
            <a:spAutoFit/>
          </a:bodyPr>
          <a:lstStyle/>
          <a:p>
            <a:pPr marL="342900" lvl="0" indent="-342900" algn="just">
              <a:lnSpc>
                <a:spcPct val="80000"/>
              </a:lnSpc>
              <a:spcBef>
                <a:spcPct val="60000"/>
              </a:spcBef>
              <a:buClr>
                <a:srgbClr val="000000"/>
              </a:buClr>
              <a:defRPr/>
            </a:pPr>
            <a:r>
              <a:rPr lang="ru-RU" sz="1800" kern="0" dirty="0">
                <a:solidFill>
                  <a:srgbClr val="000000"/>
                </a:solidFill>
              </a:rPr>
              <a:t> </a:t>
            </a:r>
            <a:r>
              <a:rPr lang="ru-RU" sz="1800" kern="0" dirty="0" smtClean="0">
                <a:solidFill>
                  <a:srgbClr val="000000"/>
                </a:solidFill>
              </a:rPr>
              <a:t>	</a:t>
            </a:r>
            <a:r>
              <a:rPr lang="ru-RU" sz="2300" dirty="0" smtClean="0">
                <a:solidFill>
                  <a:srgbClr val="000000"/>
                </a:solidFill>
                <a:latin typeface="+mn-lt"/>
              </a:rPr>
              <a:t>В </a:t>
            </a:r>
            <a:r>
              <a:rPr lang="ru-RU" sz="2300" dirty="0">
                <a:solidFill>
                  <a:srgbClr val="000000"/>
                </a:solidFill>
                <a:latin typeface="+mn-lt"/>
              </a:rPr>
              <a:t>1936 году к островам подошло </a:t>
            </a:r>
            <a:r>
              <a:rPr lang="ru-RU" sz="2300" dirty="0" err="1" smtClean="0">
                <a:solidFill>
                  <a:srgbClr val="000000"/>
                </a:solidFill>
                <a:latin typeface="+mn-lt"/>
              </a:rPr>
              <a:t>гидрографиче</a:t>
            </a:r>
            <a:r>
              <a:rPr lang="ru-RU" sz="2300" dirty="0" smtClean="0">
                <a:solidFill>
                  <a:srgbClr val="000000"/>
                </a:solidFill>
                <a:latin typeface="+mn-lt"/>
              </a:rPr>
              <a:t>- </a:t>
            </a:r>
            <a:r>
              <a:rPr lang="ru-RU" sz="2300" dirty="0" err="1" smtClean="0">
                <a:solidFill>
                  <a:srgbClr val="000000"/>
                </a:solidFill>
                <a:latin typeface="+mn-lt"/>
              </a:rPr>
              <a:t>ское</a:t>
            </a:r>
            <a:r>
              <a:rPr lang="ru-RU" sz="2300" dirty="0" smtClean="0">
                <a:solidFill>
                  <a:srgbClr val="000000"/>
                </a:solidFill>
                <a:latin typeface="+mn-lt"/>
              </a:rPr>
              <a:t> </a:t>
            </a:r>
            <a:r>
              <a:rPr lang="ru-RU" sz="2300" dirty="0">
                <a:solidFill>
                  <a:srgbClr val="000000"/>
                </a:solidFill>
                <a:latin typeface="+mn-lt"/>
              </a:rPr>
              <a:t>судно «Хронометр», </a:t>
            </a:r>
            <a:r>
              <a:rPr lang="ru-RU" sz="2300" dirty="0" smtClean="0">
                <a:solidFill>
                  <a:srgbClr val="000000"/>
                </a:solidFill>
                <a:latin typeface="+mn-lt"/>
              </a:rPr>
              <a:t>имевшее </a:t>
            </a:r>
            <a:r>
              <a:rPr lang="ru-RU" sz="2300" dirty="0">
                <a:solidFill>
                  <a:srgbClr val="000000"/>
                </a:solidFill>
                <a:latin typeface="+mn-lt"/>
              </a:rPr>
              <a:t>задание </a:t>
            </a:r>
            <a:r>
              <a:rPr lang="ru-RU" sz="2300" dirty="0" err="1" smtClean="0">
                <a:solidFill>
                  <a:srgbClr val="000000"/>
                </a:solidFill>
                <a:latin typeface="+mn-lt"/>
              </a:rPr>
              <a:t>устано</a:t>
            </a:r>
            <a:r>
              <a:rPr lang="ru-RU" sz="2300" dirty="0" smtClean="0">
                <a:solidFill>
                  <a:srgbClr val="000000"/>
                </a:solidFill>
                <a:latin typeface="+mn-lt"/>
              </a:rPr>
              <a:t>- вить </a:t>
            </a:r>
            <a:r>
              <a:rPr lang="ru-RU" sz="2300" dirty="0">
                <a:solidFill>
                  <a:srgbClr val="000000"/>
                </a:solidFill>
                <a:latin typeface="+mn-lt"/>
              </a:rPr>
              <a:t>на них </a:t>
            </a:r>
            <a:r>
              <a:rPr lang="ru-RU" sz="2300" dirty="0" err="1" smtClean="0">
                <a:solidFill>
                  <a:srgbClr val="000000"/>
                </a:solidFill>
                <a:latin typeface="+mn-lt"/>
              </a:rPr>
              <a:t>навигацион</a:t>
            </a:r>
            <a:r>
              <a:rPr lang="ru-RU" sz="2300" dirty="0" smtClean="0">
                <a:solidFill>
                  <a:srgbClr val="000000"/>
                </a:solidFill>
                <a:latin typeface="+mn-lt"/>
              </a:rPr>
              <a:t>- </a:t>
            </a:r>
            <a:r>
              <a:rPr lang="ru-RU" sz="2300" dirty="0" err="1" smtClean="0">
                <a:solidFill>
                  <a:srgbClr val="000000"/>
                </a:solidFill>
                <a:latin typeface="+mn-lt"/>
              </a:rPr>
              <a:t>ные</a:t>
            </a:r>
            <a:r>
              <a:rPr lang="ru-RU" sz="2300" dirty="0" smtClean="0">
                <a:solidFill>
                  <a:srgbClr val="000000"/>
                </a:solidFill>
                <a:latin typeface="+mn-lt"/>
              </a:rPr>
              <a:t> </a:t>
            </a:r>
            <a:r>
              <a:rPr lang="ru-RU" sz="2300" dirty="0">
                <a:solidFill>
                  <a:srgbClr val="000000"/>
                </a:solidFill>
                <a:latin typeface="+mn-lt"/>
              </a:rPr>
              <a:t>знаки. Увы, острова Васильевского уже не </a:t>
            </a:r>
            <a:r>
              <a:rPr lang="ru-RU" sz="2300" dirty="0" smtClean="0">
                <a:solidFill>
                  <a:srgbClr val="000000"/>
                </a:solidFill>
                <a:latin typeface="+mn-lt"/>
              </a:rPr>
              <a:t>существовало</a:t>
            </a:r>
            <a:r>
              <a:rPr lang="ru-RU" sz="2300" dirty="0">
                <a:solidFill>
                  <a:srgbClr val="000000"/>
                </a:solidFill>
                <a:latin typeface="+mn-lt"/>
              </a:rPr>
              <a:t>, а </a:t>
            </a:r>
            <a:r>
              <a:rPr lang="ru-RU" sz="2300" dirty="0" smtClean="0">
                <a:solidFill>
                  <a:srgbClr val="000000"/>
                </a:solidFill>
                <a:latin typeface="+mn-lt"/>
              </a:rPr>
              <a:t>Семе- </a:t>
            </a:r>
            <a:r>
              <a:rPr lang="ru-RU" sz="2300" dirty="0" err="1" smtClean="0">
                <a:solidFill>
                  <a:srgbClr val="000000"/>
                </a:solidFill>
                <a:latin typeface="+mn-lt"/>
              </a:rPr>
              <a:t>новский</a:t>
            </a:r>
            <a:r>
              <a:rPr lang="ru-RU" sz="2300" dirty="0" smtClean="0">
                <a:solidFill>
                  <a:srgbClr val="000000"/>
                </a:solidFill>
                <a:latin typeface="+mn-lt"/>
              </a:rPr>
              <a:t> </a:t>
            </a:r>
            <a:r>
              <a:rPr lang="ru-RU" sz="2300" dirty="0">
                <a:solidFill>
                  <a:srgbClr val="000000"/>
                </a:solidFill>
                <a:latin typeface="+mn-lt"/>
              </a:rPr>
              <a:t>уменьшился вдвое</a:t>
            </a:r>
            <a:r>
              <a:rPr lang="ru-RU" sz="2300" dirty="0" smtClean="0">
                <a:solidFill>
                  <a:srgbClr val="000000"/>
                </a:solidFill>
                <a:latin typeface="+mn-lt"/>
              </a:rPr>
              <a:t>. Остров Семенов- </a:t>
            </a:r>
            <a:r>
              <a:rPr lang="ru-RU" sz="2300" dirty="0" err="1" smtClean="0">
                <a:solidFill>
                  <a:srgbClr val="000000"/>
                </a:solidFill>
                <a:latin typeface="+mn-lt"/>
              </a:rPr>
              <a:t>ский</a:t>
            </a:r>
            <a:r>
              <a:rPr lang="ru-RU" sz="2300" dirty="0" smtClean="0">
                <a:solidFill>
                  <a:srgbClr val="000000"/>
                </a:solidFill>
                <a:latin typeface="+mn-lt"/>
              </a:rPr>
              <a:t> </a:t>
            </a:r>
            <a:r>
              <a:rPr lang="ru-RU" sz="2300" dirty="0">
                <a:solidFill>
                  <a:srgbClr val="000000"/>
                </a:solidFill>
                <a:latin typeface="+mn-lt"/>
              </a:rPr>
              <a:t>прекратил свое </a:t>
            </a:r>
            <a:r>
              <a:rPr lang="ru-RU" sz="2300" dirty="0" err="1" smtClean="0">
                <a:solidFill>
                  <a:srgbClr val="000000"/>
                </a:solidFill>
                <a:latin typeface="+mn-lt"/>
              </a:rPr>
              <a:t>суще</a:t>
            </a:r>
            <a:r>
              <a:rPr lang="ru-RU" sz="2300" dirty="0" smtClean="0">
                <a:solidFill>
                  <a:srgbClr val="000000"/>
                </a:solidFill>
                <a:latin typeface="+mn-lt"/>
              </a:rPr>
              <a:t>- </a:t>
            </a:r>
            <a:r>
              <a:rPr lang="ru-RU" sz="2300" dirty="0" err="1" smtClean="0">
                <a:solidFill>
                  <a:srgbClr val="000000"/>
                </a:solidFill>
                <a:latin typeface="+mn-lt"/>
              </a:rPr>
              <a:t>ствование</a:t>
            </a:r>
            <a:r>
              <a:rPr lang="ru-RU" sz="2300" dirty="0" smtClean="0">
                <a:solidFill>
                  <a:srgbClr val="000000"/>
                </a:solidFill>
                <a:latin typeface="+mn-lt"/>
              </a:rPr>
              <a:t> </a:t>
            </a:r>
            <a:r>
              <a:rPr lang="ru-RU" sz="2300" dirty="0">
                <a:solidFill>
                  <a:srgbClr val="000000"/>
                </a:solidFill>
                <a:latin typeface="+mn-lt"/>
              </a:rPr>
              <a:t>в 1950 году.</a:t>
            </a:r>
          </a:p>
        </p:txBody>
      </p:sp>
    </p:spTree>
  </p:cSld>
  <p:clrMapOvr>
    <a:masterClrMapping/>
  </p:clrMapOvr>
  <p:transition spd="slow">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4" descr="Picture (62)"/>
          <p:cNvPicPr>
            <a:picLocks noChangeAspect="1" noChangeArrowheads="1"/>
          </p:cNvPicPr>
          <p:nvPr/>
        </p:nvPicPr>
        <p:blipFill>
          <a:blip r:embed="rId2" cstate="email">
            <a:clrChange>
              <a:clrFrom>
                <a:srgbClr val="C6C7CC"/>
              </a:clrFrom>
              <a:clrTo>
                <a:srgbClr val="C6C7CC">
                  <a:alpha val="0"/>
                </a:srgbClr>
              </a:clrTo>
            </a:clrChange>
          </a:blip>
          <a:srcRect/>
          <a:stretch>
            <a:fillRect/>
          </a:stretch>
        </p:blipFill>
        <p:spPr bwMode="auto">
          <a:xfrm>
            <a:off x="4643438" y="3357562"/>
            <a:ext cx="4500562" cy="3500439"/>
          </a:xfrm>
          <a:prstGeom prst="rect">
            <a:avLst/>
          </a:prstGeom>
          <a:noFill/>
          <a:ln w="9525">
            <a:noFill/>
            <a:miter lim="800000"/>
            <a:headEnd/>
            <a:tailEnd/>
          </a:ln>
        </p:spPr>
      </p:pic>
      <p:sp>
        <p:nvSpPr>
          <p:cNvPr id="15363" name="Rectangle 3"/>
          <p:cNvSpPr>
            <a:spLocks noGrp="1" noChangeArrowheads="1"/>
          </p:cNvSpPr>
          <p:nvPr>
            <p:ph idx="1"/>
          </p:nvPr>
        </p:nvSpPr>
        <p:spPr>
          <a:xfrm>
            <a:off x="0" y="428604"/>
            <a:ext cx="8929718" cy="3214710"/>
          </a:xfrm>
        </p:spPr>
        <p:txBody>
          <a:bodyPr/>
          <a:lstStyle/>
          <a:p>
            <a:pPr algn="just" eaLnBrk="1" hangingPunct="1">
              <a:buFont typeface="Wingdings" pitchFamily="2" charset="2"/>
              <a:buNone/>
              <a:defRPr/>
            </a:pPr>
            <a:r>
              <a:rPr lang="ru-RU" sz="1800" dirty="0"/>
              <a:t>       </a:t>
            </a:r>
            <a:r>
              <a:rPr lang="ru-RU" sz="1800" dirty="0" smtClean="0"/>
              <a:t>		</a:t>
            </a:r>
            <a:r>
              <a:rPr lang="ru-RU" sz="2300" dirty="0" smtClean="0"/>
              <a:t>Весной </a:t>
            </a:r>
            <a:r>
              <a:rPr lang="ru-RU" sz="2300" dirty="0"/>
              <a:t>1973 года геологическая экспедиция пробурила несколько мелких скважин со льда пролива Дмитрия Лаптева. Оказалось, что на дне пролива лежат те же плейстоценовые породы, что и на островах, и на прилегающем материковом берегу, но без слоев каменного льда вверху разреза. Этот лед растаял. Зато на глубине, в самих породах, сохранились реликты вечной мерзлоты. Но мерзлота и море не совместимы! Значит, пролив образовался совсем </a:t>
            </a:r>
            <a:r>
              <a:rPr lang="ru-RU" sz="2300" dirty="0" smtClean="0"/>
              <a:t>недавно.                                 </a:t>
            </a:r>
            <a:r>
              <a:rPr lang="ru-RU" sz="2400" dirty="0" smtClean="0"/>
              <a:t>.</a:t>
            </a:r>
            <a:r>
              <a:rPr lang="ru-RU" sz="2400" dirty="0"/>
              <a:t/>
            </a:r>
            <a:br>
              <a:rPr lang="ru-RU" sz="2400" dirty="0"/>
            </a:br>
            <a:endParaRPr lang="ru-RU" sz="2400" dirty="0"/>
          </a:p>
        </p:txBody>
      </p:sp>
      <p:sp>
        <p:nvSpPr>
          <p:cNvPr id="4" name="Прямоугольник 3"/>
          <p:cNvSpPr/>
          <p:nvPr/>
        </p:nvSpPr>
        <p:spPr>
          <a:xfrm>
            <a:off x="357158" y="3571876"/>
            <a:ext cx="4286280" cy="3277820"/>
          </a:xfrm>
          <a:prstGeom prst="rect">
            <a:avLst/>
          </a:prstGeom>
        </p:spPr>
        <p:txBody>
          <a:bodyPr wrap="square">
            <a:spAutoFit/>
          </a:bodyPr>
          <a:lstStyle/>
          <a:p>
            <a:pPr algn="just" eaLnBrk="1" hangingPunct="1">
              <a:buFont typeface="Wingdings" pitchFamily="2" charset="2"/>
              <a:buNone/>
              <a:defRPr/>
            </a:pPr>
            <a:r>
              <a:rPr lang="ru-RU" sz="2300" dirty="0" smtClean="0">
                <a:solidFill>
                  <a:srgbClr val="000000"/>
                </a:solidFill>
                <a:latin typeface="+mn-lt"/>
              </a:rPr>
              <a:t>Действовал тот же механизм, что и при разрушении островов Семеновского, а еще раньше – острова </a:t>
            </a:r>
            <a:r>
              <a:rPr lang="ru-RU" sz="2300" dirty="0" err="1" smtClean="0">
                <a:solidFill>
                  <a:srgbClr val="000000"/>
                </a:solidFill>
                <a:latin typeface="+mn-lt"/>
              </a:rPr>
              <a:t>Фигурина</a:t>
            </a:r>
            <a:r>
              <a:rPr lang="ru-RU" sz="2300" dirty="0" smtClean="0">
                <a:solidFill>
                  <a:srgbClr val="000000"/>
                </a:solidFill>
                <a:latin typeface="+mn-lt"/>
              </a:rPr>
              <a:t>, в </a:t>
            </a:r>
            <a:r>
              <a:rPr lang="en-US" sz="2300" dirty="0" smtClean="0">
                <a:solidFill>
                  <a:srgbClr val="000000"/>
                </a:solidFill>
                <a:latin typeface="+mn-lt"/>
              </a:rPr>
              <a:t>XIX</a:t>
            </a:r>
            <a:r>
              <a:rPr lang="ru-RU" sz="2300" dirty="0" smtClean="0">
                <a:solidFill>
                  <a:srgbClr val="000000"/>
                </a:solidFill>
                <a:latin typeface="+mn-lt"/>
              </a:rPr>
              <a:t> столетии лежавшего к северу от </a:t>
            </a:r>
            <a:r>
              <a:rPr lang="ru-RU" sz="2300" dirty="0" err="1" smtClean="0">
                <a:solidFill>
                  <a:srgbClr val="000000"/>
                </a:solidFill>
                <a:latin typeface="+mn-lt"/>
              </a:rPr>
              <a:t>Фаддеевского</a:t>
            </a:r>
            <a:r>
              <a:rPr lang="ru-RU" sz="2300" dirty="0" smtClean="0">
                <a:solidFill>
                  <a:srgbClr val="000000"/>
                </a:solidFill>
                <a:latin typeface="+mn-lt"/>
              </a:rPr>
              <a:t>, и островов Меркурия и </a:t>
            </a:r>
            <a:r>
              <a:rPr lang="ru-RU" sz="2300" dirty="0" err="1" smtClean="0">
                <a:solidFill>
                  <a:srgbClr val="000000"/>
                </a:solidFill>
                <a:latin typeface="+mn-lt"/>
              </a:rPr>
              <a:t>Диомида</a:t>
            </a:r>
            <a:r>
              <a:rPr lang="ru-RU" sz="2300" dirty="0" smtClean="0">
                <a:solidFill>
                  <a:srgbClr val="000000"/>
                </a:solidFill>
                <a:latin typeface="+mn-lt"/>
              </a:rPr>
              <a:t> в проливе Дмитрия Лаптева…</a:t>
            </a:r>
            <a:endParaRPr lang="ru-RU" sz="2300" dirty="0">
              <a:solidFill>
                <a:srgbClr val="000000"/>
              </a:solidFill>
              <a:latin typeface="+mn-lt"/>
            </a:endParaRPr>
          </a:p>
        </p:txBody>
      </p:sp>
    </p:spTree>
  </p:cSld>
  <p:clrMapOvr>
    <a:overrideClrMapping bg1="lt1" tx1="dk1" bg2="lt2" tx2="dk2" accent1="accent1" accent2="accent2" accent3="accent3" accent4="accent4" accent5="accent5" accent6="accent6" hlink="hlink" folHlink="folHlink"/>
  </p:clrMapOvr>
  <p:transition spd="slow">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1142976" y="0"/>
            <a:ext cx="7821636" cy="857224"/>
          </a:xfrm>
        </p:spPr>
        <p:txBody>
          <a:bodyPr/>
          <a:lstStyle/>
          <a:p>
            <a:pPr eaLnBrk="1" hangingPunct="1">
              <a:defRPr/>
            </a:pPr>
            <a:r>
              <a:rPr lang="ru-RU" sz="4000" dirty="0" smtClean="0">
                <a:solidFill>
                  <a:schemeClr val="bg2"/>
                </a:solidFill>
                <a:latin typeface="Times New Roman" pitchFamily="18" charset="0"/>
              </a:rPr>
              <a:t>Так где же ты, Земля Санникова?..</a:t>
            </a:r>
          </a:p>
        </p:txBody>
      </p:sp>
      <p:sp>
        <p:nvSpPr>
          <p:cNvPr id="17411" name="Rectangle 3"/>
          <p:cNvSpPr>
            <a:spLocks noGrp="1" noChangeArrowheads="1"/>
          </p:cNvSpPr>
          <p:nvPr>
            <p:ph idx="1"/>
          </p:nvPr>
        </p:nvSpPr>
        <p:spPr>
          <a:xfrm>
            <a:off x="214282" y="887432"/>
            <a:ext cx="8643998" cy="2613006"/>
          </a:xfrm>
        </p:spPr>
        <p:txBody>
          <a:bodyPr/>
          <a:lstStyle/>
          <a:p>
            <a:pPr algn="just" eaLnBrk="1" hangingPunct="1">
              <a:buFont typeface="Wingdings" pitchFamily="2" charset="2"/>
              <a:buNone/>
              <a:defRPr/>
            </a:pPr>
            <a:r>
              <a:rPr lang="ru-RU" sz="1800" dirty="0" smtClean="0"/>
              <a:t>      	</a:t>
            </a:r>
            <a:r>
              <a:rPr lang="ru-RU" sz="2400" dirty="0" smtClean="0"/>
              <a:t>Геофизик </a:t>
            </a:r>
            <a:r>
              <a:rPr lang="ru-RU" sz="2400" dirty="0" err="1" smtClean="0"/>
              <a:t>В.А.Литвинский</a:t>
            </a:r>
            <a:r>
              <a:rPr lang="ru-RU" sz="2400" dirty="0" smtClean="0"/>
              <a:t>, занимаясь глубинным строением акватории морей Восточной Сибири, заинтересовался Землей Санникова. Обнаружилось, что в море Лаптева среди поля илов находятся участки песчаных грунтов. Пески сформировались в условиях мелководья – сегодняшнего или совсем недавнего. </a:t>
            </a:r>
          </a:p>
        </p:txBody>
      </p:sp>
      <p:pic>
        <p:nvPicPr>
          <p:cNvPr id="5" name="Picture 5" descr="j0178460"/>
          <p:cNvPicPr>
            <a:picLocks noChangeAspect="1" noChangeArrowheads="1"/>
          </p:cNvPicPr>
          <p:nvPr/>
        </p:nvPicPr>
        <p:blipFill>
          <a:blip r:embed="rId2"/>
          <a:srcRect/>
          <a:stretch>
            <a:fillRect/>
          </a:stretch>
        </p:blipFill>
        <p:spPr bwMode="auto">
          <a:xfrm>
            <a:off x="500035" y="3214686"/>
            <a:ext cx="8358246" cy="3357587"/>
          </a:xfrm>
          <a:prstGeom prst="rect">
            <a:avLst/>
          </a:prstGeom>
          <a:ln>
            <a:noFill/>
          </a:ln>
          <a:effectLst>
            <a:softEdge rad="112500"/>
          </a:effec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Содержание</a:t>
            </a:r>
            <a:endParaRPr lang="ru-RU" dirty="0"/>
          </a:p>
        </p:txBody>
      </p:sp>
      <p:sp>
        <p:nvSpPr>
          <p:cNvPr id="3" name="Содержимое 2"/>
          <p:cNvSpPr>
            <a:spLocks noGrp="1"/>
          </p:cNvSpPr>
          <p:nvPr>
            <p:ph idx="1"/>
          </p:nvPr>
        </p:nvSpPr>
        <p:spPr>
          <a:xfrm>
            <a:off x="838200" y="898525"/>
            <a:ext cx="8305800" cy="5443538"/>
          </a:xfrm>
        </p:spPr>
        <p:txBody>
          <a:bodyPr/>
          <a:lstStyle/>
          <a:p>
            <a:pPr marL="893763" indent="-893763">
              <a:buFont typeface="+mj-lt"/>
              <a:buAutoNum type="romanUcPeriod"/>
            </a:pPr>
            <a:r>
              <a:rPr lang="ru-RU" dirty="0" smtClean="0">
                <a:solidFill>
                  <a:srgbClr val="3333CC"/>
                </a:solidFill>
              </a:rPr>
              <a:t>Как всё начиналось</a:t>
            </a:r>
          </a:p>
          <a:p>
            <a:pPr marL="893763" indent="-893763">
              <a:buFont typeface="+mj-lt"/>
              <a:buAutoNum type="romanUcPeriod"/>
            </a:pPr>
            <a:r>
              <a:rPr lang="ru-RU" dirty="0" smtClean="0">
                <a:solidFill>
                  <a:srgbClr val="3333CC"/>
                </a:solidFill>
              </a:rPr>
              <a:t>Как увидеть… увиденное?</a:t>
            </a:r>
          </a:p>
          <a:p>
            <a:pPr marL="893763" indent="-893763">
              <a:buFont typeface="+mj-lt"/>
              <a:buAutoNum type="romanUcPeriod"/>
            </a:pPr>
            <a:r>
              <a:rPr lang="ru-RU" dirty="0" smtClean="0">
                <a:solidFill>
                  <a:srgbClr val="3333CC"/>
                </a:solidFill>
              </a:rPr>
              <a:t>Что же было дальше?</a:t>
            </a:r>
          </a:p>
          <a:p>
            <a:pPr marL="893763" indent="-893763">
              <a:buFont typeface="+mj-lt"/>
              <a:buAutoNum type="romanUcPeriod"/>
            </a:pPr>
            <a:r>
              <a:rPr lang="ru-RU" dirty="0" smtClean="0">
                <a:solidFill>
                  <a:srgbClr val="3333CC"/>
                </a:solidFill>
              </a:rPr>
              <a:t>Немного истории</a:t>
            </a:r>
          </a:p>
          <a:p>
            <a:pPr marL="893763" indent="-893763">
              <a:buFont typeface="+mj-lt"/>
              <a:buAutoNum type="romanUcPeriod"/>
            </a:pPr>
            <a:r>
              <a:rPr lang="ru-RU" dirty="0" smtClean="0">
                <a:solidFill>
                  <a:srgbClr val="3333CC"/>
                </a:solidFill>
              </a:rPr>
              <a:t>Еще раз об островах</a:t>
            </a:r>
          </a:p>
          <a:p>
            <a:pPr marL="893763" indent="-893763">
              <a:buFont typeface="+mj-lt"/>
              <a:buAutoNum type="romanUcPeriod"/>
            </a:pPr>
            <a:r>
              <a:rPr lang="ru-RU" dirty="0" smtClean="0">
                <a:solidFill>
                  <a:srgbClr val="3333CC"/>
                </a:solidFill>
              </a:rPr>
              <a:t>Так где же ты, Земля Санникова?..</a:t>
            </a:r>
          </a:p>
          <a:p>
            <a:pPr marL="893763" indent="-893763">
              <a:buFont typeface="+mj-lt"/>
              <a:buAutoNum type="romanUcPeriod"/>
            </a:pPr>
            <a:r>
              <a:rPr lang="ru-RU" dirty="0" smtClean="0">
                <a:solidFill>
                  <a:srgbClr val="3333CC"/>
                </a:solidFill>
              </a:rPr>
              <a:t>Острова и время</a:t>
            </a:r>
          </a:p>
          <a:p>
            <a:pPr marL="893763" indent="-893763">
              <a:buFont typeface="+mj-lt"/>
              <a:buAutoNum type="romanUcPeriod"/>
            </a:pPr>
            <a:r>
              <a:rPr lang="ru-RU" dirty="0" smtClean="0">
                <a:solidFill>
                  <a:srgbClr val="3333CC"/>
                </a:solidFill>
              </a:rPr>
              <a:t>Если заглянуть в будущее</a:t>
            </a:r>
          </a:p>
          <a:p>
            <a:pPr marL="893763" indent="-893763">
              <a:buFont typeface="+mj-lt"/>
              <a:buAutoNum type="romanUcPeriod"/>
            </a:pPr>
            <a:endParaRPr lang="ru-RU" dirty="0" smtClean="0">
              <a:solidFill>
                <a:srgbClr val="3333CC"/>
              </a:solidFill>
            </a:endParaRPr>
          </a:p>
          <a:p>
            <a:pPr marL="893763" indent="-893763">
              <a:buFont typeface="+mj-lt"/>
              <a:buAutoNum type="romanUcPeriod"/>
            </a:pPr>
            <a:endParaRPr lang="ru-RU" dirty="0"/>
          </a:p>
        </p:txBody>
      </p:sp>
    </p:spTree>
  </p:cSld>
  <p:clrMapOvr>
    <a:masterClrMapping/>
  </p:clrMapOvr>
  <p:transition spd="slow">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71439" y="571480"/>
            <a:ext cx="8858279" cy="3786214"/>
          </a:xfrm>
        </p:spPr>
        <p:txBody>
          <a:bodyPr/>
          <a:lstStyle/>
          <a:p>
            <a:pPr algn="just" eaLnBrk="1" hangingPunct="1">
              <a:buFont typeface="Wingdings" pitchFamily="2" charset="2"/>
              <a:buNone/>
              <a:defRPr/>
            </a:pPr>
            <a:r>
              <a:rPr lang="ru-RU" sz="1800" dirty="0" smtClean="0"/>
              <a:t>      </a:t>
            </a:r>
            <a:r>
              <a:rPr lang="ru-RU" sz="2400" dirty="0" smtClean="0"/>
              <a:t>       Наконец, по геофизическим данным, на этом же месте был выделен интенсивный максимум поля силы тяжести, отвечающий блоку древнего фундамента шельфа, перекрытого лишь тонким чехлом молодых морских осадков. Это значит, что блок имел устойчивую тенденцию к </a:t>
            </a:r>
            <a:r>
              <a:rPr lang="ru-RU" sz="2400" dirty="0" err="1" smtClean="0"/>
              <a:t>воздыманию</a:t>
            </a:r>
            <a:r>
              <a:rPr lang="ru-RU" sz="2400" dirty="0" smtClean="0"/>
              <a:t>, которое только в недавнем прошлом сменилось погружением. Участок отличается повышенной тектонической активностью, здесь было зафиксировано несколько землетрясений. Правда интенсивность их невелика, только </a:t>
            </a:r>
            <a:r>
              <a:rPr lang="ru-RU" sz="2400" dirty="0" err="1" smtClean="0"/>
              <a:t>высокочув</a:t>
            </a:r>
            <a:r>
              <a:rPr lang="ru-RU" sz="2400" dirty="0" smtClean="0"/>
              <a:t>- </a:t>
            </a:r>
            <a:r>
              <a:rPr lang="ru-RU" sz="2400" dirty="0" err="1" smtClean="0"/>
              <a:t>ствительные</a:t>
            </a:r>
            <a:r>
              <a:rPr lang="ru-RU" sz="2400" dirty="0" smtClean="0"/>
              <a:t> сейсмографы могли уловить толчки…</a:t>
            </a:r>
          </a:p>
        </p:txBody>
      </p:sp>
      <p:pic>
        <p:nvPicPr>
          <p:cNvPr id="27653" name="Picture 5" descr="http://www.photoforum.ru/f/photo/000/317/317825_81.jpg"/>
          <p:cNvPicPr>
            <a:picLocks noChangeAspect="1" noChangeArrowheads="1"/>
          </p:cNvPicPr>
          <p:nvPr/>
        </p:nvPicPr>
        <p:blipFill>
          <a:blip r:embed="rId2" cstate="print"/>
          <a:srcRect/>
          <a:stretch>
            <a:fillRect/>
          </a:stretch>
        </p:blipFill>
        <p:spPr bwMode="auto">
          <a:xfrm>
            <a:off x="428596" y="4572009"/>
            <a:ext cx="8143932" cy="2286016"/>
          </a:xfrm>
          <a:prstGeom prst="rect">
            <a:avLst/>
          </a:prstGeom>
          <a:ln>
            <a:noFill/>
          </a:ln>
          <a:effectLst>
            <a:softEdge rad="112500"/>
          </a:effectLst>
        </p:spPr>
      </p:pic>
    </p:spTree>
  </p:cSld>
  <p:clrMapOvr>
    <a:masterClrMapping/>
  </p:clrMapOvr>
  <p:transition spd="slow">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sz="half" idx="1"/>
          </p:nvPr>
        </p:nvSpPr>
        <p:spPr>
          <a:xfrm>
            <a:off x="0" y="500042"/>
            <a:ext cx="9001156" cy="2214578"/>
          </a:xfrm>
        </p:spPr>
        <p:txBody>
          <a:bodyPr/>
          <a:lstStyle/>
          <a:p>
            <a:pPr algn="just" eaLnBrk="1" hangingPunct="1">
              <a:buFontTx/>
              <a:buNone/>
            </a:pPr>
            <a:r>
              <a:rPr lang="ru-RU" sz="2000" dirty="0" smtClean="0"/>
              <a:t>      		</a:t>
            </a:r>
            <a:r>
              <a:rPr lang="ru-RU" sz="2300" dirty="0" smtClean="0"/>
              <a:t>Остается загадкой следующее: </a:t>
            </a:r>
            <a:r>
              <a:rPr lang="ru-RU" sz="2300" dirty="0" err="1" smtClean="0"/>
              <a:t>Э.В.Толль</a:t>
            </a:r>
            <a:r>
              <a:rPr lang="ru-RU" sz="2300" dirty="0" smtClean="0"/>
              <a:t> сделал свое наблюдение в 1886 году – всего за полтора десятилетия до плавания судна «Заря», исследователи которого так и не смогли увидеть таинственные земли. </a:t>
            </a:r>
            <a:r>
              <a:rPr lang="ru-RU" sz="2300" i="1" dirty="0" smtClean="0"/>
              <a:t>Могла ли Земля Санникова исчезнуть за такой короткий срок? </a:t>
            </a:r>
            <a:r>
              <a:rPr lang="ru-RU" sz="2300" dirty="0" smtClean="0"/>
              <a:t>Остров Семеновский за 14 лет «до смерти» имел размеры всего 2 на</a:t>
            </a:r>
          </a:p>
        </p:txBody>
      </p:sp>
      <p:sp>
        <p:nvSpPr>
          <p:cNvPr id="28675" name="Rectangle 6"/>
          <p:cNvSpPr>
            <a:spLocks noGrp="1" noChangeArrowheads="1"/>
          </p:cNvSpPr>
          <p:nvPr>
            <p:ph sz="half" idx="2"/>
          </p:nvPr>
        </p:nvSpPr>
        <p:spPr>
          <a:xfrm>
            <a:off x="3929058" y="2571744"/>
            <a:ext cx="5000660" cy="2500330"/>
          </a:xfrm>
        </p:spPr>
        <p:txBody>
          <a:bodyPr/>
          <a:lstStyle/>
          <a:p>
            <a:pPr algn="just">
              <a:buNone/>
            </a:pPr>
            <a:r>
              <a:rPr lang="ru-RU" sz="2000" dirty="0" smtClean="0"/>
              <a:t>     </a:t>
            </a:r>
            <a:r>
              <a:rPr lang="ru-RU" sz="2300" dirty="0" smtClean="0"/>
              <a:t>0,5 километра. Выходит, ост- ров, виденный </a:t>
            </a:r>
            <a:r>
              <a:rPr lang="ru-RU" sz="2300" dirty="0" err="1" smtClean="0"/>
              <a:t>Толлем</a:t>
            </a:r>
            <a:r>
              <a:rPr lang="ru-RU" sz="2300" dirty="0" smtClean="0"/>
              <a:t> в 1886 году, был примерно такого же размера и располагался от наблюдателей совсем близко.       </a:t>
            </a:r>
          </a:p>
          <a:p>
            <a:pPr algn="just" eaLnBrk="1" hangingPunct="1">
              <a:buFontTx/>
              <a:buNone/>
            </a:pPr>
            <a:r>
              <a:rPr lang="ru-RU" sz="2300" dirty="0" smtClean="0"/>
              <a:t>		</a:t>
            </a:r>
            <a:r>
              <a:rPr lang="ru-RU" sz="2300" dirty="0" err="1" smtClean="0"/>
              <a:t>Э.В.Толль</a:t>
            </a:r>
            <a:r>
              <a:rPr lang="ru-RU" sz="2300" dirty="0" smtClean="0"/>
              <a:t> не нашел Землю Санникова как конкретный географический объект. Но его научные исследования помог- ли приблизиться к решению еще одной загадки природы.</a:t>
            </a:r>
          </a:p>
        </p:txBody>
      </p:sp>
      <p:pic>
        <p:nvPicPr>
          <p:cNvPr id="28676" name="Picture 4" descr="Picture (93)"/>
          <p:cNvPicPr>
            <a:picLocks noChangeAspect="1" noChangeArrowheads="1"/>
          </p:cNvPicPr>
          <p:nvPr/>
        </p:nvPicPr>
        <p:blipFill>
          <a:blip r:embed="rId2" cstate="email">
            <a:clrChange>
              <a:clrFrom>
                <a:srgbClr val="5FB6C0"/>
              </a:clrFrom>
              <a:clrTo>
                <a:srgbClr val="5FB6C0">
                  <a:alpha val="0"/>
                </a:srgbClr>
              </a:clrTo>
            </a:clrChange>
          </a:blip>
          <a:srcRect/>
          <a:stretch>
            <a:fillRect/>
          </a:stretch>
        </p:blipFill>
        <p:spPr bwMode="auto">
          <a:xfrm>
            <a:off x="1" y="3374372"/>
            <a:ext cx="4214810" cy="3483628"/>
          </a:xfrm>
          <a:prstGeom prst="snipRoundRect">
            <a:avLst>
              <a:gd name="adj1" fmla="val 35984"/>
              <a:gd name="adj2" fmla="val 21355"/>
            </a:avLst>
          </a:prstGeom>
          <a:ln>
            <a:noFill/>
          </a:ln>
          <a:effectLst>
            <a:softEdge rad="112500"/>
          </a:effectLst>
        </p:spPr>
      </p:pic>
      <p:pic>
        <p:nvPicPr>
          <p:cNvPr id="1026" name="Picture 2" descr="C:\Documents and Settings\Света\Мои документы\Мои рисунки\Картинки\Animated\Анимация\знак вопроса.gif"/>
          <p:cNvPicPr>
            <a:picLocks noChangeAspect="1" noChangeArrowheads="1" noCrop="1"/>
          </p:cNvPicPr>
          <p:nvPr/>
        </p:nvPicPr>
        <p:blipFill>
          <a:blip r:embed="rId3">
            <a:clrChange>
              <a:clrFrom>
                <a:srgbClr val="FFFFFF"/>
              </a:clrFrom>
              <a:clrTo>
                <a:srgbClr val="FFFFFF">
                  <a:alpha val="0"/>
                </a:srgbClr>
              </a:clrTo>
            </a:clrChange>
            <a:duotone>
              <a:schemeClr val="accent2">
                <a:shade val="45000"/>
                <a:satMod val="135000"/>
              </a:schemeClr>
              <a:prstClr val="white"/>
            </a:duotone>
          </a:blip>
          <a:srcRect/>
          <a:stretch>
            <a:fillRect/>
          </a:stretch>
        </p:blipFill>
        <p:spPr bwMode="auto">
          <a:xfrm rot="20473708">
            <a:off x="571472" y="3000372"/>
            <a:ext cx="976317" cy="976317"/>
          </a:xfrm>
          <a:prstGeom prst="rect">
            <a:avLst/>
          </a:prstGeom>
          <a:noFill/>
        </p:spPr>
      </p:pic>
      <p:pic>
        <p:nvPicPr>
          <p:cNvPr id="1027" name="Picture 3" descr="C:\Documents and Settings\Света\Мои документы\Мои рисунки\Картинки\Animated\Анимация\знак вопроса.gif"/>
          <p:cNvPicPr>
            <a:picLocks noChangeAspect="1" noChangeArrowheads="1" noCrop="1"/>
          </p:cNvPicPr>
          <p:nvPr/>
        </p:nvPicPr>
        <p:blipFill>
          <a:blip r:embed="rId3">
            <a:clrChange>
              <a:clrFrom>
                <a:srgbClr val="FFFFFF"/>
              </a:clrFrom>
              <a:clrTo>
                <a:srgbClr val="FFFFFF">
                  <a:alpha val="0"/>
                </a:srgbClr>
              </a:clrTo>
            </a:clrChange>
            <a:duotone>
              <a:prstClr val="black"/>
              <a:schemeClr val="accent2">
                <a:tint val="45000"/>
                <a:satMod val="400000"/>
              </a:schemeClr>
            </a:duotone>
          </a:blip>
          <a:srcRect/>
          <a:stretch>
            <a:fillRect/>
          </a:stretch>
        </p:blipFill>
        <p:spPr bwMode="auto">
          <a:xfrm>
            <a:off x="1142976" y="2500306"/>
            <a:ext cx="1357322" cy="1357322"/>
          </a:xfrm>
          <a:prstGeom prst="rect">
            <a:avLst/>
          </a:prstGeom>
          <a:noFill/>
        </p:spPr>
      </p:pic>
      <p:pic>
        <p:nvPicPr>
          <p:cNvPr id="1028" name="Picture 4" descr="C:\Documents and Settings\Света\Мои документы\Мои рисунки\Картинки\Animated\Анимация\знак вопроса.gif"/>
          <p:cNvPicPr>
            <a:picLocks noChangeAspect="1" noChangeArrowheads="1" noCrop="1"/>
          </p:cNvPicPr>
          <p:nvPr/>
        </p:nvPicPr>
        <p:blipFill>
          <a:blip r:embed="rId3">
            <a:clrChange>
              <a:clrFrom>
                <a:srgbClr val="FFFFFF"/>
              </a:clrFrom>
              <a:clrTo>
                <a:srgbClr val="FFFFFF">
                  <a:alpha val="0"/>
                </a:srgbClr>
              </a:clrTo>
            </a:clrChange>
            <a:duotone>
              <a:prstClr val="black"/>
              <a:schemeClr val="accent3">
                <a:tint val="45000"/>
                <a:satMod val="400000"/>
              </a:schemeClr>
            </a:duotone>
          </a:blip>
          <a:srcRect/>
          <a:stretch>
            <a:fillRect/>
          </a:stretch>
        </p:blipFill>
        <p:spPr bwMode="auto">
          <a:xfrm rot="1654121">
            <a:off x="2032014" y="2889277"/>
            <a:ext cx="1000132" cy="1000132"/>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Picture (128)"/>
          <p:cNvPicPr>
            <a:picLocks noChangeAspect="1" noChangeArrowheads="1"/>
          </p:cNvPicPr>
          <p:nvPr/>
        </p:nvPicPr>
        <p:blipFill>
          <a:blip r:embed="rId3"/>
          <a:srcRect/>
          <a:stretch>
            <a:fillRect/>
          </a:stretch>
        </p:blipFill>
        <p:spPr bwMode="auto">
          <a:xfrm>
            <a:off x="0" y="-76081"/>
            <a:ext cx="9144000" cy="6934081"/>
          </a:xfrm>
          <a:prstGeom prst="rect">
            <a:avLst/>
          </a:prstGeom>
          <a:noFill/>
          <a:ln w="9525">
            <a:noFill/>
            <a:miter lim="800000"/>
            <a:headEnd/>
            <a:tailEnd/>
          </a:ln>
        </p:spPr>
      </p:pic>
      <p:sp>
        <p:nvSpPr>
          <p:cNvPr id="16386" name="Rectangle 2"/>
          <p:cNvSpPr>
            <a:spLocks noGrp="1" noChangeArrowheads="1"/>
          </p:cNvSpPr>
          <p:nvPr>
            <p:ph type="title"/>
          </p:nvPr>
        </p:nvSpPr>
        <p:spPr>
          <a:xfrm>
            <a:off x="0" y="0"/>
            <a:ext cx="2786050" cy="1173162"/>
          </a:xfrm>
        </p:spPr>
        <p:txBody>
          <a:bodyPr/>
          <a:lstStyle/>
          <a:p>
            <a:pPr algn="ctr" eaLnBrk="1" hangingPunct="1">
              <a:defRPr/>
            </a:pPr>
            <a:r>
              <a:rPr lang="ru-RU" dirty="0" smtClean="0"/>
              <a:t> Острова</a:t>
            </a:r>
            <a:br>
              <a:rPr lang="ru-RU" dirty="0" smtClean="0"/>
            </a:br>
            <a:r>
              <a:rPr lang="ru-RU" dirty="0" smtClean="0"/>
              <a:t>и время</a:t>
            </a:r>
          </a:p>
        </p:txBody>
      </p:sp>
      <p:sp>
        <p:nvSpPr>
          <p:cNvPr id="16387" name="Rectangle 3"/>
          <p:cNvSpPr>
            <a:spLocks noGrp="1" noChangeArrowheads="1"/>
          </p:cNvSpPr>
          <p:nvPr>
            <p:ph idx="1"/>
          </p:nvPr>
        </p:nvSpPr>
        <p:spPr>
          <a:xfrm>
            <a:off x="0" y="1500174"/>
            <a:ext cx="4572000" cy="5143536"/>
          </a:xfrm>
          <a:solidFill>
            <a:schemeClr val="tx1"/>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lIns="0" tIns="180000" rIns="144000"/>
          <a:lstStyle/>
          <a:p>
            <a:pPr algn="just" eaLnBrk="1" hangingPunct="1">
              <a:buFont typeface="Wingdings" pitchFamily="2" charset="2"/>
              <a:buNone/>
              <a:defRPr/>
            </a:pPr>
            <a:r>
              <a:rPr lang="ru-RU" sz="1800" dirty="0" smtClean="0"/>
              <a:t>      </a:t>
            </a:r>
            <a:r>
              <a:rPr lang="ru-RU" sz="2200" dirty="0" smtClean="0"/>
              <a:t>Исчезающие острова ломают представления о геологи- </a:t>
            </a:r>
            <a:r>
              <a:rPr lang="ru-RU" sz="2200" dirty="0" err="1" smtClean="0"/>
              <a:t>ческом</a:t>
            </a:r>
            <a:r>
              <a:rPr lang="ru-RU" sz="2200" dirty="0" smtClean="0"/>
              <a:t> времени. Принято считать, что геологические процессы, кроме </a:t>
            </a:r>
            <a:r>
              <a:rPr lang="ru-RU" sz="2200" dirty="0" err="1" smtClean="0"/>
              <a:t>землетря</a:t>
            </a:r>
            <a:r>
              <a:rPr lang="ru-RU" sz="2200" dirty="0" smtClean="0"/>
              <a:t>- </a:t>
            </a:r>
            <a:r>
              <a:rPr lang="ru-RU" sz="2200" dirty="0" err="1" smtClean="0"/>
              <a:t>сений</a:t>
            </a:r>
            <a:r>
              <a:rPr lang="ru-RU" sz="2200" dirty="0" smtClean="0"/>
              <a:t> и извержений вулканов, идут настолько медленно, что их невозможно наблюдать. </a:t>
            </a:r>
            <a:br>
              <a:rPr lang="ru-RU" sz="2200" dirty="0" smtClean="0"/>
            </a:br>
            <a:r>
              <a:rPr lang="ru-RU" sz="2200" dirty="0" smtClean="0"/>
              <a:t>Однако это, по крайне мере для тех районов, о которых идет речь, не так.</a:t>
            </a:r>
            <a:br>
              <a:rPr lang="ru-RU" sz="2200" dirty="0" smtClean="0"/>
            </a:br>
            <a:r>
              <a:rPr lang="ru-RU" sz="2200" dirty="0" smtClean="0"/>
              <a:t>  «Лик Земли», как красиво выражались в старину, меняется на наших глазах.</a:t>
            </a:r>
          </a:p>
        </p:txBody>
      </p:sp>
    </p:spTree>
  </p:cSld>
  <p:clrMapOvr>
    <a:masterClrMapping/>
  </p:clrMapOvr>
  <p:transition spd="slow">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http://open.az/uploads/posts/2008-05/1210337143_5172718_warming300.jpg"/>
          <p:cNvPicPr>
            <a:picLocks noChangeAspect="1" noChangeArrowheads="1"/>
          </p:cNvPicPr>
          <p:nvPr/>
        </p:nvPicPr>
        <p:blipFill>
          <a:blip r:embed="rId2"/>
          <a:srcRect/>
          <a:stretch>
            <a:fillRect/>
          </a:stretch>
        </p:blipFill>
        <p:spPr bwMode="auto">
          <a:xfrm>
            <a:off x="0" y="-1"/>
            <a:ext cx="9144000" cy="6864305"/>
          </a:xfrm>
          <a:prstGeom prst="rect">
            <a:avLst/>
          </a:prstGeom>
          <a:noFill/>
        </p:spPr>
      </p:pic>
      <p:sp>
        <p:nvSpPr>
          <p:cNvPr id="112642" name="Rectangle 2"/>
          <p:cNvSpPr>
            <a:spLocks noGrp="1" noChangeArrowheads="1"/>
          </p:cNvSpPr>
          <p:nvPr>
            <p:ph type="title"/>
          </p:nvPr>
        </p:nvSpPr>
        <p:spPr>
          <a:xfrm>
            <a:off x="357158" y="0"/>
            <a:ext cx="7848600" cy="928670"/>
          </a:xfrm>
        </p:spPr>
        <p:txBody>
          <a:bodyPr/>
          <a:lstStyle/>
          <a:p>
            <a:pPr eaLnBrk="1" hangingPunct="1">
              <a:defRPr/>
            </a:pPr>
            <a:r>
              <a:rPr lang="ru-RU" sz="3600" b="1" dirty="0" smtClean="0">
                <a:solidFill>
                  <a:schemeClr val="tx1"/>
                </a:solidFill>
              </a:rPr>
              <a:t>Если заглянуть в будущее</a:t>
            </a:r>
          </a:p>
        </p:txBody>
      </p:sp>
      <p:pic>
        <p:nvPicPr>
          <p:cNvPr id="30727" name="Picture 7" descr="http://open.az/uploads/posts/2008-05/1210337143_5172718_warming300.jpg"/>
          <p:cNvPicPr>
            <a:picLocks noChangeAspect="1" noChangeArrowheads="1"/>
          </p:cNvPicPr>
          <p:nvPr/>
        </p:nvPicPr>
        <p:blipFill>
          <a:blip r:embed="rId3" cstate="email"/>
          <a:srcRect/>
          <a:stretch>
            <a:fillRect/>
          </a:stretch>
        </p:blipFill>
        <p:spPr bwMode="auto">
          <a:xfrm>
            <a:off x="-142908" y="3571900"/>
            <a:ext cx="3810000" cy="3429000"/>
          </a:xfrm>
          <a:prstGeom prst="round1Rect">
            <a:avLst>
              <a:gd name="adj" fmla="val 50000"/>
            </a:avLst>
          </a:prstGeom>
          <a:ln>
            <a:noFill/>
          </a:ln>
          <a:effectLst>
            <a:softEdge rad="112500"/>
          </a:effectLst>
        </p:spPr>
      </p:pic>
      <p:sp>
        <p:nvSpPr>
          <p:cNvPr id="112643" name="Rectangle 3"/>
          <p:cNvSpPr>
            <a:spLocks noGrp="1" noChangeArrowheads="1"/>
          </p:cNvSpPr>
          <p:nvPr>
            <p:ph idx="1"/>
          </p:nvPr>
        </p:nvSpPr>
        <p:spPr>
          <a:xfrm>
            <a:off x="-17435" y="1357298"/>
            <a:ext cx="9018591" cy="1785950"/>
          </a:xfrm>
        </p:spPr>
        <p:txBody>
          <a:bodyPr/>
          <a:lstStyle/>
          <a:p>
            <a:pPr algn="just" eaLnBrk="1" hangingPunct="1">
              <a:buFont typeface="Wingdings" pitchFamily="2" charset="2"/>
              <a:buNone/>
              <a:defRPr/>
            </a:pPr>
            <a:r>
              <a:rPr lang="ru-RU" sz="2400" dirty="0" smtClean="0">
                <a:solidFill>
                  <a:schemeClr val="tx1"/>
                </a:solidFill>
              </a:rPr>
              <a:t>       В последнее время все больше и больше говорят о глобальном потеплении. И словно в </a:t>
            </a:r>
            <a:r>
              <a:rPr lang="ru-RU" sz="2400" dirty="0" smtClean="0">
                <a:solidFill>
                  <a:schemeClr val="tx1"/>
                </a:solidFill>
              </a:rPr>
              <a:t>подтверждение </a:t>
            </a:r>
            <a:r>
              <a:rPr lang="ru-RU" sz="2400" dirty="0" smtClean="0">
                <a:solidFill>
                  <a:schemeClr val="tx1"/>
                </a:solidFill>
              </a:rPr>
              <a:t>этого за окном сейчас, в конце января моросит мелкий дождь.</a:t>
            </a:r>
            <a:br>
              <a:rPr lang="ru-RU" sz="2400" dirty="0" smtClean="0">
                <a:solidFill>
                  <a:schemeClr val="tx1"/>
                </a:solidFill>
              </a:rPr>
            </a:br>
            <a:r>
              <a:rPr lang="ru-RU" sz="2400" dirty="0" smtClean="0">
                <a:solidFill>
                  <a:schemeClr val="tx1"/>
                </a:solidFill>
              </a:rPr>
              <a:t> И это в средней полосе России!   А что же в Арктике?</a:t>
            </a:r>
            <a:r>
              <a:rPr lang="ru-RU" sz="2000" dirty="0" smtClean="0">
                <a:solidFill>
                  <a:schemeClr val="tx1"/>
                </a:solidFill>
              </a:rPr>
              <a:t>   </a:t>
            </a:r>
          </a:p>
        </p:txBody>
      </p:sp>
      <p:sp>
        <p:nvSpPr>
          <p:cNvPr id="7" name="Прямоугольник 6"/>
          <p:cNvSpPr/>
          <p:nvPr/>
        </p:nvSpPr>
        <p:spPr>
          <a:xfrm>
            <a:off x="1428728" y="2869354"/>
            <a:ext cx="7572428" cy="1631216"/>
          </a:xfrm>
          <a:prstGeom prst="rect">
            <a:avLst/>
          </a:prstGeom>
        </p:spPr>
        <p:txBody>
          <a:bodyPr wrap="square">
            <a:spAutoFit/>
          </a:bodyPr>
          <a:lstStyle/>
          <a:p>
            <a:pPr algn="just" eaLnBrk="1" hangingPunct="1">
              <a:buFont typeface="Wingdings" pitchFamily="2" charset="2"/>
              <a:buNone/>
              <a:defRPr/>
            </a:pPr>
            <a:r>
              <a:rPr lang="ru-RU" dirty="0"/>
              <a:t>Александр Данилов, зам. Директора по науке арктического и антарктического НИИ Росгидромета в интервью «Комсомольской правде» заявил: «</a:t>
            </a:r>
            <a:r>
              <a:rPr lang="ru-RU" i="1" dirty="0"/>
              <a:t>Не возьмусь рассуждать </a:t>
            </a:r>
            <a:r>
              <a:rPr lang="ru-RU" i="1" dirty="0" smtClean="0"/>
              <a:t/>
            </a:r>
            <a:br>
              <a:rPr lang="ru-RU" i="1" dirty="0" smtClean="0"/>
            </a:br>
            <a:r>
              <a:rPr lang="ru-RU" i="1" dirty="0" smtClean="0"/>
              <a:t>о </a:t>
            </a:r>
            <a:r>
              <a:rPr lang="ru-RU" i="1" dirty="0"/>
              <a:t>глобальном изменении климата, но последние пять </a:t>
            </a:r>
            <a:r>
              <a:rPr lang="ru-RU" i="1" dirty="0" smtClean="0"/>
              <a:t>лет </a:t>
            </a:r>
            <a:r>
              <a:rPr lang="ru-RU" i="1" dirty="0"/>
              <a:t>в </a:t>
            </a:r>
            <a:r>
              <a:rPr lang="ru-RU" i="1" dirty="0" smtClean="0"/>
              <a:t/>
            </a:r>
            <a:br>
              <a:rPr lang="ru-RU" i="1" dirty="0" smtClean="0"/>
            </a:br>
            <a:r>
              <a:rPr lang="ru-RU" i="1" dirty="0" smtClean="0"/>
              <a:t>                           Арктике стояли аномально теплые </a:t>
            </a:r>
            <a:r>
              <a:rPr lang="ru-RU" i="1" dirty="0"/>
              <a:t>зимы. </a:t>
            </a:r>
          </a:p>
        </p:txBody>
      </p:sp>
      <p:sp>
        <p:nvSpPr>
          <p:cNvPr id="8" name="Прямоугольник 7"/>
          <p:cNvSpPr/>
          <p:nvPr/>
        </p:nvSpPr>
        <p:spPr>
          <a:xfrm>
            <a:off x="3571868" y="4429132"/>
            <a:ext cx="5429288" cy="2246769"/>
          </a:xfrm>
          <a:prstGeom prst="rect">
            <a:avLst/>
          </a:prstGeom>
        </p:spPr>
        <p:txBody>
          <a:bodyPr wrap="square">
            <a:spAutoFit/>
          </a:bodyPr>
          <a:lstStyle/>
          <a:p>
            <a:pPr algn="just" eaLnBrk="1" hangingPunct="1">
              <a:buFont typeface="Wingdings" pitchFamily="2" charset="2"/>
              <a:buNone/>
              <a:defRPr/>
            </a:pPr>
            <a:r>
              <a:rPr lang="ru-RU" i="1" dirty="0"/>
              <a:t>Площадь льдов и в марте – апреле, когда их количество максимально, и в августе – сентябре, когда ледовые поля активно тают, примерно на десять процентов сократилась по сравнению с </a:t>
            </a:r>
            <a:r>
              <a:rPr lang="en-US" i="1" dirty="0"/>
              <a:t>XX</a:t>
            </a:r>
            <a:r>
              <a:rPr lang="ru-RU" i="1" dirty="0"/>
              <a:t> веком. </a:t>
            </a:r>
            <a:r>
              <a:rPr lang="ru-RU" i="1" dirty="0" smtClean="0"/>
              <a:t>Почему</a:t>
            </a:r>
            <a:r>
              <a:rPr lang="ru-RU" i="1" dirty="0"/>
              <a:t>? Точного ответа пока никто не знает».</a:t>
            </a:r>
          </a:p>
        </p:txBody>
      </p:sp>
    </p:spTree>
  </p:cSld>
  <p:clrMapOvr>
    <a:masterClrMapping/>
  </p:clrMapOvr>
  <p:transition spd="slow">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http://open.az/uploads/posts/2008-05/1210337143_5172718_warming300.jpg"/>
          <p:cNvPicPr>
            <a:picLocks noChangeAspect="1" noChangeArrowheads="1"/>
          </p:cNvPicPr>
          <p:nvPr/>
        </p:nvPicPr>
        <p:blipFill>
          <a:blip r:embed="rId3"/>
          <a:srcRect/>
          <a:stretch>
            <a:fillRect/>
          </a:stretch>
        </p:blipFill>
        <p:spPr bwMode="auto">
          <a:xfrm>
            <a:off x="0" y="-1"/>
            <a:ext cx="9144000" cy="6864305"/>
          </a:xfrm>
          <a:prstGeom prst="rect">
            <a:avLst/>
          </a:prstGeom>
          <a:noFill/>
        </p:spPr>
      </p:pic>
      <p:pic>
        <p:nvPicPr>
          <p:cNvPr id="333826" name="Picture 2" descr="http://rus.tvnet.lv/news/images/upload/large_3911.jpg"/>
          <p:cNvPicPr>
            <a:picLocks noChangeAspect="1" noChangeArrowheads="1"/>
          </p:cNvPicPr>
          <p:nvPr/>
        </p:nvPicPr>
        <p:blipFill>
          <a:blip r:embed="rId4"/>
          <a:srcRect/>
          <a:stretch>
            <a:fillRect/>
          </a:stretch>
        </p:blipFill>
        <p:spPr bwMode="auto">
          <a:xfrm>
            <a:off x="4071934" y="4643467"/>
            <a:ext cx="5072066" cy="2285995"/>
          </a:xfrm>
          <a:prstGeom prst="teardrop">
            <a:avLst/>
          </a:prstGeom>
          <a:ln>
            <a:noFill/>
          </a:ln>
          <a:effectLst>
            <a:softEdge rad="112500"/>
          </a:effectLst>
        </p:spPr>
      </p:pic>
      <p:sp>
        <p:nvSpPr>
          <p:cNvPr id="7" name="Прямоугольник 6"/>
          <p:cNvSpPr/>
          <p:nvPr/>
        </p:nvSpPr>
        <p:spPr>
          <a:xfrm>
            <a:off x="285720" y="5241209"/>
            <a:ext cx="4572000" cy="830997"/>
          </a:xfrm>
          <a:prstGeom prst="rect">
            <a:avLst/>
          </a:prstGeom>
        </p:spPr>
        <p:txBody>
          <a:bodyPr>
            <a:spAutoFit/>
          </a:bodyPr>
          <a:lstStyle/>
          <a:p>
            <a:pPr algn="just">
              <a:buNone/>
              <a:defRPr/>
            </a:pPr>
            <a:r>
              <a:rPr lang="ru-RU" sz="2400" dirty="0" smtClean="0"/>
              <a:t> Но как скоро это случится</a:t>
            </a:r>
          </a:p>
          <a:p>
            <a:pPr algn="just">
              <a:buNone/>
              <a:defRPr/>
            </a:pPr>
            <a:r>
              <a:rPr lang="ru-RU" sz="2400" dirty="0" smtClean="0"/>
              <a:t>         пока не знает никто.</a:t>
            </a:r>
            <a:endParaRPr lang="ru-RU" sz="2400" dirty="0"/>
          </a:p>
        </p:txBody>
      </p:sp>
      <p:sp>
        <p:nvSpPr>
          <p:cNvPr id="9" name="Прямоугольник 8"/>
          <p:cNvSpPr/>
          <p:nvPr/>
        </p:nvSpPr>
        <p:spPr>
          <a:xfrm>
            <a:off x="142844" y="428604"/>
            <a:ext cx="6143668" cy="830997"/>
          </a:xfrm>
          <a:prstGeom prst="rect">
            <a:avLst/>
          </a:prstGeom>
        </p:spPr>
        <p:txBody>
          <a:bodyPr wrap="square">
            <a:spAutoFit/>
          </a:bodyPr>
          <a:lstStyle/>
          <a:p>
            <a:pPr algn="ctr"/>
            <a:r>
              <a:rPr lang="ru-RU" sz="2400" b="1" dirty="0" smtClean="0">
                <a:solidFill>
                  <a:srgbClr val="FFC000"/>
                </a:solidFill>
                <a:effectLst>
                  <a:outerShdw blurRad="38100" dist="38100" dir="2700000" algn="tl">
                    <a:srgbClr val="000000">
                      <a:alpha val="43137"/>
                    </a:srgbClr>
                  </a:outerShdw>
                </a:effectLst>
              </a:rPr>
              <a:t>А что же будет в ближайшем будущем на нашей планете? </a:t>
            </a:r>
            <a:endParaRPr lang="ru-RU" sz="2400" b="1" dirty="0">
              <a:solidFill>
                <a:srgbClr val="FFC000"/>
              </a:solidFill>
              <a:effectLst>
                <a:outerShdw blurRad="38100" dist="38100" dir="2700000" algn="tl">
                  <a:srgbClr val="000000">
                    <a:alpha val="43137"/>
                  </a:srgbClr>
                </a:outerShdw>
              </a:effectLst>
            </a:endParaRPr>
          </a:p>
        </p:txBody>
      </p:sp>
      <p:sp>
        <p:nvSpPr>
          <p:cNvPr id="112643" name="Rectangle 3"/>
          <p:cNvSpPr>
            <a:spLocks noGrp="1" noChangeArrowheads="1"/>
          </p:cNvSpPr>
          <p:nvPr>
            <p:ph idx="1"/>
          </p:nvPr>
        </p:nvSpPr>
        <p:spPr>
          <a:xfrm>
            <a:off x="0" y="1357298"/>
            <a:ext cx="9001156" cy="3857652"/>
          </a:xfrm>
        </p:spPr>
        <p:txBody>
          <a:bodyPr/>
          <a:lstStyle/>
          <a:p>
            <a:pPr algn="just">
              <a:buNone/>
              <a:defRPr/>
            </a:pPr>
            <a:r>
              <a:rPr lang="ru-RU" sz="2400" dirty="0" smtClean="0">
                <a:solidFill>
                  <a:schemeClr val="tx1"/>
                </a:solidFill>
              </a:rPr>
              <a:t>	Существует </a:t>
            </a:r>
            <a:r>
              <a:rPr lang="ru-RU" sz="2400" dirty="0">
                <a:solidFill>
                  <a:schemeClr val="tx1"/>
                </a:solidFill>
              </a:rPr>
              <a:t>версия, что на планете началось глобальное перераспределение атмосферных потоков, как следствие этого температура на планете повысилась на 0,6ºС за последнее столетие. Ученые предполагают, что уровень Мирового океана будет подниматься и в дальнейшем, затопятся низменные участки материков, сильно изменятся береговые линии, сократятся площади островов или они исчезнут полностью. Серьезная опасность </a:t>
            </a:r>
            <a:r>
              <a:rPr lang="ru-RU" sz="2400" dirty="0" smtClean="0">
                <a:solidFill>
                  <a:schemeClr val="tx1"/>
                </a:solidFill>
              </a:rPr>
              <a:t>грозит островам </a:t>
            </a:r>
            <a:r>
              <a:rPr lang="ru-RU" sz="2400" dirty="0">
                <a:solidFill>
                  <a:schemeClr val="tx1"/>
                </a:solidFill>
              </a:rPr>
              <a:t>Великобритании </a:t>
            </a:r>
            <a:r>
              <a:rPr lang="ru-RU" sz="2400" dirty="0" smtClean="0">
                <a:solidFill>
                  <a:schemeClr val="tx1"/>
                </a:solidFill>
              </a:rPr>
              <a:t>и  </a:t>
            </a:r>
            <a:r>
              <a:rPr lang="ru-RU" sz="2400" dirty="0">
                <a:solidFill>
                  <a:schemeClr val="tx1"/>
                </a:solidFill>
              </a:rPr>
              <a:t>практически всем островам </a:t>
            </a:r>
            <a:r>
              <a:rPr lang="ru-RU" sz="2400" dirty="0" smtClean="0">
                <a:solidFill>
                  <a:schemeClr val="tx1"/>
                </a:solidFill>
              </a:rPr>
              <a:t> </a:t>
            </a:r>
            <a:r>
              <a:rPr lang="ru-RU" sz="2400" dirty="0">
                <a:solidFill>
                  <a:schemeClr val="tx1"/>
                </a:solidFill>
              </a:rPr>
              <a:t>Северного Ледовитого океана. </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Picture (165)"/>
          <p:cNvPicPr>
            <a:picLocks noChangeAspect="1" noChangeArrowheads="1"/>
          </p:cNvPicPr>
          <p:nvPr/>
        </p:nvPicPr>
        <p:blipFill>
          <a:blip r:embed="rId2" cstate="email"/>
          <a:srcRect/>
          <a:stretch>
            <a:fillRect/>
          </a:stretch>
        </p:blipFill>
        <p:spPr bwMode="auto">
          <a:xfrm>
            <a:off x="0" y="0"/>
            <a:ext cx="9144000" cy="6872288"/>
          </a:xfrm>
          <a:prstGeom prst="rect">
            <a:avLst/>
          </a:prstGeom>
          <a:noFill/>
          <a:ln w="9525">
            <a:noFill/>
            <a:miter lim="800000"/>
            <a:headEnd/>
            <a:tailEnd/>
          </a:ln>
        </p:spPr>
      </p:pic>
      <p:sp>
        <p:nvSpPr>
          <p:cNvPr id="32771" name="Rectangle 2"/>
          <p:cNvSpPr>
            <a:spLocks noGrp="1" noChangeArrowheads="1"/>
          </p:cNvSpPr>
          <p:nvPr>
            <p:ph type="title"/>
          </p:nvPr>
        </p:nvSpPr>
        <p:spPr>
          <a:xfrm>
            <a:off x="457200" y="285728"/>
            <a:ext cx="8507413" cy="642942"/>
          </a:xfrm>
        </p:spPr>
        <p:txBody>
          <a:bodyPr/>
          <a:lstStyle/>
          <a:p>
            <a:pPr algn="ctr" eaLnBrk="1" hangingPunct="1"/>
            <a:r>
              <a:rPr lang="ru-RU" sz="4000" b="1" dirty="0" smtClean="0">
                <a:solidFill>
                  <a:schemeClr val="tx1"/>
                </a:solidFill>
              </a:rPr>
              <a:t>Информационные </a:t>
            </a:r>
            <a:r>
              <a:rPr lang="ru-RU" sz="4000" b="1" dirty="0" smtClean="0">
                <a:solidFill>
                  <a:schemeClr val="tx1"/>
                </a:solidFill>
              </a:rPr>
              <a:t>источники</a:t>
            </a:r>
          </a:p>
        </p:txBody>
      </p:sp>
      <p:sp>
        <p:nvSpPr>
          <p:cNvPr id="32772" name="Rectangle 3"/>
          <p:cNvSpPr>
            <a:spLocks noGrp="1" noChangeArrowheads="1"/>
          </p:cNvSpPr>
          <p:nvPr>
            <p:ph idx="1"/>
          </p:nvPr>
        </p:nvSpPr>
        <p:spPr>
          <a:xfrm>
            <a:off x="468312" y="3068638"/>
            <a:ext cx="8461406" cy="3646510"/>
          </a:xfrm>
          <a:solidFill>
            <a:schemeClr val="tx1"/>
          </a:solidFill>
          <a:ln>
            <a:noFill/>
          </a:ln>
          <a:effectLst/>
          <a:scene3d>
            <a:camera prst="orthographicFront">
              <a:rot lat="0" lon="0" rev="0"/>
            </a:camera>
            <a:lightRig rig="chilly" dir="t">
              <a:rot lat="0" lon="0" rev="18480000"/>
            </a:lightRig>
          </a:scene3d>
          <a:sp3d prstMaterial="clear">
            <a:bevelT h="63500"/>
          </a:sp3d>
        </p:spPr>
        <p:txBody>
          <a:bodyPr/>
          <a:lstStyle/>
          <a:p>
            <a:pPr marL="381000" indent="-381000" eaLnBrk="1" hangingPunct="1">
              <a:buFontTx/>
              <a:buAutoNum type="arabicPeriod"/>
            </a:pPr>
            <a:r>
              <a:rPr lang="ru-RU" sz="2400" dirty="0" smtClean="0">
                <a:solidFill>
                  <a:schemeClr val="tx1"/>
                </a:solidFill>
              </a:rPr>
              <a:t>Величайшие загадки </a:t>
            </a:r>
            <a:r>
              <a:rPr lang="en-US" sz="2400" dirty="0" smtClean="0">
                <a:solidFill>
                  <a:schemeClr val="tx1"/>
                </a:solidFill>
              </a:rPr>
              <a:t>XX</a:t>
            </a:r>
            <a:r>
              <a:rPr lang="ru-RU" sz="2400" dirty="0" smtClean="0">
                <a:solidFill>
                  <a:schemeClr val="tx1"/>
                </a:solidFill>
              </a:rPr>
              <a:t> века / </a:t>
            </a:r>
            <a:r>
              <a:rPr lang="ru-RU" sz="2400" dirty="0" err="1" smtClean="0">
                <a:solidFill>
                  <a:schemeClr val="tx1"/>
                </a:solidFill>
              </a:rPr>
              <a:t>Автор-сост</a:t>
            </a:r>
            <a:r>
              <a:rPr lang="ru-RU" sz="2400" dirty="0" smtClean="0">
                <a:solidFill>
                  <a:schemeClr val="tx1"/>
                </a:solidFill>
              </a:rPr>
              <a:t>. </a:t>
            </a:r>
            <a:r>
              <a:rPr lang="ru-RU" sz="2400" dirty="0" err="1" smtClean="0">
                <a:solidFill>
                  <a:schemeClr val="tx1"/>
                </a:solidFill>
              </a:rPr>
              <a:t>Н.Н.Непомнящии</a:t>
            </a:r>
            <a:r>
              <a:rPr lang="ru-RU" sz="2400" dirty="0" smtClean="0">
                <a:solidFill>
                  <a:schemeClr val="tx1"/>
                </a:solidFill>
              </a:rPr>
              <a:t>. – М.: Вече, 2005.</a:t>
            </a:r>
          </a:p>
          <a:p>
            <a:pPr marL="381000" indent="-381000" eaLnBrk="1" hangingPunct="1">
              <a:buFontTx/>
              <a:buAutoNum type="arabicPeriod"/>
            </a:pPr>
            <a:r>
              <a:rPr lang="ru-RU" sz="2400" dirty="0" smtClean="0">
                <a:solidFill>
                  <a:schemeClr val="tx1"/>
                </a:solidFill>
              </a:rPr>
              <a:t>Комсомольская правда 18-25 января 2007.</a:t>
            </a:r>
          </a:p>
          <a:p>
            <a:pPr marL="381000" indent="-381000" eaLnBrk="1" hangingPunct="1">
              <a:buFontTx/>
              <a:buAutoNum type="arabicPeriod"/>
            </a:pPr>
            <a:r>
              <a:rPr lang="ru-RU" sz="2400" dirty="0" smtClean="0">
                <a:solidFill>
                  <a:schemeClr val="tx1"/>
                </a:solidFill>
              </a:rPr>
              <a:t>Мир Земли: Учебник по географии для 6-го класса общеобразовательной школы</a:t>
            </a:r>
            <a:r>
              <a:rPr lang="en-US" sz="2400" dirty="0" smtClean="0">
                <a:solidFill>
                  <a:schemeClr val="tx1"/>
                </a:solidFill>
              </a:rPr>
              <a:t>.</a:t>
            </a:r>
            <a:r>
              <a:rPr lang="ru-RU" sz="2400" dirty="0" smtClean="0">
                <a:solidFill>
                  <a:schemeClr val="tx1"/>
                </a:solidFill>
              </a:rPr>
              <a:t> / Под редакцией В. А. Кошевого. – М.: </a:t>
            </a:r>
            <a:r>
              <a:rPr lang="ru-RU" sz="2400" dirty="0" err="1" smtClean="0">
                <a:solidFill>
                  <a:schemeClr val="tx1"/>
                </a:solidFill>
              </a:rPr>
              <a:t>Баллас</a:t>
            </a:r>
            <a:r>
              <a:rPr lang="ru-RU" sz="2400" dirty="0" smtClean="0">
                <a:solidFill>
                  <a:schemeClr val="tx1"/>
                </a:solidFill>
              </a:rPr>
              <a:t>, 2005.</a:t>
            </a:r>
          </a:p>
          <a:p>
            <a:pPr marL="381000" indent="-381000" eaLnBrk="1" hangingPunct="1">
              <a:buFontTx/>
              <a:buAutoNum type="arabicPeriod"/>
            </a:pPr>
            <a:r>
              <a:rPr lang="ru-RU" sz="2400" dirty="0" smtClean="0">
                <a:solidFill>
                  <a:schemeClr val="tx1"/>
                </a:solidFill>
              </a:rPr>
              <a:t>100 великих загадок истории / Н. Н. Непомнящий – М.:  Вече, 2006.</a:t>
            </a:r>
          </a:p>
        </p:txBody>
      </p:sp>
    </p:spTree>
  </p:cSld>
  <p:clrMapOvr>
    <a:masterClrMapping/>
  </p:clrMapOvr>
  <p:transition spd="slow">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28596" y="142852"/>
            <a:ext cx="8229600" cy="863600"/>
          </a:xfrm>
        </p:spPr>
        <p:txBody>
          <a:bodyPr/>
          <a:lstStyle/>
          <a:p>
            <a:pPr eaLnBrk="1" hangingPunct="1">
              <a:defRPr/>
            </a:pPr>
            <a:r>
              <a:rPr lang="ru-RU" dirty="0" smtClean="0"/>
              <a:t>Об авторе проекта</a:t>
            </a:r>
          </a:p>
        </p:txBody>
      </p:sp>
      <p:sp>
        <p:nvSpPr>
          <p:cNvPr id="130051" name="Rectangle 3"/>
          <p:cNvSpPr>
            <a:spLocks noGrp="1" noChangeArrowheads="1"/>
          </p:cNvSpPr>
          <p:nvPr>
            <p:ph idx="1"/>
          </p:nvPr>
        </p:nvSpPr>
        <p:spPr>
          <a:xfrm>
            <a:off x="-142908" y="1071546"/>
            <a:ext cx="9144000" cy="2000264"/>
          </a:xfrm>
        </p:spPr>
        <p:txBody>
          <a:bodyPr/>
          <a:lstStyle/>
          <a:p>
            <a:pPr algn="just" eaLnBrk="1" hangingPunct="1">
              <a:lnSpc>
                <a:spcPct val="90000"/>
              </a:lnSpc>
              <a:buFont typeface="Wingdings" pitchFamily="2" charset="2"/>
              <a:buNone/>
              <a:defRPr/>
            </a:pPr>
            <a:r>
              <a:rPr lang="ru-RU" sz="1800" dirty="0" smtClean="0"/>
              <a:t>      Я, Иванова Люба, мне 12 лет. Я учусь в 8 Г физико-математическом классе средней общеобразовательной школы №27 с углубленным изучением отдельных предметов г.Балаково Саратовской области. Кроме того, я учусь в музыкальной школе по классу фортепиано и занимаюсь вокалом. А еще я люблю читать книги о приключениях, тайнах истории, загадках природы. Работа «Исчезнувшая земля» была выполнена в ходе реализации школьного проекта по географии «Прекрасный лик планеты Земля». </a:t>
            </a:r>
          </a:p>
          <a:p>
            <a:pPr algn="just" eaLnBrk="1" hangingPunct="1">
              <a:lnSpc>
                <a:spcPct val="90000"/>
              </a:lnSpc>
              <a:buFont typeface="Wingdings" pitchFamily="2" charset="2"/>
              <a:buNone/>
              <a:defRPr/>
            </a:pPr>
            <a:r>
              <a:rPr lang="ru-RU" sz="1800" dirty="0" smtClean="0"/>
              <a:t> </a:t>
            </a:r>
          </a:p>
        </p:txBody>
      </p:sp>
      <p:pic>
        <p:nvPicPr>
          <p:cNvPr id="1026" name="Picture 2" descr="D:\Documents and Settings\Владелец\Рабочий стол\DSC04644.JPG"/>
          <p:cNvPicPr>
            <a:picLocks noChangeAspect="1" noChangeArrowheads="1"/>
          </p:cNvPicPr>
          <p:nvPr/>
        </p:nvPicPr>
        <p:blipFill>
          <a:blip r:embed="rId2" cstate="email">
            <a:lum contrast="10000"/>
          </a:blip>
          <a:srcRect l="-2203"/>
          <a:stretch>
            <a:fillRect/>
          </a:stretch>
        </p:blipFill>
        <p:spPr bwMode="auto">
          <a:xfrm>
            <a:off x="4429124" y="2786058"/>
            <a:ext cx="4500594" cy="3357586"/>
          </a:xfrm>
          <a:prstGeom prst="snip2DiagRect">
            <a:avLst>
              <a:gd name="adj1" fmla="val 33884"/>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214282" y="2857496"/>
            <a:ext cx="4143404" cy="3582519"/>
          </a:xfrm>
          <a:prstGeom prst="rect">
            <a:avLst/>
          </a:prstGeom>
        </p:spPr>
        <p:txBody>
          <a:bodyPr wrap="square">
            <a:spAutoFit/>
          </a:bodyPr>
          <a:lstStyle/>
          <a:p>
            <a:pPr algn="just" eaLnBrk="1" hangingPunct="1">
              <a:lnSpc>
                <a:spcPct val="90000"/>
              </a:lnSpc>
              <a:buFont typeface="Wingdings" pitchFamily="2" charset="2"/>
              <a:buNone/>
              <a:defRPr/>
            </a:pPr>
            <a:r>
              <a:rPr lang="ru-RU" sz="1800" dirty="0" smtClean="0">
                <a:latin typeface="+mn-lt"/>
              </a:rPr>
              <a:t>Эту тему я выбрала потому, что когда-то посмотрела фильм «Земля Санникова» и он мне очень понравился, а еще мне запомнилась музыка из кинофильма. Позже я познакомилась с реальными фактами поисков Земли Санникова и мне захотелось рассказать об этом другим.</a:t>
            </a:r>
          </a:p>
          <a:p>
            <a:pPr algn="just" eaLnBrk="1" hangingPunct="1">
              <a:lnSpc>
                <a:spcPct val="90000"/>
              </a:lnSpc>
              <a:buFont typeface="Wingdings" pitchFamily="2" charset="2"/>
              <a:buNone/>
              <a:defRPr/>
            </a:pPr>
            <a:r>
              <a:rPr lang="ru-RU" sz="1800" dirty="0" smtClean="0">
                <a:latin typeface="+mn-lt"/>
              </a:rPr>
              <a:t>     Руководители проекта «</a:t>
            </a:r>
            <a:r>
              <a:rPr lang="ru-RU" sz="1800" dirty="0" err="1" smtClean="0">
                <a:latin typeface="+mn-lt"/>
              </a:rPr>
              <a:t>Прекрас</a:t>
            </a:r>
            <a:r>
              <a:rPr lang="ru-RU" sz="1800" dirty="0" smtClean="0">
                <a:latin typeface="+mn-lt"/>
              </a:rPr>
              <a:t>- </a:t>
            </a:r>
            <a:r>
              <a:rPr lang="ru-RU" sz="1800" dirty="0" err="1" smtClean="0">
                <a:latin typeface="+mn-lt"/>
              </a:rPr>
              <a:t>ный</a:t>
            </a:r>
            <a:r>
              <a:rPr lang="ru-RU" sz="1800" dirty="0" smtClean="0">
                <a:latin typeface="+mn-lt"/>
              </a:rPr>
              <a:t> лик планеты Земля» учитель географии  </a:t>
            </a:r>
            <a:r>
              <a:rPr lang="ru-RU" sz="1800" dirty="0" err="1" smtClean="0">
                <a:latin typeface="+mn-lt"/>
              </a:rPr>
              <a:t>Шевырёва</a:t>
            </a:r>
            <a:r>
              <a:rPr lang="ru-RU" sz="1800" dirty="0" smtClean="0">
                <a:latin typeface="+mn-lt"/>
              </a:rPr>
              <a:t> Татьяна </a:t>
            </a:r>
            <a:r>
              <a:rPr lang="ru-RU" sz="1800" dirty="0" err="1" smtClean="0">
                <a:latin typeface="+mn-lt"/>
              </a:rPr>
              <a:t>Юрь</a:t>
            </a:r>
            <a:r>
              <a:rPr lang="ru-RU" sz="1800" dirty="0" smtClean="0">
                <a:latin typeface="+mn-lt"/>
              </a:rPr>
              <a:t>- </a:t>
            </a:r>
            <a:r>
              <a:rPr lang="ru-RU" sz="1800" dirty="0" err="1" smtClean="0">
                <a:latin typeface="+mn-lt"/>
              </a:rPr>
              <a:t>евна</a:t>
            </a:r>
            <a:r>
              <a:rPr lang="ru-RU" sz="1800" dirty="0" smtClean="0">
                <a:latin typeface="+mn-lt"/>
              </a:rPr>
              <a:t> и учитель информатики и ИКТ Иванова Светлана Николаевна.</a:t>
            </a:r>
          </a:p>
        </p:txBody>
      </p:sp>
    </p:spTree>
  </p:cSld>
  <p:clrMapOvr>
    <a:masterClrMapping/>
  </p:clrMapOvr>
  <p:transition spd="slow">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http://img-2007-11.photosight.ru/26/2431409.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1" y="0"/>
            <a:ext cx="9206714" cy="6858000"/>
          </a:xfrm>
          <a:prstGeom prst="rect">
            <a:avLst/>
          </a:prstGeom>
          <a:noFill/>
        </p:spPr>
      </p:pic>
      <p:sp>
        <p:nvSpPr>
          <p:cNvPr id="7" name="Прямоугольник 6"/>
          <p:cNvSpPr/>
          <p:nvPr/>
        </p:nvSpPr>
        <p:spPr>
          <a:xfrm>
            <a:off x="0" y="428604"/>
            <a:ext cx="9144000" cy="4524315"/>
          </a:xfrm>
          <a:prstGeom prst="rect">
            <a:avLst/>
          </a:prstGeom>
        </p:spPr>
        <p:txBody>
          <a:bodyPr wrap="square">
            <a:spAutoFit/>
          </a:bodyPr>
          <a:lstStyle/>
          <a:p>
            <a:pPr algn="ctr"/>
            <a:r>
              <a:rPr lang="ru-RU" sz="7200" b="1" i="1" spc="200" dirty="0" smtClean="0">
                <a:ln w="29210">
                  <a:solidFill>
                    <a:schemeClr val="accent2">
                      <a:lumMod val="40000"/>
                      <a:lumOff val="60000"/>
                    </a:schemeClr>
                  </a:solidFill>
                </a:ln>
                <a:solidFill>
                  <a:schemeClr val="accent3">
                    <a:satMod val="200000"/>
                    <a:alpha val="50000"/>
                  </a:schemeClr>
                </a:solidFill>
                <a:effectLst>
                  <a:glow rad="228600">
                    <a:schemeClr val="accent1">
                      <a:satMod val="175000"/>
                      <a:alpha val="40000"/>
                    </a:schemeClr>
                  </a:glow>
                  <a:innerShdw blurRad="50800" dist="50800" dir="8100000">
                    <a:srgbClr val="7D7D7D">
                      <a:alpha val="73000"/>
                    </a:srgbClr>
                  </a:innerShdw>
                </a:effectLst>
                <a:latin typeface="BirchCTT" pitchFamily="2" charset="0"/>
              </a:rPr>
              <a:t>Призрачно все</a:t>
            </a:r>
          </a:p>
          <a:p>
            <a:pPr algn="ctr"/>
            <a:r>
              <a:rPr lang="ru-RU" sz="7200" b="1" i="1" spc="200" dirty="0" smtClean="0">
                <a:ln w="29210">
                  <a:solidFill>
                    <a:schemeClr val="accent2">
                      <a:lumMod val="40000"/>
                      <a:lumOff val="60000"/>
                    </a:schemeClr>
                  </a:solidFill>
                </a:ln>
                <a:solidFill>
                  <a:schemeClr val="accent3">
                    <a:satMod val="200000"/>
                    <a:alpha val="50000"/>
                  </a:schemeClr>
                </a:solidFill>
                <a:effectLst>
                  <a:glow rad="228600">
                    <a:schemeClr val="accent1">
                      <a:satMod val="175000"/>
                      <a:alpha val="40000"/>
                    </a:schemeClr>
                  </a:glow>
                  <a:innerShdw blurRad="50800" dist="50800" dir="8100000">
                    <a:srgbClr val="7D7D7D">
                      <a:alpha val="73000"/>
                    </a:srgbClr>
                  </a:innerShdw>
                </a:effectLst>
                <a:latin typeface="BirchCTT" pitchFamily="2" charset="0"/>
              </a:rPr>
              <a:t>в этом мире бушующем…</a:t>
            </a:r>
          </a:p>
          <a:p>
            <a:pPr algn="ctr"/>
            <a:endParaRPr lang="ru-RU" sz="72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BirchCTT" pitchFamily="2"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0"/>
                                        <p:tgtEl>
                                          <p:spTgt spid="7">
                                            <p:txEl>
                                              <p:pRg st="0" end="0"/>
                                            </p:txEl>
                                          </p:spTgt>
                                        </p:tgtEl>
                                      </p:cBhvr>
                                    </p:animEffec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7813"/>
            <a:ext cx="8229600" cy="990600"/>
          </a:xfrm>
        </p:spPr>
        <p:txBody>
          <a:bodyPr/>
          <a:lstStyle/>
          <a:p>
            <a:pPr eaLnBrk="1" hangingPunct="1">
              <a:defRPr/>
            </a:pPr>
            <a:r>
              <a:rPr lang="ru-RU" dirty="0" smtClean="0">
                <a:solidFill>
                  <a:srgbClr val="3333CC"/>
                </a:solidFill>
              </a:rPr>
              <a:t>	Как всё начиналось</a:t>
            </a:r>
          </a:p>
        </p:txBody>
      </p:sp>
      <p:sp>
        <p:nvSpPr>
          <p:cNvPr id="4099" name="Rectangle 3"/>
          <p:cNvSpPr>
            <a:spLocks noGrp="1" noChangeArrowheads="1"/>
          </p:cNvSpPr>
          <p:nvPr>
            <p:ph idx="1"/>
          </p:nvPr>
        </p:nvSpPr>
        <p:spPr>
          <a:xfrm>
            <a:off x="3143240" y="1428736"/>
            <a:ext cx="5786478" cy="5000660"/>
          </a:xfrm>
        </p:spPr>
        <p:txBody>
          <a:bodyPr/>
          <a:lstStyle/>
          <a:p>
            <a:pPr algn="just" eaLnBrk="1" hangingPunct="1">
              <a:lnSpc>
                <a:spcPct val="80000"/>
              </a:lnSpc>
              <a:buFont typeface="Wingdings" pitchFamily="2" charset="2"/>
              <a:buNone/>
              <a:defRPr/>
            </a:pPr>
            <a:r>
              <a:rPr lang="ru-RU" sz="2300" dirty="0" smtClean="0"/>
              <a:t>       		</a:t>
            </a:r>
            <a:r>
              <a:rPr lang="ru-RU" sz="2400" dirty="0" smtClean="0"/>
              <a:t>В 1810 году </a:t>
            </a:r>
            <a:r>
              <a:rPr lang="ru-RU" sz="2400" dirty="0" err="1" smtClean="0"/>
              <a:t>устьянский</a:t>
            </a:r>
            <a:r>
              <a:rPr lang="ru-RU" sz="2400" dirty="0" smtClean="0"/>
              <a:t> промышленник Яков Санников, будучи участником Первой официальной русской экспедиции на Новосибирские острова, </a:t>
            </a:r>
            <a:r>
              <a:rPr lang="ru-RU" sz="2400" dirty="0" err="1" smtClean="0"/>
              <a:t>возгла</a:t>
            </a:r>
            <a:r>
              <a:rPr lang="ru-RU" sz="2400" dirty="0" smtClean="0"/>
              <a:t>- </a:t>
            </a:r>
            <a:r>
              <a:rPr lang="ru-RU" sz="2400" dirty="0" err="1" smtClean="0"/>
              <a:t>вляемой</a:t>
            </a:r>
            <a:r>
              <a:rPr lang="ru-RU" sz="2400" dirty="0" smtClean="0"/>
              <a:t> коллежским регистратором Матвеем Матвеевичем </a:t>
            </a:r>
            <a:r>
              <a:rPr lang="ru-RU" sz="2400" dirty="0" err="1" smtClean="0"/>
              <a:t>Геденштро</a:t>
            </a:r>
            <a:r>
              <a:rPr lang="ru-RU" sz="2400" dirty="0" smtClean="0"/>
              <a:t>- </a:t>
            </a:r>
            <a:r>
              <a:rPr lang="ru-RU" sz="2400" dirty="0" err="1" smtClean="0"/>
              <a:t>мом</a:t>
            </a:r>
            <a:r>
              <a:rPr lang="ru-RU" sz="2400" dirty="0" smtClean="0"/>
              <a:t>, увидел с северной </a:t>
            </a:r>
            <a:r>
              <a:rPr lang="ru-RU" sz="2400" dirty="0" err="1" smtClean="0"/>
              <a:t>оконеч</a:t>
            </a:r>
            <a:r>
              <a:rPr lang="ru-RU" sz="2400" dirty="0" smtClean="0"/>
              <a:t>- </a:t>
            </a:r>
            <a:r>
              <a:rPr lang="ru-RU" sz="2400" dirty="0" err="1" smtClean="0"/>
              <a:t>ности</a:t>
            </a:r>
            <a:r>
              <a:rPr lang="ru-RU" sz="2400" dirty="0" smtClean="0"/>
              <a:t> острова Котельного доселе неизвестную землю. </a:t>
            </a:r>
          </a:p>
          <a:p>
            <a:pPr algn="just" eaLnBrk="1" hangingPunct="1">
              <a:lnSpc>
                <a:spcPct val="80000"/>
              </a:lnSpc>
              <a:buFont typeface="Wingdings" pitchFamily="2" charset="2"/>
              <a:buNone/>
              <a:defRPr/>
            </a:pPr>
            <a:r>
              <a:rPr lang="ru-RU" sz="2400" dirty="0" smtClean="0"/>
              <a:t>       «…На северо-запад, в примерном расстоянии 70 верст, видны высокие каменные горы», - записал М.М. </a:t>
            </a:r>
            <a:r>
              <a:rPr lang="ru-RU" sz="2400" dirty="0" err="1" smtClean="0"/>
              <a:t>Геденштромом</a:t>
            </a:r>
            <a:r>
              <a:rPr lang="ru-RU" sz="2400" dirty="0" smtClean="0"/>
              <a:t>. С тех пор «земля Санникова» волновала многие умы его современников и потомков.</a:t>
            </a:r>
          </a:p>
        </p:txBody>
      </p:sp>
      <p:pic>
        <p:nvPicPr>
          <p:cNvPr id="1026" name="Picture 2" descr="D:\Documents and Settings\Владелец\Рабочий стол\санников.jpg"/>
          <p:cNvPicPr>
            <a:picLocks noChangeAspect="1" noChangeArrowheads="1"/>
          </p:cNvPicPr>
          <p:nvPr/>
        </p:nvPicPr>
        <p:blipFill>
          <a:blip r:embed="rId2"/>
          <a:srcRect/>
          <a:stretch>
            <a:fillRect/>
          </a:stretch>
        </p:blipFill>
        <p:spPr bwMode="auto">
          <a:xfrm>
            <a:off x="500034" y="2183300"/>
            <a:ext cx="2643206" cy="4174658"/>
          </a:xfrm>
          <a:prstGeom prst="snip2DiagRect">
            <a:avLst>
              <a:gd name="adj1" fmla="val 24453"/>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overrideClrMapping bg1="dk2" tx1="lt1" bg2="dk1" tx2="lt2" accent1="accent1" accent2="accent2" accent3="accent3" accent4="accent4" accent5="accent5" accent6="accent6" hlink="hlink" folHlink="folHlink"/>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250825" y="333375"/>
            <a:ext cx="8569325" cy="2016125"/>
          </a:xfrm>
        </p:spPr>
        <p:txBody>
          <a:bodyPr/>
          <a:lstStyle/>
          <a:p>
            <a:pPr algn="just" eaLnBrk="1" hangingPunct="1">
              <a:buFont typeface="Wingdings" pitchFamily="2" charset="2"/>
              <a:buNone/>
              <a:defRPr/>
            </a:pPr>
            <a:r>
              <a:rPr lang="ru-RU" sz="2400" dirty="0" smtClean="0"/>
              <a:t>      		К 1815 году были открыты почти все острова, входящие в состав Новосибирского архипелага, если не считать островов </a:t>
            </a:r>
            <a:r>
              <a:rPr lang="ru-RU" sz="2400" dirty="0" err="1" smtClean="0"/>
              <a:t>Де-Лонга</a:t>
            </a:r>
            <a:r>
              <a:rPr lang="en-US" sz="2400" dirty="0" smtClean="0"/>
              <a:t> –</a:t>
            </a:r>
            <a:r>
              <a:rPr lang="ru-RU" sz="2400" dirty="0" smtClean="0"/>
              <a:t> группы крошечных скалистых островков, затерянных далеко на севере в просторах </a:t>
            </a:r>
            <a:r>
              <a:rPr lang="ru-RU" sz="2400" dirty="0" err="1" smtClean="0"/>
              <a:t>Восточно-Сибирского</a:t>
            </a:r>
            <a:r>
              <a:rPr lang="ru-RU" sz="2400" dirty="0" smtClean="0"/>
              <a:t> моря. </a:t>
            </a:r>
          </a:p>
        </p:txBody>
      </p:sp>
      <p:pic>
        <p:nvPicPr>
          <p:cNvPr id="17413" name="Picture 5" descr="http://www.ivki.ru/kapustin/journal/images/zarya.gif"/>
          <p:cNvPicPr>
            <a:picLocks noChangeAspect="1" noChangeArrowheads="1"/>
          </p:cNvPicPr>
          <p:nvPr/>
        </p:nvPicPr>
        <p:blipFill>
          <a:blip r:embed="rId2"/>
          <a:srcRect/>
          <a:stretch>
            <a:fillRect/>
          </a:stretch>
        </p:blipFill>
        <p:spPr bwMode="auto">
          <a:xfrm>
            <a:off x="0" y="2256346"/>
            <a:ext cx="4929190" cy="4608792"/>
          </a:xfrm>
          <a:prstGeom prst="rect">
            <a:avLst/>
          </a:prstGeom>
          <a:noFill/>
        </p:spPr>
      </p:pic>
      <p:sp>
        <p:nvSpPr>
          <p:cNvPr id="5" name="Прямоугольник 4"/>
          <p:cNvSpPr/>
          <p:nvPr/>
        </p:nvSpPr>
        <p:spPr>
          <a:xfrm>
            <a:off x="5072066" y="2285992"/>
            <a:ext cx="3786182" cy="2308324"/>
          </a:xfrm>
          <a:prstGeom prst="rect">
            <a:avLst/>
          </a:prstGeom>
        </p:spPr>
        <p:txBody>
          <a:bodyPr wrap="square">
            <a:spAutoFit/>
          </a:bodyPr>
          <a:lstStyle/>
          <a:p>
            <a:pPr algn="ctr" eaLnBrk="1" hangingPunct="1">
              <a:buFont typeface="Wingdings" pitchFamily="2" charset="2"/>
              <a:buNone/>
              <a:defRPr/>
            </a:pPr>
            <a:r>
              <a:rPr lang="ru-RU" sz="2400" dirty="0">
                <a:solidFill>
                  <a:srgbClr val="3333CC"/>
                </a:solidFill>
              </a:rPr>
              <a:t>К этому времени было известно </a:t>
            </a:r>
            <a:r>
              <a:rPr lang="ru-RU" sz="2400" i="1" dirty="0">
                <a:solidFill>
                  <a:srgbClr val="3333CC"/>
                </a:solidFill>
              </a:rPr>
              <a:t>одиннадцать</a:t>
            </a:r>
            <a:r>
              <a:rPr lang="ru-RU" sz="2400" dirty="0">
                <a:solidFill>
                  <a:srgbClr val="3333CC"/>
                </a:solidFill>
              </a:rPr>
              <a:t> островов из… </a:t>
            </a:r>
            <a:r>
              <a:rPr lang="ru-RU" sz="2400" i="1" dirty="0" smtClean="0">
                <a:solidFill>
                  <a:srgbClr val="3333CC"/>
                </a:solidFill>
              </a:rPr>
              <a:t>семи,</a:t>
            </a:r>
            <a:r>
              <a:rPr lang="ru-RU" sz="2400" dirty="0" smtClean="0">
                <a:solidFill>
                  <a:srgbClr val="3333CC"/>
                </a:solidFill>
              </a:rPr>
              <a:t> </a:t>
            </a:r>
            <a:r>
              <a:rPr lang="ru-RU" sz="2400" dirty="0">
                <a:solidFill>
                  <a:srgbClr val="3333CC"/>
                </a:solidFill>
              </a:rPr>
              <a:t>существующих сегодня. </a:t>
            </a:r>
            <a:r>
              <a:rPr lang="ru-RU" sz="2400" b="1" dirty="0">
                <a:solidFill>
                  <a:srgbClr val="3333CC"/>
                </a:solidFill>
              </a:rPr>
              <a:t>Почему же так случилось?...</a:t>
            </a:r>
            <a:endParaRPr lang="ru-RU" sz="2800" b="1" dirty="0">
              <a:solidFill>
                <a:srgbClr val="3333CC"/>
              </a:solidFill>
            </a:endParaRPr>
          </a:p>
        </p:txBody>
      </p:sp>
    </p:spTree>
  </p:cSld>
  <p:clrMapOvr>
    <a:masterClrMapping/>
  </p:clrMapOvr>
  <p:transition spd="slow">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Documents and Settings\Света\Рабочий стол\Безымянный.bmp"/>
          <p:cNvPicPr>
            <a:picLocks noChangeAspect="1" noChangeArrowheads="1"/>
          </p:cNvPicPr>
          <p:nvPr/>
        </p:nvPicPr>
        <p:blipFill>
          <a:blip r:embed="rId2">
            <a:clrChange>
              <a:clrFrom>
                <a:srgbClr val="FFFED5"/>
              </a:clrFrom>
              <a:clrTo>
                <a:srgbClr val="FFFED5">
                  <a:alpha val="0"/>
                </a:srgbClr>
              </a:clrTo>
            </a:clrChange>
            <a:lum bright="-10000" contrast="-10000"/>
          </a:blip>
          <a:srcRect/>
          <a:stretch>
            <a:fillRect/>
          </a:stretch>
        </p:blipFill>
        <p:spPr bwMode="auto">
          <a:xfrm>
            <a:off x="0" y="3000372"/>
            <a:ext cx="9144000" cy="3857652"/>
          </a:xfrm>
          <a:prstGeom prst="rect">
            <a:avLst/>
          </a:prstGeom>
          <a:noFill/>
          <a:effectLst>
            <a:softEdge rad="63500"/>
          </a:effectLst>
        </p:spPr>
      </p:pic>
      <p:sp>
        <p:nvSpPr>
          <p:cNvPr id="7170" name="Rectangle 2"/>
          <p:cNvSpPr>
            <a:spLocks noGrp="1" noRot="1" noChangeArrowheads="1"/>
          </p:cNvSpPr>
          <p:nvPr>
            <p:ph type="title"/>
          </p:nvPr>
        </p:nvSpPr>
        <p:spPr>
          <a:xfrm>
            <a:off x="342928" y="7919"/>
            <a:ext cx="8229600" cy="777875"/>
          </a:xfrm>
        </p:spPr>
        <p:txBody>
          <a:bodyPr/>
          <a:lstStyle/>
          <a:p>
            <a:pPr>
              <a:defRPr/>
            </a:pPr>
            <a:r>
              <a:rPr lang="ru-RU" dirty="0" smtClean="0">
                <a:solidFill>
                  <a:srgbClr val="3333CC"/>
                </a:solidFill>
              </a:rPr>
              <a:t>	Как увидеть… увиденное?</a:t>
            </a:r>
          </a:p>
        </p:txBody>
      </p:sp>
      <p:sp>
        <p:nvSpPr>
          <p:cNvPr id="7171" name="Rectangle 3"/>
          <p:cNvSpPr>
            <a:spLocks noGrp="1" noChangeArrowheads="1"/>
          </p:cNvSpPr>
          <p:nvPr>
            <p:ph idx="1"/>
          </p:nvPr>
        </p:nvSpPr>
        <p:spPr>
          <a:xfrm>
            <a:off x="-71470" y="714356"/>
            <a:ext cx="9072626" cy="5472112"/>
          </a:xfrm>
        </p:spPr>
        <p:txBody>
          <a:bodyPr/>
          <a:lstStyle/>
          <a:p>
            <a:pPr algn="just" eaLnBrk="1" hangingPunct="1">
              <a:lnSpc>
                <a:spcPct val="90000"/>
              </a:lnSpc>
              <a:buFont typeface="Wingdings" pitchFamily="2" charset="2"/>
              <a:buNone/>
              <a:defRPr/>
            </a:pPr>
            <a:r>
              <a:rPr lang="ru-RU" sz="700" b="1" dirty="0" smtClean="0"/>
              <a:t>          	</a:t>
            </a:r>
            <a:r>
              <a:rPr lang="ru-RU" sz="2400" dirty="0" smtClean="0"/>
              <a:t>Экзотические полярные острова вызвали интерес в обществе, однако после экспедиции М.М. </a:t>
            </a:r>
            <a:r>
              <a:rPr lang="ru-RU" sz="2400" dirty="0" err="1" smtClean="0"/>
              <a:t>Геденштрома</a:t>
            </a:r>
            <a:r>
              <a:rPr lang="ru-RU" sz="2400" dirty="0" smtClean="0"/>
              <a:t> стало ясно, что особых богатств, если не считать мамонтовой кости, на Новосибирских островах нет. Но на карте </a:t>
            </a:r>
            <a:r>
              <a:rPr lang="ru-RU" sz="2400" dirty="0" err="1" smtClean="0"/>
              <a:t>Геденштрома</a:t>
            </a:r>
            <a:r>
              <a:rPr lang="ru-RU" sz="2400" dirty="0" smtClean="0"/>
              <a:t> к северу от уже обследованных островов были нанесены еще два, никем пока не посещенные, и написано: «Земли, виденные Санниковым». </a:t>
            </a:r>
          </a:p>
          <a:p>
            <a:pPr algn="just" eaLnBrk="1" hangingPunct="1">
              <a:lnSpc>
                <a:spcPct val="90000"/>
              </a:lnSpc>
              <a:buFont typeface="Wingdings" pitchFamily="2" charset="2"/>
              <a:buNone/>
              <a:defRPr/>
            </a:pPr>
            <a:r>
              <a:rPr lang="ru-RU" sz="1800" dirty="0" smtClean="0"/>
              <a:t>       </a:t>
            </a:r>
          </a:p>
        </p:txBody>
      </p:sp>
    </p:spTree>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half" idx="1"/>
          </p:nvPr>
        </p:nvSpPr>
        <p:spPr>
          <a:xfrm>
            <a:off x="1071538" y="714356"/>
            <a:ext cx="7929618" cy="1357322"/>
          </a:xfrm>
        </p:spPr>
        <p:txBody>
          <a:bodyPr/>
          <a:lstStyle/>
          <a:p>
            <a:pPr algn="just">
              <a:lnSpc>
                <a:spcPct val="80000"/>
              </a:lnSpc>
              <a:buNone/>
              <a:defRPr/>
            </a:pPr>
            <a:r>
              <a:rPr lang="ru-RU" sz="2000" dirty="0" smtClean="0"/>
              <a:t>      	</a:t>
            </a:r>
            <a:r>
              <a:rPr lang="ru-RU" sz="2400" dirty="0" smtClean="0"/>
              <a:t>Собственно, Санников видел три «земли» (одну с острова Котельного и две с Новой Сибири), но третью </a:t>
            </a:r>
            <a:r>
              <a:rPr lang="ru-RU" sz="2400" dirty="0" err="1" smtClean="0"/>
              <a:t>Геденштром</a:t>
            </a:r>
            <a:r>
              <a:rPr lang="ru-RU" sz="2400" dirty="0" smtClean="0"/>
              <a:t> не нанес на карту, решив, что это «гряда высочайших ледяных громад».</a:t>
            </a:r>
          </a:p>
        </p:txBody>
      </p:sp>
      <p:pic>
        <p:nvPicPr>
          <p:cNvPr id="19464" name="Picture 8" descr="http://www.vedomosti.info/photo/atlantis/atlantis9.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71471" y="2071678"/>
            <a:ext cx="4214843" cy="4503861"/>
          </a:xfrm>
          <a:prstGeom prst="rect">
            <a:avLst/>
          </a:prstGeom>
          <a:noFill/>
        </p:spPr>
      </p:pic>
      <p:sp>
        <p:nvSpPr>
          <p:cNvPr id="5" name="Содержимое 4"/>
          <p:cNvSpPr>
            <a:spLocks noGrp="1"/>
          </p:cNvSpPr>
          <p:nvPr>
            <p:ph sz="half" idx="2"/>
          </p:nvPr>
        </p:nvSpPr>
        <p:spPr>
          <a:xfrm>
            <a:off x="4500562" y="2171704"/>
            <a:ext cx="4500594" cy="4186254"/>
          </a:xfrm>
        </p:spPr>
        <p:txBody>
          <a:bodyPr/>
          <a:lstStyle/>
          <a:p>
            <a:pPr algn="just">
              <a:buNone/>
            </a:pPr>
            <a:r>
              <a:rPr lang="ru-RU" sz="2400" dirty="0" smtClean="0"/>
              <a:t>	В 1885 году Академия наук организовала первую научно-исследовательскую экспедицию на </a:t>
            </a:r>
            <a:r>
              <a:rPr lang="ru-RU" sz="2400" dirty="0" err="1" smtClean="0"/>
              <a:t>Новоси</a:t>
            </a:r>
            <a:r>
              <a:rPr lang="ru-RU" sz="2400" dirty="0" smtClean="0"/>
              <a:t>- </a:t>
            </a:r>
            <a:r>
              <a:rPr lang="ru-RU" sz="2400" dirty="0" err="1" smtClean="0"/>
              <a:t>бирские</a:t>
            </a:r>
            <a:r>
              <a:rPr lang="ru-RU" sz="2400" dirty="0" smtClean="0"/>
              <a:t> острова. </a:t>
            </a:r>
            <a:r>
              <a:rPr lang="ru-RU" sz="2400" dirty="0" err="1" smtClean="0"/>
              <a:t>Началь</a:t>
            </a:r>
            <a:r>
              <a:rPr lang="ru-RU" sz="2400" dirty="0" smtClean="0"/>
              <a:t>- </a:t>
            </a:r>
            <a:r>
              <a:rPr lang="ru-RU" sz="2400" dirty="0" err="1" smtClean="0"/>
              <a:t>ником</a:t>
            </a:r>
            <a:r>
              <a:rPr lang="ru-RU" sz="2400" dirty="0" smtClean="0"/>
              <a:t> был назначен </a:t>
            </a:r>
            <a:r>
              <a:rPr lang="ru-RU" sz="2400" dirty="0" err="1" smtClean="0"/>
              <a:t>А.А.Бунге</a:t>
            </a:r>
            <a:r>
              <a:rPr lang="ru-RU" sz="2400" dirty="0" smtClean="0"/>
              <a:t>, в помощники ему был приглашен кандидат геологии барон Эдуард Васильевич </a:t>
            </a:r>
            <a:r>
              <a:rPr lang="ru-RU" sz="2400" dirty="0" err="1" smtClean="0"/>
              <a:t>Толль</a:t>
            </a:r>
            <a:r>
              <a:rPr lang="ru-RU" sz="2400" dirty="0" smtClean="0"/>
              <a:t>. </a:t>
            </a:r>
          </a:p>
        </p:txBody>
      </p:sp>
    </p:spTree>
  </p:cSld>
  <p:clrMapOvr>
    <a:overrideClrMapping bg1="dk2" tx1="lt1" bg2="dk1" tx2="lt2" accent1="accent1" accent2="accent2" accent3="accent3" accent4="accent4" accent5="accent5" accent6="accent6" hlink="hlink" folHlink="folHlink"/>
  </p:clrMapOvr>
  <p:transition spd="slow">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Grp="1" noChangeArrowheads="1"/>
          </p:cNvSpPr>
          <p:nvPr>
            <p:ph sz="half" idx="2"/>
          </p:nvPr>
        </p:nvSpPr>
        <p:spPr>
          <a:xfrm>
            <a:off x="3571868" y="928670"/>
            <a:ext cx="5286412" cy="5429288"/>
          </a:xfrm>
        </p:spPr>
        <p:txBody>
          <a:bodyPr/>
          <a:lstStyle/>
          <a:p>
            <a:pPr algn="just">
              <a:lnSpc>
                <a:spcPct val="90000"/>
              </a:lnSpc>
              <a:buNone/>
              <a:defRPr/>
            </a:pPr>
            <a:r>
              <a:rPr lang="ru-RU" sz="2200" dirty="0" smtClean="0"/>
              <a:t>     За лето </a:t>
            </a:r>
            <a:r>
              <a:rPr lang="ru-RU" sz="2200" dirty="0" err="1" smtClean="0"/>
              <a:t>Э.В.Толль</a:t>
            </a:r>
            <a:r>
              <a:rPr lang="ru-RU" sz="2200" dirty="0" smtClean="0"/>
              <a:t> обошел берега острова Котельного, обследовал </a:t>
            </a:r>
            <a:r>
              <a:rPr lang="ru-RU" sz="2200" dirty="0" err="1" smtClean="0"/>
              <a:t>Фаддеевский</a:t>
            </a:r>
            <a:r>
              <a:rPr lang="ru-RU" sz="2200" dirty="0" smtClean="0"/>
              <a:t> и Новую Сибирь. Ему удалось выделить главные возрастные комплексы пород, слагающих острова. Он искал разгадку тайн недавнего </a:t>
            </a:r>
            <a:r>
              <a:rPr lang="ru-RU" sz="2200" dirty="0" err="1" smtClean="0"/>
              <a:t>геоло</a:t>
            </a:r>
            <a:r>
              <a:rPr lang="ru-RU" sz="2200" dirty="0" smtClean="0"/>
              <a:t>- </a:t>
            </a:r>
            <a:r>
              <a:rPr lang="ru-RU" sz="2200" dirty="0" err="1" smtClean="0"/>
              <a:t>гического</a:t>
            </a:r>
            <a:r>
              <a:rPr lang="ru-RU" sz="2200" dirty="0" smtClean="0"/>
              <a:t> прошлого Арктики: существовал ли материк в районе современных Новосибирских остро- </a:t>
            </a:r>
            <a:r>
              <a:rPr lang="ru-RU" sz="2200" dirty="0" err="1" smtClean="0"/>
              <a:t>вов</a:t>
            </a:r>
            <a:r>
              <a:rPr lang="ru-RU" sz="2200" dirty="0" smtClean="0"/>
              <a:t>? Как и почему он распался? Почему вымер «мамонтовый комплекс» </a:t>
            </a:r>
            <a:r>
              <a:rPr lang="ru-RU" sz="2200" dirty="0" smtClean="0"/>
              <a:t>млекопитающих? </a:t>
            </a:r>
            <a:r>
              <a:rPr lang="ru-RU" sz="2200" dirty="0" err="1" smtClean="0"/>
              <a:t>Толль</a:t>
            </a:r>
            <a:r>
              <a:rPr lang="ru-RU" sz="2200" dirty="0" smtClean="0"/>
              <a:t> стремился добраться до первопричины явлений, а это счастье и мука подлинного исследователя.</a:t>
            </a:r>
          </a:p>
        </p:txBody>
      </p:sp>
      <p:pic>
        <p:nvPicPr>
          <p:cNvPr id="8" name="Picture 8" descr="http://www.shparo.ru/Toll/images/toll3.jpg"/>
          <p:cNvPicPr>
            <a:picLocks noChangeAspect="1" noChangeArrowheads="1"/>
          </p:cNvPicPr>
          <p:nvPr/>
        </p:nvPicPr>
        <p:blipFill>
          <a:blip r:embed="rId2"/>
          <a:srcRect/>
          <a:stretch>
            <a:fillRect/>
          </a:stretch>
        </p:blipFill>
        <p:spPr bwMode="auto">
          <a:xfrm>
            <a:off x="428596" y="1714488"/>
            <a:ext cx="3071834" cy="4643444"/>
          </a:xfrm>
          <a:prstGeom prst="snip2DiagRect">
            <a:avLst>
              <a:gd name="adj1" fmla="val 26129"/>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overrideClrMapping bg1="dk2" tx1="lt1" bg2="dk1" tx2="lt2" accent1="accent1" accent2="accent2" accent3="accent3" accent4="accent4" accent5="accent5" accent6="accent6" hlink="hlink" folHlink="folHlink"/>
  </p:clrMapOvr>
  <p:transition spd="slow">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42844" y="1214422"/>
            <a:ext cx="5143536" cy="3929090"/>
          </a:xfrm>
        </p:spPr>
        <p:txBody>
          <a:bodyPr/>
          <a:lstStyle/>
          <a:p>
            <a:pPr algn="just" eaLnBrk="1" hangingPunct="1">
              <a:lnSpc>
                <a:spcPct val="90000"/>
              </a:lnSpc>
              <a:buFont typeface="Wingdings" pitchFamily="2" charset="2"/>
              <a:buNone/>
              <a:defRPr/>
            </a:pPr>
            <a:r>
              <a:rPr lang="ru-RU" sz="300" b="1" dirty="0" smtClean="0"/>
              <a:t>                          		 </a:t>
            </a:r>
            <a:r>
              <a:rPr lang="ru-RU" sz="2400" dirty="0" smtClean="0"/>
              <a:t>Как предположил </a:t>
            </a:r>
            <a:r>
              <a:rPr lang="ru-RU" sz="2400" dirty="0" err="1" smtClean="0"/>
              <a:t>Толль</a:t>
            </a:r>
            <a:r>
              <a:rPr lang="ru-RU" sz="2400" dirty="0" smtClean="0"/>
              <a:t>,  Земля Санникова, очевидно, была сложена из базальтов, точно так же, как и некоторые другие острова Новосибирского архипелага, например остров </a:t>
            </a:r>
            <a:r>
              <a:rPr lang="ru-RU" sz="2400" dirty="0" err="1" smtClean="0"/>
              <a:t>Беннета</a:t>
            </a:r>
            <a:r>
              <a:rPr lang="ru-RU" sz="2400" dirty="0" smtClean="0"/>
              <a:t>. Она отстояла, по его мнению, от уже исследованных островов на 150-200 км к северу.</a:t>
            </a:r>
          </a:p>
        </p:txBody>
      </p:sp>
      <p:pic>
        <p:nvPicPr>
          <p:cNvPr id="3" name="Picture 2" descr="D:\Documents and Settings\Владелец\Рабочий стол\тольь.jpg"/>
          <p:cNvPicPr>
            <a:picLocks noChangeAspect="1" noChangeArrowheads="1"/>
          </p:cNvPicPr>
          <p:nvPr/>
        </p:nvPicPr>
        <p:blipFill>
          <a:blip r:embed="rId4"/>
          <a:srcRect/>
          <a:stretch>
            <a:fillRect/>
          </a:stretch>
        </p:blipFill>
        <p:spPr bwMode="auto">
          <a:xfrm flipH="1">
            <a:off x="5626889" y="857232"/>
            <a:ext cx="2945639" cy="3960464"/>
          </a:xfrm>
          <a:prstGeom prst="snip2DiagRect">
            <a:avLst>
              <a:gd name="adj1" fmla="val 19718"/>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Прямоугольник 3"/>
          <p:cNvSpPr/>
          <p:nvPr/>
        </p:nvSpPr>
        <p:spPr>
          <a:xfrm>
            <a:off x="571472" y="5007468"/>
            <a:ext cx="8001056" cy="1421928"/>
          </a:xfrm>
          <a:prstGeom prst="rect">
            <a:avLst/>
          </a:prstGeom>
        </p:spPr>
        <p:txBody>
          <a:bodyPr wrap="square">
            <a:spAutoFit/>
          </a:bodyPr>
          <a:lstStyle/>
          <a:p>
            <a:pPr algn="just">
              <a:lnSpc>
                <a:spcPct val="90000"/>
              </a:lnSpc>
              <a:buNone/>
              <a:defRPr/>
            </a:pPr>
            <a:r>
              <a:rPr lang="ru-RU" sz="2400" dirty="0" smtClean="0">
                <a:solidFill>
                  <a:srgbClr val="000000"/>
                </a:solidFill>
                <a:latin typeface="+mn-lt"/>
              </a:rPr>
              <a:t>Факты, подтверждающие существование Земли Санникова, принесло, по мнению </a:t>
            </a:r>
            <a:r>
              <a:rPr lang="ru-RU" sz="2400" dirty="0" err="1" smtClean="0">
                <a:solidFill>
                  <a:srgbClr val="000000"/>
                </a:solidFill>
                <a:latin typeface="+mn-lt"/>
              </a:rPr>
              <a:t>Толля</a:t>
            </a:r>
            <a:r>
              <a:rPr lang="ru-RU" sz="2400" dirty="0" smtClean="0">
                <a:solidFill>
                  <a:srgbClr val="000000"/>
                </a:solidFill>
                <a:latin typeface="+mn-lt"/>
              </a:rPr>
              <a:t>, и арктическое путешествие на судне «</a:t>
            </a:r>
            <a:r>
              <a:rPr lang="ru-RU" sz="2400" dirty="0" err="1" smtClean="0">
                <a:solidFill>
                  <a:srgbClr val="000000"/>
                </a:solidFill>
                <a:latin typeface="+mn-lt"/>
              </a:rPr>
              <a:t>Фрам</a:t>
            </a:r>
            <a:r>
              <a:rPr lang="ru-RU" sz="2400" dirty="0" smtClean="0">
                <a:solidFill>
                  <a:srgbClr val="000000"/>
                </a:solidFill>
                <a:latin typeface="+mn-lt"/>
              </a:rPr>
              <a:t>» Фритьофа Нансена, совершенное в 1893-1896 г.</a:t>
            </a:r>
            <a:endParaRPr lang="ru-RU" dirty="0" smtClean="0"/>
          </a:p>
        </p:txBody>
      </p:sp>
    </p:spTree>
  </p:cSld>
  <p:clrMapOvr>
    <a:overrideClrMapping bg1="dk2" tx1="lt1" bg2="dk1" tx2="lt2" accent1="accent1" accent2="accent2" accent3="accent3" accent4="accent4" accent5="accent5" accent6="accent6" hlink="hlink" folHlink="folHlink"/>
  </p:clrMapOvr>
  <p:transition spd="slow">
    <p:wheel spokes="8"/>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 13">
        <a:dk1>
          <a:srgbClr val="003B76"/>
        </a:dk1>
        <a:lt1>
          <a:srgbClr val="FFFFFF"/>
        </a:lt1>
        <a:dk2>
          <a:srgbClr val="6666FF"/>
        </a:dk2>
        <a:lt2>
          <a:srgbClr val="CCECFF"/>
        </a:lt2>
        <a:accent1>
          <a:srgbClr val="33CCCC"/>
        </a:accent1>
        <a:accent2>
          <a:srgbClr val="66CCFF"/>
        </a:accent2>
        <a:accent3>
          <a:srgbClr val="B8B8FF"/>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Оформление по умолчанию 14">
        <a:dk1>
          <a:srgbClr val="3E3E5C"/>
        </a:dk1>
        <a:lt1>
          <a:srgbClr val="FFFFFF"/>
        </a:lt1>
        <a:dk2>
          <a:srgbClr val="0066CC"/>
        </a:dk2>
        <a:lt2>
          <a:srgbClr val="DFDFE9"/>
        </a:lt2>
        <a:accent1>
          <a:srgbClr val="CC66FF"/>
        </a:accent1>
        <a:accent2>
          <a:srgbClr val="679ACD"/>
        </a:accent2>
        <a:accent3>
          <a:srgbClr val="AAB8E2"/>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Оформление по умолчанию 15">
        <a:dk1>
          <a:srgbClr val="6600CC"/>
        </a:dk1>
        <a:lt1>
          <a:srgbClr val="FFFFFF"/>
        </a:lt1>
        <a:dk2>
          <a:srgbClr val="7979DD"/>
        </a:dk2>
        <a:lt2>
          <a:srgbClr val="CDD7DF"/>
        </a:lt2>
        <a:accent1>
          <a:srgbClr val="9999FF"/>
        </a:accent1>
        <a:accent2>
          <a:srgbClr val="7850BA"/>
        </a:accent2>
        <a:accent3>
          <a:srgbClr val="BEBEEB"/>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colormaster">
  <a:themeElements>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8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sample">
  <a:themeElements>
    <a:clrScheme name="sample 3">
      <a:dk1>
        <a:srgbClr val="4C665F"/>
      </a:dk1>
      <a:lt1>
        <a:srgbClr val="FFFFFF"/>
      </a:lt1>
      <a:dk2>
        <a:srgbClr val="000000"/>
      </a:dk2>
      <a:lt2>
        <a:srgbClr val="DDDDDD"/>
      </a:lt2>
      <a:accent1>
        <a:srgbClr val="845084"/>
      </a:accent1>
      <a:accent2>
        <a:srgbClr val="C26840"/>
      </a:accent2>
      <a:accent3>
        <a:srgbClr val="FFFFFF"/>
      </a:accent3>
      <a:accent4>
        <a:srgbClr val="405650"/>
      </a:accent4>
      <a:accent5>
        <a:srgbClr val="C2B3C2"/>
      </a:accent5>
      <a:accent6>
        <a:srgbClr val="B05E39"/>
      </a:accent6>
      <a:hlink>
        <a:srgbClr val="C8BA74"/>
      </a:hlink>
      <a:folHlink>
        <a:srgbClr val="438BA1"/>
      </a:folHlink>
    </a:clrScheme>
    <a:fontScheme name="sample">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55A6F"/>
        </a:dk1>
        <a:lt1>
          <a:srgbClr val="FFFFFF"/>
        </a:lt1>
        <a:dk2>
          <a:srgbClr val="000000"/>
        </a:dk2>
        <a:lt2>
          <a:srgbClr val="DDDDDD"/>
        </a:lt2>
        <a:accent1>
          <a:srgbClr val="1D6AB7"/>
        </a:accent1>
        <a:accent2>
          <a:srgbClr val="C55A3D"/>
        </a:accent2>
        <a:accent3>
          <a:srgbClr val="FFFFFF"/>
        </a:accent3>
        <a:accent4>
          <a:srgbClr val="104C5E"/>
        </a:accent4>
        <a:accent5>
          <a:srgbClr val="ABB9D8"/>
        </a:accent5>
        <a:accent6>
          <a:srgbClr val="B25136"/>
        </a:accent6>
        <a:hlink>
          <a:srgbClr val="B2B2B2"/>
        </a:hlink>
        <a:folHlink>
          <a:srgbClr val="A8A33C"/>
        </a:folHlink>
      </a:clrScheme>
      <a:clrMap bg1="lt1" tx1="dk1" bg2="lt2" tx2="dk2" accent1="accent1" accent2="accent2" accent3="accent3" accent4="accent4" accent5="accent5" accent6="accent6" hlink="hlink" folHlink="folHlink"/>
    </a:extraClrScheme>
    <a:extraClrScheme>
      <a:clrScheme name="sample 2">
        <a:dk1>
          <a:srgbClr val="695649"/>
        </a:dk1>
        <a:lt1>
          <a:srgbClr val="FFFFFF"/>
        </a:lt1>
        <a:dk2>
          <a:srgbClr val="000000"/>
        </a:dk2>
        <a:lt2>
          <a:srgbClr val="DDDDDD"/>
        </a:lt2>
        <a:accent1>
          <a:srgbClr val="3B6D46"/>
        </a:accent1>
        <a:accent2>
          <a:srgbClr val="5F96A3"/>
        </a:accent2>
        <a:accent3>
          <a:srgbClr val="FFFFFF"/>
        </a:accent3>
        <a:accent4>
          <a:srgbClr val="59483D"/>
        </a:accent4>
        <a:accent5>
          <a:srgbClr val="AFBAB0"/>
        </a:accent5>
        <a:accent6>
          <a:srgbClr val="558793"/>
        </a:accent6>
        <a:hlink>
          <a:srgbClr val="AEBF7D"/>
        </a:hlink>
        <a:folHlink>
          <a:srgbClr val="AD6A37"/>
        </a:folHlink>
      </a:clrScheme>
      <a:clrMap bg1="lt1" tx1="dk1" bg2="lt2" tx2="dk2" accent1="accent1" accent2="accent2" accent3="accent3" accent4="accent4" accent5="accent5" accent6="accent6" hlink="hlink" folHlink="folHlink"/>
    </a:extraClrScheme>
    <a:extraClrScheme>
      <a:clrScheme name="sample 3">
        <a:dk1>
          <a:srgbClr val="4C665F"/>
        </a:dk1>
        <a:lt1>
          <a:srgbClr val="FFFFFF"/>
        </a:lt1>
        <a:dk2>
          <a:srgbClr val="000000"/>
        </a:dk2>
        <a:lt2>
          <a:srgbClr val="DDDDDD"/>
        </a:lt2>
        <a:accent1>
          <a:srgbClr val="845084"/>
        </a:accent1>
        <a:accent2>
          <a:srgbClr val="C26840"/>
        </a:accent2>
        <a:accent3>
          <a:srgbClr val="FFFFFF"/>
        </a:accent3>
        <a:accent4>
          <a:srgbClr val="405650"/>
        </a:accent4>
        <a:accent5>
          <a:srgbClr val="C2B3C2"/>
        </a:accent5>
        <a:accent6>
          <a:srgbClr val="B05E39"/>
        </a:accent6>
        <a:hlink>
          <a:srgbClr val="C8BA74"/>
        </a:hlink>
        <a:folHlink>
          <a:srgbClr val="438BA1"/>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ms_pptpostmortem_tp01018455">
  <a:themeElements>
    <a:clrScheme name="ms_pptpostmortem_tp01018455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fontScheme name="ms_pptpostmortem_tp01018455">
      <a:majorFont>
        <a:latin typeface="Garamond"/>
        <a:ea typeface=""/>
        <a:cs typeface=""/>
      </a:majorFont>
      <a:minorFont>
        <a:latin typeface="Garamon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ms_pptpostmortem_tp01018455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clrMap bg1="dk2" tx1="lt1" bg2="dk1" tx2="lt2" accent1="accent1" accent2="accent2" accent3="accent3" accent4="accent4" accent5="accent5" accent6="accent6" hlink="hlink" folHlink="folHlink"/>
    </a:extraClrScheme>
    <a:extraClrScheme>
      <a:clrScheme name="ms_pptpostmortem_tp01018455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ms_pptpostmortem_tp01018455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ms_pptpostmortem_tp01018455 4">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ms_pptpostmortem_tp01018455 5">
        <a:dk1>
          <a:srgbClr val="100000"/>
        </a:dk1>
        <a:lt1>
          <a:srgbClr val="FFFFFF"/>
        </a:lt1>
        <a:dk2>
          <a:srgbClr val="800000"/>
        </a:dk2>
        <a:lt2>
          <a:srgbClr val="FFCC66"/>
        </a:lt2>
        <a:accent1>
          <a:srgbClr val="003366"/>
        </a:accent1>
        <a:accent2>
          <a:srgbClr val="996633"/>
        </a:accent2>
        <a:accent3>
          <a:srgbClr val="C0AAAA"/>
        </a:accent3>
        <a:accent4>
          <a:srgbClr val="DADADA"/>
        </a:accent4>
        <a:accent5>
          <a:srgbClr val="AAADB8"/>
        </a:accent5>
        <a:accent6>
          <a:srgbClr val="8A5C2D"/>
        </a:accent6>
        <a:hlink>
          <a:srgbClr val="336699"/>
        </a:hlink>
        <a:folHlink>
          <a:srgbClr val="CC3300"/>
        </a:folHlink>
      </a:clrScheme>
      <a:clrMap bg1="dk2" tx1="lt1" bg2="dk1" tx2="lt2" accent1="accent1" accent2="accent2" accent3="accent3" accent4="accent4" accent5="accent5" accent6="accent6" hlink="hlink" folHlink="folHlink"/>
    </a:extraClrScheme>
    <a:extraClrScheme>
      <a:clrScheme name="ms_pptpostmortem_tp01018455 6">
        <a:dk1>
          <a:srgbClr val="666633"/>
        </a:dk1>
        <a:lt1>
          <a:srgbClr val="FFFFFF"/>
        </a:lt1>
        <a:dk2>
          <a:srgbClr val="CC9900"/>
        </a:dk2>
        <a:lt2>
          <a:srgbClr val="DDDDDD"/>
        </a:lt2>
        <a:accent1>
          <a:srgbClr val="CC6600"/>
        </a:accent1>
        <a:accent2>
          <a:srgbClr val="996633"/>
        </a:accent2>
        <a:accent3>
          <a:srgbClr val="E2CAAA"/>
        </a:accent3>
        <a:accent4>
          <a:srgbClr val="DADADA"/>
        </a:accent4>
        <a:accent5>
          <a:srgbClr val="E2B8AA"/>
        </a:accent5>
        <a:accent6>
          <a:srgbClr val="8A5C2D"/>
        </a:accent6>
        <a:hlink>
          <a:srgbClr val="663300"/>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v">
  <a:themeElements>
    <a:clrScheme name="tv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tv">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tv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tv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tv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tv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tv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tv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tv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tv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tv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tv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tv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tv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tv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tv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tv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colormaster">
  <a:themeElements>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1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colormaster">
  <a:themeElements>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2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1_colormaster">
  <a:themeElements>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3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2_colormaster">
  <a:themeElements>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4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3_colormaster">
  <a:themeElements>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5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4_colormaster">
  <a:themeElements>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6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
  <a:themeElements>
    <a:clrScheme name="orb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orb">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orb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orb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orb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orb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orb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orb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orb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orb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orb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orb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orb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orb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orb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orb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orb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5_colormaster">
  <a:themeElements>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7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6_colormaster">
  <a:themeElements>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8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lormaster">
  <a:themeElements>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1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olormaster">
  <a:themeElements>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2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olormaster">
  <a:themeElements>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3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olormaster">
  <a:themeElements>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4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colormaster">
  <a:themeElements>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5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colormaster">
  <a:themeElements>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6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colormaster">
  <a:themeElements>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7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ms_pptpostmortem_tp01018455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themeOverride>
</file>

<file path=docProps/app.xml><?xml version="1.0" encoding="utf-8"?>
<Properties xmlns="http://schemas.openxmlformats.org/officeDocument/2006/extended-properties" xmlns:vt="http://schemas.openxmlformats.org/officeDocument/2006/docPropsVTypes">
  <TotalTime>1422</TotalTime>
  <Words>831</Words>
  <Application>Microsoft PowerPoint</Application>
  <PresentationFormat>Экран (4:3)</PresentationFormat>
  <Paragraphs>79</Paragraphs>
  <Slides>26</Slides>
  <Notes>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21</vt:i4>
      </vt:variant>
      <vt:variant>
        <vt:lpstr>Заголовки слайдов</vt:lpstr>
      </vt:variant>
      <vt:variant>
        <vt:i4>26</vt:i4>
      </vt:variant>
    </vt:vector>
  </HeadingPairs>
  <TitlesOfParts>
    <vt:vector size="55" baseType="lpstr">
      <vt:lpstr>Arial</vt:lpstr>
      <vt:lpstr>Impact</vt:lpstr>
      <vt:lpstr>Verdana</vt:lpstr>
      <vt:lpstr>BirchCTT</vt:lpstr>
      <vt:lpstr>Garamond</vt:lpstr>
      <vt:lpstr>Wingdings</vt:lpstr>
      <vt:lpstr>Times New Roman</vt:lpstr>
      <vt:lpstr>Calibri</vt:lpstr>
      <vt:lpstr>Оформление по умолчанию</vt:lpstr>
      <vt:lpstr>orb</vt:lpstr>
      <vt:lpstr>1_colormaster</vt:lpstr>
      <vt:lpstr>2_colormaster</vt:lpstr>
      <vt:lpstr>3_colormaster</vt:lpstr>
      <vt:lpstr>4_colormaster</vt:lpstr>
      <vt:lpstr>5_colormaster</vt:lpstr>
      <vt:lpstr>6_colormaster</vt:lpstr>
      <vt:lpstr>7_colormaster</vt:lpstr>
      <vt:lpstr>8_colormaster</vt:lpstr>
      <vt:lpstr>sample</vt:lpstr>
      <vt:lpstr>ms_pptpostmortem_tp01018455</vt:lpstr>
      <vt:lpstr>tv</vt:lpstr>
      <vt:lpstr>9_colormaster</vt:lpstr>
      <vt:lpstr>10_colormaster</vt:lpstr>
      <vt:lpstr>11_colormaster</vt:lpstr>
      <vt:lpstr>12_colormaster</vt:lpstr>
      <vt:lpstr>13_colormaster</vt:lpstr>
      <vt:lpstr>14_colormaster</vt:lpstr>
      <vt:lpstr>15_colormaster</vt:lpstr>
      <vt:lpstr>16_colormaster</vt:lpstr>
      <vt:lpstr>Слайд 1</vt:lpstr>
      <vt:lpstr>Содержание</vt:lpstr>
      <vt:lpstr>Слайд 3</vt:lpstr>
      <vt:lpstr> Как всё начиналось</vt:lpstr>
      <vt:lpstr>Слайд 5</vt:lpstr>
      <vt:lpstr> Как увидеть… увиденное?</vt:lpstr>
      <vt:lpstr>Слайд 7</vt:lpstr>
      <vt:lpstr>Слайд 8</vt:lpstr>
      <vt:lpstr>Слайд 9</vt:lpstr>
      <vt:lpstr>Слайд 10</vt:lpstr>
      <vt:lpstr>Слайд 11</vt:lpstr>
      <vt:lpstr>Что же было дальше?</vt:lpstr>
      <vt:lpstr>Слайд 13</vt:lpstr>
      <vt:lpstr>Немного истории</vt:lpstr>
      <vt:lpstr>Слайд 15</vt:lpstr>
      <vt:lpstr>Слайд 16</vt:lpstr>
      <vt:lpstr>Еще раз об островах</vt:lpstr>
      <vt:lpstr>Слайд 18</vt:lpstr>
      <vt:lpstr>Так где же ты, Земля Санникова?..</vt:lpstr>
      <vt:lpstr>Слайд 20</vt:lpstr>
      <vt:lpstr>Слайд 21</vt:lpstr>
      <vt:lpstr> Острова и время</vt:lpstr>
      <vt:lpstr>Если заглянуть в будущее</vt:lpstr>
      <vt:lpstr>Слайд 24</vt:lpstr>
      <vt:lpstr>Информационные источники</vt:lpstr>
      <vt:lpstr>Об авторе проекта</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Исчезнувшая земля</dc:title>
  <dc:creator>Надежда</dc:creator>
  <cp:lastModifiedBy>Игрушка</cp:lastModifiedBy>
  <cp:revision>118</cp:revision>
  <dcterms:created xsi:type="dcterms:W3CDTF">2007-01-23T19:41:52Z</dcterms:created>
  <dcterms:modified xsi:type="dcterms:W3CDTF">2009-01-28T18:24:27Z</dcterms:modified>
</cp:coreProperties>
</file>