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86918" autoAdjust="0"/>
  </p:normalViewPr>
  <p:slideViewPr>
    <p:cSldViewPr>
      <p:cViewPr varScale="1">
        <p:scale>
          <a:sx n="101" d="100"/>
          <a:sy n="101" d="100"/>
        </p:scale>
        <p:origin x="-1914" y="-96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E81A1-CA56-46C8-A1CA-5D971EFF7F4E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98A9E-B8A2-456A-BBDD-237E908378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86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98A9E-B8A2-456A-BBDD-237E908378A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98A9E-B8A2-456A-BBDD-237E908378A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98A9E-B8A2-456A-BBDD-237E908378A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98A9E-B8A2-456A-BBDD-237E908378A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98A9E-B8A2-456A-BBDD-237E908378A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98A9E-B8A2-456A-BBDD-237E908378A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276056"/>
          </a:xfrm>
        </p:spPr>
        <p:txBody>
          <a:bodyPr>
            <a:noAutofit/>
          </a:bodyPr>
          <a:lstStyle/>
          <a:p>
            <a:pPr algn="ctr"/>
            <a:endParaRPr lang="ru-RU" sz="7200" dirty="0"/>
          </a:p>
        </p:txBody>
      </p:sp>
      <p:sp>
        <p:nvSpPr>
          <p:cNvPr id="5" name="Управляющая кнопка: назад 4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6021288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Ввод, вывод, хранение, преобразование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97991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Из каких частей состоит внутренняя память компьютера?</a:t>
            </a:r>
            <a:endParaRPr lang="ru-RU" sz="60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6021288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Оперативная, постоянная, кэш-память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93968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Зачем нужна кэш-память?</a:t>
            </a:r>
            <a:endParaRPr lang="ru-RU" sz="48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4293096"/>
            <a:ext cx="81369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Используется при обмене данными между процессором и оперативной памятью и увеличивает производительность компьютера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33995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Что такое винчестер, и почему он так называется?</a:t>
            </a:r>
            <a:endParaRPr lang="ru-RU" sz="60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5013176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Накопитель на жёстких магнитных дисках. По аналогии с маркировкой многозарядного карабина фирмы </a:t>
            </a:r>
            <a:r>
              <a:rPr lang="ru-RU" sz="3200" dirty="0" err="1" smtClean="0"/>
              <a:t>Winchester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795664"/>
            <a:ext cx="8686800" cy="841248"/>
          </a:xfrm>
        </p:spPr>
        <p:txBody>
          <a:bodyPr/>
          <a:lstStyle/>
          <a:p>
            <a:r>
              <a:rPr lang="ru-RU" dirty="0" smtClean="0"/>
              <a:t>Что такое шина и зачем она нужна?</a:t>
            </a:r>
            <a:endParaRPr lang="ru-RU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71600" y="4941168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Информационная магистраль, связывающая друг с другом все устройства компьютера.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411960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Что расположено на системной плате компьютера?</a:t>
            </a:r>
            <a:endParaRPr lang="ru-RU" sz="66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6021288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Процессор и память.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267944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В чём заключается принцип открытой архитектуры?</a:t>
            </a:r>
            <a:endParaRPr lang="ru-RU" sz="66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4509120"/>
            <a:ext cx="81369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Правила построения компьютера, в соответствии с которыми каждый новый узел должен быть совместим со старым, и легко устанавливаться в том же месте компьютера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84124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Что такое разрядность шины?</a:t>
            </a:r>
            <a:endParaRPr lang="ru-RU" sz="44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530120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Количество бит информации, передаваемых одновременно от одного устройства к другому.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84784"/>
            <a:ext cx="9144000" cy="841248"/>
          </a:xfrm>
        </p:spPr>
        <p:txBody>
          <a:bodyPr>
            <a:noAutofit/>
          </a:bodyPr>
          <a:lstStyle/>
          <a:p>
            <a:pPr algn="ctr"/>
            <a:r>
              <a:rPr lang="ru-RU" sz="3500" dirty="0" smtClean="0"/>
              <a:t>Какие компьютерные сети вы знаете?</a:t>
            </a:r>
            <a:endParaRPr lang="ru-RU" sz="35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331640" y="5229200"/>
            <a:ext cx="6552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dirty="0" smtClean="0"/>
              <a:t>Локальные, корпоративные, региональные, глобальная.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268760"/>
            <a:ext cx="8686800" cy="841248"/>
          </a:xfrm>
        </p:spPr>
        <p:txBody>
          <a:bodyPr>
            <a:noAutofit/>
          </a:bodyPr>
          <a:lstStyle/>
          <a:p>
            <a:r>
              <a:rPr lang="ru-RU" sz="7200" dirty="0" smtClean="0"/>
              <a:t>Что такое модем?</a:t>
            </a:r>
            <a:endParaRPr lang="ru-RU" sz="72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23728" y="5445224"/>
            <a:ext cx="5040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Устройство для модуляции и демодуляции сигнала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84124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Что такое сетевой адаптер?</a:t>
            </a:r>
            <a:endParaRPr lang="ru-RU" sz="48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551723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Техническое устройство, выполняющее функции сопряжения компьютера с каналом связи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700808"/>
            <a:ext cx="8686800" cy="2736304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Что такое процессор?</a:t>
            </a:r>
            <a:endParaRPr lang="ru-RU" sz="72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5013176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Устройство, обеспечивающее преобразование информации и управление другими устройствами компьютера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84784"/>
            <a:ext cx="9144000" cy="1656184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Когда и где появилась компьютерная сеть?</a:t>
            </a:r>
            <a:endParaRPr lang="ru-RU" sz="60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5445224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1 сентября 1969 года в Калифорнийском университете в Лос-Анджелесе.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3600400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Что влияет на производительность компьютера?</a:t>
            </a:r>
            <a:endParaRPr lang="ru-RU" sz="66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9512" y="6021288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Тактовая частота, разрядность и объём памяти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426794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Какой химический элемент используется для создания современных </a:t>
            </a:r>
            <a:br>
              <a:rPr lang="ru-RU" sz="4800" dirty="0" smtClean="0"/>
            </a:br>
            <a:r>
              <a:rPr lang="ru-RU" sz="4800" dirty="0" smtClean="0"/>
              <a:t>процессоров–микрочипов?</a:t>
            </a:r>
            <a:endParaRPr lang="ru-RU" sz="48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6021288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Кремний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267944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Назовите основные устройства вывода (5 штук)</a:t>
            </a:r>
            <a:endParaRPr lang="ru-RU" sz="66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33792" y="6021288"/>
            <a:ext cx="8892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Монитор, принтер, колонки, проектор, плоттер 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41196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Что такое устройства ввода?</a:t>
            </a:r>
            <a:endParaRPr lang="ru-RU" sz="72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4869160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Аппаратные средства для преобразования информации из формы понятной человеку в форму понятную компьютеру.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763888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Какие бывают мониторы?</a:t>
            </a:r>
            <a:endParaRPr lang="ru-RU" sz="72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5373216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ЭЛТ (электронно-лучевая трубка), ЖК (жидкокристаллические), плазменные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4267944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Какие характеристики есть у акустической системы?</a:t>
            </a:r>
            <a:endParaRPr lang="ru-RU" sz="60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331640" y="5373216"/>
            <a:ext cx="6192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Количество колонок, выходная мощность и диапазон частот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267944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Что такое память компьютера?</a:t>
            </a:r>
            <a:endParaRPr lang="ru-RU" sz="72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95736" y="4941168"/>
            <a:ext cx="5184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Совокупность устройств для хранения информации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328</TotalTime>
  <Words>313</Words>
  <Application>Microsoft Office PowerPoint</Application>
  <PresentationFormat>Экран (4:3)</PresentationFormat>
  <Paragraphs>45</Paragraphs>
  <Slides>20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Презентация PowerPoint</vt:lpstr>
      <vt:lpstr>Что такое процессор?</vt:lpstr>
      <vt:lpstr>Что влияет на производительность компьютера?</vt:lpstr>
      <vt:lpstr>Какой химический элемент используется для создания современных  процессоров–микрочипов?</vt:lpstr>
      <vt:lpstr>Назовите основные устройства вывода (5 штук)</vt:lpstr>
      <vt:lpstr>Что такое устройства ввода?</vt:lpstr>
      <vt:lpstr>Какие бывают мониторы?</vt:lpstr>
      <vt:lpstr>Какие характеристики есть у акустической системы?</vt:lpstr>
      <vt:lpstr>Что такое память компьютера?</vt:lpstr>
      <vt:lpstr>Из каких частей состоит внутренняя память компьютера?</vt:lpstr>
      <vt:lpstr>Зачем нужна кэш-память?</vt:lpstr>
      <vt:lpstr>Что такое винчестер, и почему он так называется?</vt:lpstr>
      <vt:lpstr>Что такое шина и зачем она нужна?</vt:lpstr>
      <vt:lpstr>Что расположено на системной плате компьютера?</vt:lpstr>
      <vt:lpstr>В чём заключается принцип открытой архитектуры?</vt:lpstr>
      <vt:lpstr>Что такое разрядность шины?</vt:lpstr>
      <vt:lpstr>Какие компьютерные сети вы знаете?</vt:lpstr>
      <vt:lpstr>Что такое модем?</vt:lpstr>
      <vt:lpstr>Что такое сетевой адаптер?</vt:lpstr>
      <vt:lpstr>Когда и где появилась компьютерная сеть?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Серж</dc:creator>
  <cp:lastModifiedBy>Пользователь</cp:lastModifiedBy>
  <cp:revision>51</cp:revision>
  <dcterms:created xsi:type="dcterms:W3CDTF">2012-01-22T17:55:05Z</dcterms:created>
  <dcterms:modified xsi:type="dcterms:W3CDTF">2014-01-26T19:19:28Z</dcterms:modified>
</cp:coreProperties>
</file>