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1136-6395-4813-9F13-DBFC1EA4E5F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9FD8-888E-40FE-97D9-4933BD12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1136-6395-4813-9F13-DBFC1EA4E5F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9FD8-888E-40FE-97D9-4933BD12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1136-6395-4813-9F13-DBFC1EA4E5F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9FD8-888E-40FE-97D9-4933BD12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1136-6395-4813-9F13-DBFC1EA4E5F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9FD8-888E-40FE-97D9-4933BD12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1136-6395-4813-9F13-DBFC1EA4E5F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9FD8-888E-40FE-97D9-4933BD12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1136-6395-4813-9F13-DBFC1EA4E5F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9FD8-888E-40FE-97D9-4933BD12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1136-6395-4813-9F13-DBFC1EA4E5F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9FD8-888E-40FE-97D9-4933BD12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1136-6395-4813-9F13-DBFC1EA4E5F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9FD8-888E-40FE-97D9-4933BD12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1136-6395-4813-9F13-DBFC1EA4E5F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9FD8-888E-40FE-97D9-4933BD12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1136-6395-4813-9F13-DBFC1EA4E5F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9FD8-888E-40FE-97D9-4933BD12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1136-6395-4813-9F13-DBFC1EA4E5F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9FD8-888E-40FE-97D9-4933BD12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D1136-6395-4813-9F13-DBFC1EA4E5F4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99FD8-888E-40FE-97D9-4933BD12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2;&#1054;&#1071;%20&#1055;&#1051;&#1040;&#1053;&#1045;&#1058;&#1040;...&#1056;&#1045;&#1051;&#1040;&#1050;&#1057;...&#1055;&#1056;&#1048;&#1056;&#1054;&#1044;&#1040;...&#1052;&#1059;&#1047;&#1067;&#1050;&#1040;.mp3" TargetMode="Externa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:\ghtptynfwsz\85954203_3986017_x_7444b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121680" cy="3775064"/>
          </a:xfrm>
          <a:prstGeom prst="rect">
            <a:avLst/>
          </a:prstGeom>
          <a:noFill/>
        </p:spPr>
      </p:pic>
      <p:pic>
        <p:nvPicPr>
          <p:cNvPr id="37891" name="Picture 3" descr="G:\ghtptynfwsz\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267206"/>
            <a:ext cx="3810000" cy="2590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encrypted-tbn1.gstatic.com/images?q=tbn:ANd9GcTrNGCilMsGcpzkDdaZVKZxX1AFYSjYhdF5gh3kb7amQhD2gRK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6" name="Picture 8" descr="https://encrypted-tbn2.gstatic.com/images?q=tbn:ANd9GcT2ogz6J8CvmilaAspe17gNyTRUpVmhbPA6NCeQOZB1eEMa5jFp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7661263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cs306614.vk.me/v306614793/27c1/DGjjTkoDFP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929066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57224" y="2214554"/>
            <a:ext cx="724082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 збережемо </a:t>
            </a: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спільний дім</a:t>
            </a: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eg;base64,/9j/4AAQSkZJRgABAQAAAQABAAD/2wCEAAkGBxQTEhUUExQUFhUWGBwYGRgYGRofGhoaHBYYFxgYGRwaHCggGBolHRgXITEhJSkrLi4uHB8zODMsNygtLisBCgoKDg0OGxAQGywkICQ0NCwsLCwsLDQsLCwsLCwsLCwsLCwsLCwsLCwsLCwsLCwsLCwsLCwsLCwsLCwsLCwsLP/AABEIALEBHAMBIgACEQEDEQH/xAAcAAACAgMBAQAAAAAAAAAAAAAFBgMEAAIHAQj/xABCEAABAgQEAwYFAgMHAgcBAAABAhEAAyExBAUSQVFhcQYiMoGRoROxwdHwQuEzUnIHFBUjYoLxkqIkNENzs8LSFv/EABoBAAMBAQEBAAAAAAAAAAAAAAIDBAEABQb/xAAqEQACAgEEAgICAgEFAAAAAAAAAQIRAwQSITETQSJRFDJCYYEFkaGx8P/aAAwDAQACEQMRAD8A0ybK/izAnbc8BuYf8pymVLS0sBSgT3lJDvy4cIjyrKJEtmBKm8TmvSC65SUJ7urnWvqbxTmzbnS6J8OHYuexXxWSTxMK5SUh6sSm5uQLNBjKZc9OszUJTbwm7DgI2E0FvESHtt6R7JxGlQ1JIPN4XLI2qYxY0naLszGaCSagi0eIxqb+BN+HPaJFJSWI0EbvWIMww0paXNCzAg2elA7G8AqDdm+IzMBtBSwPEMH4woZjna1quwHA87xYxeRUJlTQoAPpVQ0vygZOyualIWpJAPr5i4irFGHdkmWWT6PF48quVM7kOfaKRS5iTRFnAYdKlgKLAlieEU8RJ+ZOhjy7KMMZQLFamGohRoSLU4R5j8hkrBMl0lIJapCmGz1BiGWk4c6UsSXOoAWIBFbvQ+sF/wDE5Y5Hj5PEblNO0yxQg1TQhT8MUliCCIjRKeGvP8xQsKRQ7uBVxsfXaKvZaQkzkk1ZyBRnal4qWV7dzRI8S37UwUnKpjqGhTpDkNUCKMyURD9icYmVMq2ogB7MASbtAnHSJJCphBL2Yghzv1vAwzN9oOenSXDFNSI2w69KgWtBXFSpatak0r3UgfOtPKKBlw9O0TuLiwqrtGp3KQSzPu7vTgLUijmWezZgLqIozJcDm/GKikRGZcCscE7o2WabVWQqmd3S2734D9zEBlxa+FHipcOQl8lNSI0KIuGXEakQVg0VhLgxJ7NzDL1lkvRILuefIczGmWqSg6yCVDwgceJgjJzBSlBKypTnwJLA9VG8KyTl/EdjhD+QDx2WKlq0uFHfTUDlFBUuOtSMCdAQ4Qhv01J3NT84CK7JJXNGkKTLFyS5PSlIVDVx/kNnpJdxOf8AwY8OHjq6cuk4dJEuWkk31VJHCu0afGSCf8mXb+UecZ+YvSCWiftnJVyIgXLjoMzs4MSsqlgIRupjpJepHqLUgFn2Q/Ab/MSp/I+kUQzxk69iJ4JRV+hXKY10wQThX3A6xEqRDbQrkpFMRlMW1y4iKYyg1I7fgMWkoSyk+VuBinmQmK8LkbVHyeEIEwVyzOJiKKJUNgdjxBMeZLTtco9GOoT4YUlypqKkL94mVmimYn1v63izJxf94lsksod4sYFzcHW5fq8Ia55Hp8cEyMyIsYsysVMXQBRgfIy87F4YcsxCJX6mU3lGOjUTZTLKXUpJFN6fOCmJwyFpIIpu+3Mc4BYnMXobRdwiitBcqIGwgeezSqctwxLaS/JR+sYvAYZICSpVCTf2LD8eJcbl7WNLxvhsEBUMomzij84LfL7B2R+gdKydC1FSFEBvCXoeXEe8D8xnzEgy1ISkbU2HAm/WGfEYdTAgAEcOPWAnaGa5CXBAqWG7N94bjm3KmKyQSjxwAZK6ufz1ifCzihQUm4iMS4k0xXwSKzXFYhS1FSrmMTOVp0udPDaPVIj1KI6kZyRKTGuiLIREeJIQkqJAA4wVg7SH4caqlQrZb2pSqfoUqmpd2s9N4b5c1KrG5bzAciMhkUujZY3HspqlxGUQRMqNFSYZYpxBxlxqZcEDKiNUuNszaUCCLRLgMYqUvUkAnmHiRcuIlS47h8MxNp2i6vtHPKidV6ch5Qz5N2kl/DSlau9zt1J36QkGXGhTCp4ISVdDoaicXfY9Zjn8gtpmP5RFOznDqCApSeJAqOn/ADCKtJiMyzGLSR+wnrJ/Q7YztjLS4QnZg1ukJuZ5gqcpz6REZMUszm6EKYPStqcyOHSDWOGJbkA8s8r2st5FKTNnqTNOlCQDUgPd2+/AcjBDK04SZNmIKw5WyAFvYAKG7gEe8cpGOUFnvliGck15GtN4uZRmy5aydSk95ykUcirFV2cGvrtEHnnKXdHoLDCMeh9zfL0y1EBT9QxEC1S+UWpGIXMSlcw6lKDv12EbGXHqwbpWeZOtzoMJlx6JcR5JjRPlJWGqKgF2PB4I/AifcmNaa4K8tak1SSDxETJx0131qjYyIsYLQkutGrk7Dza8DKvoKLf3Ris2mk94JPk3yMSS8f3u/LYf6XBHrBtOLl2lFCONGf2icyUn+KNQuCbsasCIlc4+4lcYy9SBaUylOyyG4g16DePBiZiUn4bsLksPQPDBh1yU+AJSdqfOJZ8/S2oJL8AKjzhakr4QxxdcsV042etgCeXl9I2k5jNAoswUzJYKQEBq2ECZqXNmiiNP0IlcfZIvM5rNrLRUUtSi6iSecTCVGwkwaSQDbfZXEuNhLi2JMbplxtmbSn8GMEhjUQRTLjwy47cdtKfwoWe22M0SVN4fCo8CzgFqpfjDgsMHMc37b4xM2gIUCGNC4qO4qjguCaPxCqtCsuVRiHCFs52VEzRpooqNybk7vavWHPBZoZc+UgLZKQxeoJLnVR9RINwwY7wnSB3wxcehD1YUp5cdmeLkucSrWknSl3qRViQXBrWruK+kTRnt5HzjZ26SnUkFiH2N4hXNSEa/0s/lAzA44ScAlYp3e7qZ1Hc+tOsL0ntFqwKgD3gk3pRq1d6OC24e4Ba15UiNQbGtWJT3Grrs3Qlz6RMZUc7xuKXrkd5gGDFLkUPhSK1bzPFo6DlE3XLDggtv71sSN2ta8FHJZksdGKkxGqTFzELSgOogBwHPElhEa1pBCSQ5sPIn6GD3i3ApKkxH8MF22ofR/qItZisS5almyQTCr2WzMzJ6wS4WXtuyQDxAYNvtaOeRJ0csTabCmZT0yUa1WcD1UB9X8olQgEOKgwu/2h4qiUJBcGtSHrYjcfnW72UzdKQlM1gdaQQqrBSX4Vala8IS9VGM9rGfjtwTQRnlKACogAkAPxNBAjtXI0oGxG9QocWoyhxEeZ7jDNmzAPAFjTzI1Cg8JoQa8Qw2inmU3WkkalBVSAx3U4UEtpfYgc92E+fXKnFDcem2tMSJspixIDkvybh840wkwBTrDh3Is+7HgPvF7HykqWsupmpcsRRlDhT7RRlSkndnB8m+ZNvP0lhLiywd8lzxC1J1eF24OwDhO7Dc8xzZ10SjVEtBSbEzCHHG9o4/KRorTUQQA9n5N+ODtHR8jxIXJQogJcWJ9TRNKvHoYsrk6bI8uNR5igB/ZzjDrCVL7raQGJOzCgoK/KOniRHBckmlKwzX4AnoHBueUd27LY34ssJmFImCjDpu9jygMU/jQeWK3EvwI1OHgwrDRVxpTLQVrLJFzDFkFuAMX3K2qBTmQB7xbw+PWKJVakcx7X9rD8T/AClOkFxcWIIerHqGoWMT9ke1SzMUmYzKXqNKkr1eGtqA+3OA8kZOg1BpWjpZxqyat6CJ5WKUS6iTy2bccoWMR2lloxQkHgxU9lFmB5MXfpzhmlIjaj6NuQVnoSpAKEMDuLwKMqNcdjRJQVLPQbk8BCzPz1c0aSyElnIegffj0gseNgzyIJYnO5aFhPiG6hYfeDMuWCHBeEackJQASkmhcNwLpNH/AJenvBjs7nekFEzwiqa1A4VvxakNljdWhSyK+RlTLgZjMxKSQgA6SNSj4a7UruLA3i7i56ylWlBSEjUSpn0uHIAL7/mwZU0aFB0rITUktpFCLMygQ1HsKwEE2HJpIP5XOTNTqHmNxX1iXGLRLDrLO7c2DwpZLmYQe6FB3AIYlm4OLUO9oPInBi6SpZSG1lxzV1d+XOCnhaf9C4Zk0UMeJi0onCiWOkA/qDv5/Ro5VnbaQxrZ9lpZxS3xElgWb1NeuLmCXKtYE6hXTYju7uQQSLUdhUcr7XaQsrQJbKu2sAvYAHd39DVhEOrlFSUbKMN1YmlwopuSbCuwgoe6WUAFPUh3TWrM1Wr+NFXFYVaCNXdJCilr7ABthS8RYaYUkOa7Hfq/r84T2ihjXh1PLK1KXRkpCq0o4AHhHAEEHc1oD+OClnYF7AMH1e9qdXcWlwWLYEJUA7AUsNySHJNt+cD5kwFwnmz94kC5pQVrThHK2wEEMWlTSSqWSknUCG72kVCSB1rR33IeOndhMJNmEaUsirilCwapL0ezAO+5YcnwWKZSDpCik/qYpLOzpIqa/m3Tuy+aJWBp1T5iE0QyEJQLOkayHqGKqlyxrFWNoVkLX9peHmSzKlBnJSs/9RCX5d0+sLGCzJfx5Gs10ooKqsu+zVdnFOMGs7xnxZyya6AEo1klrhnF0lT8r+alNUErBUrwq7ygzt3mIcXbq3CPPWpk8zV8Daio9HRf7QU/CwqGd5tXFQAEuQQ3eDlPA/Tm+AxRGI7myndyBRLPzsS5D+hc1mucLnSQJhdSEkAUIS4sG/3DfwwHwMooGpQcqon/AEg0ZxxATccY3Jqpc1/g6MVRJNmKXOUZw/hn4gIAALeVnfdy0B8fimVXfZ6AtS2xTY1v5mTC5itWpLgajQm9SUiguW2Y7cYC46iyBYNTgWalbcBtAQi3O5Br6Qw5LjQrVccAxL2ZmYuGbpGuMxpQWWHlsXGkpLgUFwaFj6dYHdnVssq71jYUdiwNObxNmC0HSnWum6kBr0fkDv8AKAlBeT+jUVcfMSEpQgnwvQ/zAEpc1Na+fKKoxCiSogV7u1H2twese44gMGqAxLu9b9Pxy0VjSxd2L/nnWKYx4OL2ExKEqdQUptnLKNGJqOHOCKMbqqUKUTdnIHIMKDlC8mLaZqyL0sKtGuPNmSSIpRPdrQFw3q9KmOidipxWQiZM0IAbSSwNaadxYcLxzhCq/jQWyKekLSFBTFyW0sacDeCc3D5IDJHcjteUYxAMwy1aQggEmxBAINaXcf8AMUe0+aIMsK1JmPQgKoAQQ4Fauw84RBMKUkhyFhAYOE3cmtLP0eIcQaBTnUBUWYmvWhB232gfz230KWHihUzOi2BcUIcVAIoD5NE2VYvQoqJLggioHeBcPydj6xBmCTqOoAEcLX9untGuExGio0k8w8Gn7RRXAWm4mYvEJUpTm7uxIBbvG7UvVh6R2HK88mGQhQCS6bkFzsFGtzQts9Y5Dh5xmpZRYu6f6gn2DMH47Q5dn81QiXLlFRcqIBI22cmp4feHaXLG9syfOpV8QjmOJJKlKOo7vVvt0iHCztaUqcVAIfhtThATP82IXMlJACQGJepo7v8AlDA3IszIKXJKQkJ00F1W/qr6RX+ZjUqXSJlp5uNsdZX+W6nRpsQpruAm4Z3IETSpoQrUUprtelNjbjCFn3aQrTpCe7qfnQgueEE8uzmZNSkVDKT3gHBSLg8revKBl/qGNcvo78WdHQ8gzI/FIdg2kPQJoRXTTS2xpSKefL1NLSlIKT3lIIKSXJ2oWc2hZzPtMAJwl6UgMnUAQS94Xuz3aKZrWgnVqch3VpLjbz9xwgHrcam5JOkEtPkcKbHzDYcOFJLaSxL1BgmvNZYOkncAnrYveEORmsxMtbKSXWXZiQHLjhUlm5RtluMWiUoqJLgsE1cVru1gOR4wjJ/qTl+v/n9BQ0qjdl/OM/VOWUodKJYII3KrhQTYuKXu14VZ6lTppCStqAlIHmF94A1B4G8X1JGpCEgkq8RSS4YOxYkin15mNUqSFrWtRDEaRWga1abWYnpHlTyuUnN9suhCkD85SletCC7MxpQAeEF3NOO8AsOgErcMyXYkCrj+YjaCCca86qqP4gFAmhpcMkMBQCJ1IUfiKfUk+F1THd7WYNW1Q1zDoNwVHAuStgK8Rdm3uK/PpGTaM6WNWqLGlrm+8bywp9AABewdw5AHiBN2vGow/eKe8DVwUijVNQePSKE0CeLl6dJYPcg2dzQ16QZy/NFoUQjUA4LA6gQFambdiR773GTFk0BdVE+YpvDBg8u0aiQCFJQNLO4uXAJ1eF3c34CF5MyhHkxKy1iccUg6C5YaQ+6tXEitr1+cLuCxCljSpRoSNQD3BcE0qa8/WLeYTj8VYAuGKg4FAXFg9D0D+cCUpBWXI4sLHiBS1Gf53KMUKVmvkNYBalLZtSm3p67lICqC31u5zLLpLnShLllBqA+IXIuL+sV8HgVawuZo0gu7qoasA3dv0uYr56v9SSggUFWIIApfv12IhcvlkVHIXwauEhtjVuNCrp1aNsYQTdiw8+fyiCYvVUkdPntE6FEpZwT7jpw/5i+jQz2cwZLLMsMLEA6iXtwa/tHmbzytTaijbvOAxbg5i9hh3E6lEd1iUgC9mAILFTXHCA80JCiAV6lU7qXD8CDV+QraI4vdNtnGkvDr+G50rqoVBZmBcEju1eKnw9ZASDyDvu5ci294M4iWEywxa5SDRdmofhvqpdn5xmR4RQKllwkBgCQ1bvqFn5CGeSouRouqBH7Rulf5+GLWYSdKqgEE7E9TahPSzi0VwsCjHzZ/cRQnas4iWmJcNcOWbkSPNzT94iP48WJEgkOBatPSCZj6CEnMFCWBdvIUbcCsa5pjyrSdTguCPZ78OMeTcCQlJpUONJc0a9aG3tEa8qmE6UoUeWlVHHJxCNsE7MVGZr3gFAOKd6nDhfzgaGguconKQUplksasCfkG57xFhcgnrFEEclBQNP8AbBRnBLtBIjwk7SlWk1ZqsKbt5t7xcwpIUFBx+pJcUV7kvXyekbp7Pz9JeXWyWFS/AN5RaxnZyewPhYhwSAE0qoi4D7njASyQv9kdRvnI1zVFX6karf6at05tAHDYooqkkbA8N6elufKGnF5OZgBK0JZGkkFzQtegFIr4Dsmksr4yFJLVYW4vrhcM0FH5M1RF/Mp76CKUfzf9ou5Rjyk6dmNubww4nsnKJrMSCD4QsOzcCflEcns9JDtNozEKCjTj4fb5QL1OFxo5oXpE10TnN+foCLn0o20b5KO8pbgMQGKfFwY7KvBuX2XCUrHxknXbUhYFXuSK+331XlapcoJQdZJDlKCDpZnsyutaXjnnxytJ9mxRUwE4pUspBJq4Gp3Zww3Nvahi1gsYkrCrK06Qgu7hy/Gzh6GkUEyCmXMWxdJLqDgjuhnDUvViOcXcklOXodIJDCoGlRZ9IoSBb1aMmlTZjVhDKmIK9JASmpUATqB0lgXJIIuQTzoYEY7GlICApnFtLtxoN/TpBzBSVDCqLKcgOTuwbU/lb/TCwMvXMSVpBOmimozk3eAxRTk2+g2/ikCxcPXetLwcwkxLMpIcbskqZ6/ppRqcr7wGl4ckqABccNVPzpF6UkuKk967Vf0YbRbONoS2F8nwYT8SYUMkJcqd9W7M7PS3TkYoY+QEq+IgUWHBdy71psGg5IkTDJKUy1F6HxULsPDtV7/vDmmVKTKKdKyNY0jS6RsQTa9t4lhJ722/6Md0LmX6fjd4gDg9zs5PyEMWb4kIBSbsahn1EPVgHDcuMD8Bk0wrBMvSNTOQvS/NmO1nFos59l61TClIKhqrpBvY1a35WNybZZFyFHoG5ooFIV3QWHhBI3atA2zVeJMskmYKh0ISSSKXGkDmXIZzt5xvOwKwCkJLquAgXo3eYFuvEwck5eZOEJrqWbLY6QKFwzgO9/nfJ5FGKS7vg1Lkoplo06SdAKAkUaveJcm56UgDjQ5SjUdYagVQktbu0Ub8PeL4xClLIcAg3DkvbzuzN0ghl+SKWsLICUpejJckC5Jq1Rx9o1Px22bXIoT5KknvOCQ9bsYlweGJStVe6Btd/I0F4b85yCbOBWhJUAogbMLk8FCht7vGsjALkyED4Jc95QIYuxoCAHIrevtB/kpwTXZhPLSiTKSHNCkkNydq2HN6UgHOQlRC0rUlJJKzdIPEAUP9VIKZthZipCXTMUsVdiQ9QbPpLN+0D8pwVWKFmxKSkVqxIBIP5yhGOknK+TaNlSXQ/wASYak6iEs3UJI4Fw+/CKeIxJQAAoNQPfhcgu27Uhnn5UspDS1C/dSDctsTxO3AmAmPylaWCkqo1CFPUAtuW5BmaDxzjJ8mNAjE4nWD3Q/UBulX+Yit8BbDmAQ52NiK2i+jKlrmBKEkPVyCGAv/AMQSzCQpKmFAw34UG3AQ95FF7Uck6AKQzOoWqGHHrBns1i0JnIJVbkOBhfIqPvT9olkvdgS/5RxRoZkhui0wXFM6ZN7QyUkd3XQsyEhrcAXrWIP/AOklgaSVgVpqu9bs9H4whjDrUmjkB7fuY0x+EWgJd9+P1vEC0GPqzl2PeP7Uym1EKOnib86Cp6wIPbPutpJHMk7dYVcQgpQAbmu/CKohuPQ4kgh5wva1QB0y0Ak70v584IZSufOBaYhKX/mBvc1V7xzzDyiXDbflod+y+SlSQonfj8qQyGjxbqoDJLai5mmWmWtWmalOod7wOSwr0eA2C1nQDPFB/Kh78XJPrBnOcsR8VWpZTS4GwH5xgHgssl6h3ibsyW9KiHrTRuqAjk+PZbx+JUn/ANRRdqd0b8uUayZGpQWFprx5g+9qxpm2Wy2BOp/6Uk9SdXWLWV5fKYHvHyBccaKjvxIrpG+bg8XhJhWohYISKALqaHxDjyEAp2OxRSkKmKABDF1GrhrDYgH6x0LK8ul6iwJpWn7wMzLCSQgkJUGVuRfrC56dQ9IKOTcU0KdRUdOoBlByAwc6jpoVVF9oG6sQZhUhaFDVRyPCxHDkKfeNMunJ1zWBvvpPsU+8NeUrSEuUPQHvIRV9n+Ht+NCoadc3/wBGylXoHYKbMIUTMlaQS1HYWG/0iTArlVK5iSXFkaQaWLE7vG+JXLKVdwCmwA3t3U/SFHElH6A1XPe502De8IeG21f+waqrH7AmQ5UZidV1dwVL7lzTa3GLjoZ5fw3YUcM92qHb7xzDD44h06UVrq/VfYwUTMU3gIAAqlVHs9fo1oCema9m/D6G/EomqIVrCCCKIPd5Fn7zlhBCRJnKJpLlF6F0HUljdJWmvC8J2W4kqSqiqB6HbyibMszZFAsVFTMPya0B4re3g5OH0PgwswAKAWsDZCQ5p/pUp/3j3UE0MieTculfo7MOscwweeqMwAKVXiaQy4nM9KiFrNGYDSNnqSk/SEy0rUkg90Rjm49KSU/AmkkgDuK4XdnaIsRie6f/AAy1G4BQo8HAcXr7Qr4/NZeh6mu6k1puyRFHA4uXMCyqWkgDYsdvysF+MkrNTixsEtekqGEUG2Es1JZ7AmkbkqSCTJmuSwAQq4atRzHpChIxwACfhhiR+ouR9YsTM6T4RLAc8VFvS0C8Lvo6ofY14nNzKSgiWsr/AFD4ZDEB28NRGS82Sod6UplKJHdVQ9OsKM3tAghKTdPBRB4cb9YlkdoUnVVTJt31b33jPx3XTNSj9jwcWopSEJWTYMgnqbV62ioJWMSVESFH+VRCUnp31At1EDEdpAJQWCr/AKlbwCn9rFlVFLu1FH6GkDjxSfSDe37HPD/31SwqbIWkDcKQTY7JUSQ8S4rPFsSMNNPeYAylvQVV4YUJXayYljrmb3UT7EtFs9sVNVZIPE+sH4pfRiUfsLz8zoVTJISSHCSCDci0D5uKlqYkBLiwAPvEeH7Ygv4KcXP5eJJnalAP8OTWvhP3jPE0+ja/s5Ka3q34ev5tBrs9l/xFpAq9LHhSBeGlk8QHjov9n2UBSkli7g0d/Vo+ggt0qIMs6Re7I9kwtDkPQ3CSHY8bxX/tA7OfDZh+mlEgNbjHXsiy8SkN+fKBnbPAJmoqzswo5u5ah4QfiTW1CLaW4+bM48bch9ecVsJJ1qAgr2qw+mcoCgFGN6crj0iPIpJ+LbZ+Dva/SFxjXBSpfCzMHhylaX/UprH6gfKO3dk8iH93Sa1+3SkIeLyNRmS2JAoSLOx3dhHXsjm/DlITwA4RRixuNsmyTUqE7PskbUpvV+HPeFbAYPSUu5pxG5vQ2jtGKwgmJJpXiP3hMx+TJSHAH/bx4kmKIVJ2KlcVQm5lhQtJIblUxfynLge6w2f8eNMZQK0p343vdj0pSHLsrgu45SkHpX1MMaStg23SJMqykBdv/TP40LGeZSEy1kDdX5aOlpkBNeREK2bSQQsWoTYbxM4qY5S2o5H2cwJMxbaqK2HLi8PEjKe4CyvCLvSLHZDJgZsy1VvS9hw3hw/woJAoLEWru17wMcMUueznkcmcgGGKJmnT3S9XHVmb8eBCcNqeiXDjfibUjoma5cBJExQrqUB6E32tCCZ6UzlJqx4WudvOPM1OJ45topx5N0RfTJ7zaWr+XP5WDuAmXZNuSeW+qKOIwwE4hyAC9qMYmkzu+sBT0JFPf5wM3uRzZfyvE6VrSbEEbPdw7AxTzRQ+JpcsKUb7cGgUiay3C68r/leMbzcSVKdyC/G58jyHGOWGpWZyWJOlMwKJYU3/AHhzxikzAClai4FBTY8zCHMxNEuS5G4At12rDn2UlmbOQkuzC54GnvtA5NPLJJNdoxypcgnN5JBCFEuBYu/2inlc4S1KSQDqcM4G1IcO2GWaMSQxYoSoMaPyhJw+HStZVQVZi5N2pRj6xij3BmqQcw2g6P8ALNR+kjY83IiHN8vIYiWqlRUfm0e43LzLCDtd2rYDYcR7eu2OIWhC2vuRc9HpCpRcJo3eKczXV0rHr9KARth1NqvUXdXHlGy0q1EM7HYEW848xMoJAdLEjr84uu+Atw25MsGSAa23LUUHvygVmygJlnGpxbi/1ibs7ie7pdjW4qaWq8Q5hLKZhIBL7sWd+vziKMduVmbjfFYYfDcGnMh7ckxDlOFTM7ukEgX1F/KnCLmGzEaFBSQWIHE1fbcUivhcZomuLEt+7ORBfPa0duKeZSdDgBV2oo+j6YqoxtBQ0DXP2jbMsSpSlUUBszv596zRFJmhqoPrFMY/FWEm6JsukagkUuXcXFOnO8dy7E5b8NCVPRhty2eONdksOVr0ihe9KebR3LJZ4lyUpGwatY9HBBtNkmdrdQyqxYAgVmWJCkkPpJDPf2ND5wKzDM7gKA4mreVIDpzDUSkMp+thu9PxopjhS5J5ZbdIT88yJUyYpDEKFXCVaFD+kuE+XDyjbIOzhCwV0H6S7gsWPBug4Q/4jDp0v3Xbcl/Ijn9axDKVoYKcJALEEklyQAQIjkvlaLYL40z1WXPpIcadqkdQCaeUXZkpSAFcw9TWLkpQoSql6/URLiZqVI4G1OV6BoaszFvAmEZuNCZN68m+cLxzMKLHjy+9Yr5iv/KUU/NTmo4iFDEY1j/xD8MVQjNKVqhixeBSsvR+Nz+ecMmBxKUoADDoY5/IzQiLEvNC9/eHOCYhZHH0dGRiwRA/McMF8S/L8aFrD5wQGBi9JzjmPX7wHiroLzJ9jBlmGEuzgu9TBIqfcwtyM1B39ouJxvOFSxuxkZquAd2ry0LlpSmg1E+EnnsOvDrHIe0mF0TRUu7OzUb5XvHc1znF/SOJ9qyZhmKfupVQ1dwohqA+7RJqcfCY/FLmgRiZqSyu8DpDtZ68HgbIWxBqXe+7g8YgM+gDqIBDEtS9otBSCAdVuLfXnEihtVFNUTYbBUNOrBVOtSN4hVJL33cNyd9ukNGV4ZBlLOj9JIUxa/HY3pAxWXhiwqFHpYeVuca1XItT5YOkYLupUoUUpg4HER1bshgQlSSHcFi378aWMc3CdMhIDgBWoGx8TX87+nPoPYwTApLjUkEOavcuWJYbcYs09WT6htoJ9v8ACEBE40ox7xBudt78Y5riJYSv9RcuHItQ2AJjueZyfiy1IL1HEiOe5j2cOpBCSWWXAS48QuNCdV7k8awrJo3Ke9HLKoqmXcwyv4uX6xcOQA5cOaMAGNYQlyu6EmgDN13DCt47Tg5J+DoINQRUMa+ZaOb4bK1DFlBdrUJem4IT84PPpt9UZjyUuRN/ujTCVvU7hXWlALc4izSWDUi1NqV4eYh47R9nPgyfiDSGPMHk5Uv5AQvpy34qVKBGkAFw5c8lM2z+e8SvDOM0mPWRNbgNk62mADUOgO1dhSCuZTgoeE82YcntWLRyAomKIdwl6JI21M6hZtwX5CB2ZympqBcvy4bsTWFZcTU02EpKXRQnzwg8AWuT/wARFPxaVJHdB5k183MbYiX3QykuSeXUDj+8eYHK1rdtDDm3XhBLalbD4KqGUXLM7Uv77RdlyENY+Zb6GLeGyhT1U/8A7agTz8Xl+Vgzl2AOkumb4j+pIfmwMGouf6gTypEPZDC6CFqSOf7AeKHHEZvsCTy29oCSpQQ1iT/qBV0bVTpFqVKW76ggHYuVtySEkp6tHtwUccaIJqWWVkyla6qIZnYEE/8ASK+sUQopZR3s7uS1qCh9IMYZKJaCoJClEkXWVK5UAMv0rAHHY4ayVJAUP0pdx1J3hUtRzwPhp0kGpGLXpdylxVLg+2kMd7xiStZJWp99TuRwBSXqeUCDnmogBKQBV37z9SSYOZEoYhaQouEiwc/QJid5PZQsfo9TmolEnUohqNRgOQD+ce4LMjN1mperDYc9Tj09ojznAKClGt/1FDeWkEvFvs/hNCDY6xca+tSUgQCn7C2+ijicIpCdXfS5cOEAN5EqI8hA+VlM1ZLAaXuH9X02g7mOZa0aBp4E6gOQFg/r5RphJzMO6obFJcB+ILesM8zA8MQUrIpgSpQI0irlVwP9oihMkrl6SqoVDfOxKlJOltSgRVqbMBVjALtIgfBSaui/iIqbEksONOMMx5nfIueFVwVZeKf8+0XJM9I/D9zCtKxZ5/nWL6MVx+kWRnZFPFQxDH8Pp9otycwNKkNxJPyZoVF40jj/ANx+TCJcPiXuSONB9YNUxLg0PeGzN2qPNv8A9U9IRO1eCUNVaKJIel1E7nlt1gzl2KCW7x9W9kpiv2lQFSypmox0t5PqD8Ym1OLdBj8E2pI5gsgKIVXy/BF2QkAsyAHa1S7Hct+eleYgAkEgEMR3uFxa9oNnLdZlqSGchywvS+o38o8irR6kpJD12Py5M7ClKgApBVpO4e4t4aceNIq5RkCimadQJSo/pexs5ADUvB7s5L+FLZKgRyCWfyYGJcEyTMYGqq6lKq45liOfvHpR08aV+jzXk/5EDF4b/wAOh9VTpvwNGcgDZnIh47J6EywsnUS7cjQMKsaAW4C8UpmCQmXpCUvqcfw3JfVVgxrxix/iCUhmY9B7UhmLBtdgTy2Mk7MUiB+LxaFeJIPB/Lj0hYxGZrPFvIfOBszG6ixr5k/KKFjSFPJOXQ9f4sdgkAcw3yigZqPjGaQNRDOC9uLX5Qo/3gbOPUwRyrAqnDUFkXYaVEluASLecY9i7NXklwGszxSJkpSSzM9RTzc1iHs8JcuUEkJCiGc3HIPURFN7PrSl9Sy4cDSH501vEUjKZmjWT+pu/wB0etX9R5wN4W7sJxzdUMqlSlg91JOlqjlCF2tkplEBKQA3JuoAanJjDLiMumJ0uuUHahmhtmICvuYCdp8OVDvHUA9uNuIcwnUY4TxvaHjlJTW5Uc8OMALFiOnWzHnvHq5wLadLBrAv7DjHmNwiXYEU3rSz0AitKw4CgOIfo/K7x46jFnqpJoM5eBrCmBLfR3+XvHT8jy3XIQpaEO292c8AX9ukc1y/KipQCVOb0HSgBrx9I65gZgTLQlQqA1Hbyi/R43TbINRJbuwbksk6BoSiU/6lEqmHmwbT+UjMVl60lRGs18RvzY6i3pFLJcw0y0AeHmL9Bf6QYnhE0GktRHFy3k5aAnN2WxiqFvEYuYtKgAyLki9NiRf0gXPwRVX4gA4AKPqIJnDgW0gpUxLA+bcOkaBSSqs00NagdaJenm8DYVAP/DiokS9Smv3T6M94J4DCTZLKMpYI/UrSAOYBVDEqRLEtkvfmH5kqV3vaNMZKlold4pUTYMj5kqYecZZtFLLMxM2bU6nNmANv9KyW5wxyp6USm3s6SD5Eq+sKKMRoOpCNIHBI0q57B/IiB2K7RqAUhOp3NVAMK2SlNAGa5MEoNguVDDNU51P4avqJ82dmrwjdGdIJLzCGamlSQfOh224mESZm81ZbWrqVMn7RHLxelRBUObVfzN4asa9i3OQ+YrGmTpJUVIWdn8x33YeUC8wJmpUf0kEgM5FLA6mG3hERTMUMQUJSlKQKjYl76qsKPsYJ4SSBplq8QFSztfckG2zescqiY7kJIWARx3HnyrFiQdUxgbqbYfsBDBm2ClAOyHQCzkByCbAX9oXMBOCJqVqZgoG1GfpDYy4AcQp2hy9clSWBZVAzN7H7RphMMpaS5SCA7El6b0t5wwZnjJWInS0qBWhRGkhJsQqtLlx7QMxKwidplSpjNaiUkNV3SSQesdDI/Zk4IrYRfU/nKLyJ5KWd36/OKSMUQoH4WklJSAFNuR+kVP2iqjFlJqB84oWTjkkni+gPjcrV8blqTdTM+re/H8s25bgkIQRpQrwqGoFQBDOQVblzaK6MYlTlq0qQ9vtGKxrmp9/znE0MMFJtjJ5JySQfm5jpDGjWYu3JopJzVz05H6QGOOYvcc40mZjS5HSKlNE/hkwnNzIqL1iKbi3uo9DAmdMeyqenleK8wEC78jG+QNYAwucKOpuV/qI9lHvglNixZ3b60eA+EmKCw44eX4IZ/gpmglB1LagGkJo/iTcUAhM8g6OKg3NyzDqQj4aUMSx1EpIPViTcQSyLCIwqyk11WISKcipwYBYDHpky1AkhIsAB4jd2qWLxQx+OmzpYUubpSD3QAz8KAvE3ylxY+4x5o6HnE1pZCO9vdy3OtYCYL/MllKKn+UA+4t8oAZPn1QmYtBHNDEHjqA+frBNXaOUgtqCnNQASBsS6lUpwED45J0gvJFqxgwmYBCUpm1LuElIFAXp3QCehgf2vSjSVBw9mVQPuRSm20B817TCY3w+4xDKNqMW8NRS0UMZmwmBmSHvpcJJ3OnUUg87w/Hhfb4EZc0aa7Of5vNKZhT3uD/JjFcIGpNXow6guHennygxm2BUpYMsb3CiCadGiE5ORMZ2AFSWNyzAj9okeB72kPjljsQ0ZJPIQErATpA00BcfzUsecFhjmoT7j7wvYVCQxKnISwLFjyAekRmbyX5H9o9jGlGKR5WSLnJs8yrxS/wCr7Q94HfzjyMjyZ9ntQAM7+Ojqv6QOH/mj5/KMjIAMaMLcf0j5CBXaH+LL6feMjI6Jz6KOP8A/P1CFvM/4i+v1MZGQ+IqXZUneGMxX1+kZGQQIf7H/AMU/0qhny7+Mnzj2MhWTsOPQk5l/EV5/MwP/AD2jIyHIWdHk/wAXD/0p/wDiMK3aD+L/ALfqY9jIGHZkgZM8A8/mY3TYdB84yMg2AyzLuP6foYqTdvzeMjI0GPZud/P5RHh7q8vpGRkaF6PMPfziVNz1PzjIyOMZ4i8NHZW8v/d849jIXPoKPYTyv+IvqfnC72l/jq6fQRkZHQ/cyf6g5F/MfIxNg/DN/pPzEZGQ8T7Kkv8APSL2Ct5/SMjIaBkJU2/OBilL/jn+n/7RkZALsFdf4DKvCOsQSfCOg+UZGQ1i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s://encrypted-tbn0.gstatic.com/images?q=tbn:ANd9GcQcNGvJRPEQzoB8QY7M0w8L0ES0WnFChFaNskbTfdOh7b9F1e3e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8860" y="0"/>
            <a:ext cx="72408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Любіть природу рідну</a:t>
            </a: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AutoShape 6" descr="data:image/jpeg;base64,/9j/4AAQSkZJRgABAQAAAQABAAD/2wCEAAkGBxQTEhUUExQWFRUXGRwYGBgYGBscHRseGxoYFxgfHhoaHigiHRolHBcaIjEhJikrLi4uHR8zODMsNyotLisBCgoKDg0OGxAQGywkICYsLCwsLC8vLC8sLCwsLCwsLCwsLCwsLCw0LCwsLCwsLCwsLCwsLCwsLCwsLCwsLCwsLP/AABEIAKgBLAMBIgACEQEDEQH/xAAcAAACAgMBAQAAAAAAAAAAAAAEBQIDAAEGBwj/xAA9EAABAgQEBAQEBgEDAwUBAAABAhEAAyExBBJBUQUiYXEGE4GRMqGx8EJSwdHh8RQVYpIjgqIWM0NUcgf/xAAaAQADAQEBAQAAAAAAAAAAAAABAgMEAAUG/8QAKxEAAgICAgEEAQMEAwAAAAAAAAECEQMhEjFBBBMiUTKBkaFCYXHhBRQj/9oADAMBAAIRAxEAPwDx1Pa37xJtRQH5xJyrVNddf6jYwpAcKBA0f9LmI39me0TkJHxG+jRYvEAGlta3jSk0YU1H2Yh5Lgnt8/6hQWXSubpBEuSX29P3gNKm94Jkz2p+bX9vvWBsBfMnHUilm1iP+QpQZxQvb3/aNKl1D629IsOFAdjo/wA6wtxOtElbpNAKtB+EnApBNCCxv6awpnrOYWs1LkGxbSsH8NWUggGp0NiNq6wmRPiFjhedmzEuCQA1Rf6fSBTxFaOUKWlQe5a/8h4kmarKwOZqgGtfQ/SFvEeJCYkAIZb5lcpHT1sPbpC4MmS68AHmF8QJSUKUlSlCpKy9dSNt/eD+J+M8OqVlCCpSqEaJLEhQO4LHTvHDoWCmqq/bBto2MUUBwog6BLaMQbXcR6mPNJaBZvDzMx1VmoCCKk0Br/Eem+H+AzEBKpsxQOQJMsEUIJ1STRmpd3rpHlCJ5mKUpRqo1JF93aPSvA/mS0EIRmQoh1lOQ5sr1TQkCgeulnMP70MW5BXZ1n+PGjh4JEzKkkudaDSmmsblYlCllANR7dQ8aYeqxz/Fj0BHDRE4aHPkRE4eLe4dQmOGiBw0OjhoicNB9w6hKcNCHjeBmGanyweZKg9KHKojqzj6R23+NFZwYfM1WZ+kLkqapgo5KZwRUyYCtvLSEsncucxO5t9iBsVw8YeWpYYgElj/AOIcVu3yjuP8aFnGuGhaMpq7MHAsXftZ22ieSKptdnUcHgFhS/NmKTc50qrmCgLBtFKPbbWOY4pLaYSAEvVk/D6R1HEsMjMAzFQsHAoAXYa76kjeFWOlIJAB5kmlWFADbQW7F48KfqW3w+gWKJaTpmzEZaFtjXo4t0ERTMKQcvLoWer6H2hrhkMp1lu9bOb+nzEUz8I8xkDlIzAHS9D6j5wI5LdHMXYeStZCUBSlkskOBWpsaUbsIGxmGKSHeoSqo3Dt3BcN0ht/hLBlpyupaXGoZVLNSiVggnezRVxOUQqZnUkBKsuUAhylkuEEOAWvTWNHSOQukFKCDXS22rdYli1ZnLhiczFYJdVXYaszi7isbwmHVMmS5UuqlqAT67wVxHhy5JKSE5nKSyvQvaj6m+jxyT7CKkrI76RavFVqLW3+3iyVhipYASQcpLGgZhWtWYk6xCagAfCHPq1N9450F0XTOIZwApyqgpY106xoyAagN3BPzAi7gckBSvhUcrlz8IcPTrvpDdc8CgAAFgEuPeITmouoonNqLpHLedeibXv/AFEfMSb0/T2MUSx9DEslLGka6RopBoW4DMw6wQ9B93D/AEaF8oavaCJLqITck0/vYAfKJuJNxJJNyfT9Y0iYKRatncNlSGT1ubdSSfWJypYUdElrF4VtCuhvKlhSAUu4Dt223iVZgJykUZkirGjg2irBKKRlJyrBpUDZvlFmLxRSUlRJpdzvbYtGRp2RembOBVlLZiRoRV2sTAiCUgOPXTv/ADDaVix8aZgzNUKdgKbffaI4jIWJAcglgelqisBTflBUrB8Ni6Ur69ukT4niAqSokkFJ5T1cUc1rEZciWUjKSk/C+7lq0gefiVSSApXMDQNmCv4IMFRTl8exl2JPPckm8WCYFO5PQa+pEC4kqKieWpdk2ijzT6x6SK8L6Oy8DYOUueVTM2WWnMlIuov7sKW99D6gOKV+EN+39iPFuC8TMl3QC+pFti/RzT6R6H4c4oqcpKEpzMhjUcoplc6k/pHneuxycuXgAVxTxDkUZaFVG7ltWN+nsYZeFZcwlUyYOcHlKnAIIr37trCLh3DJ4nqM+QQMxy1dNa3f4cpPShpZ+iXgpgUCVpZiSxbcgD0jJPIsVKD39jI6r/IQGctp0B6mL+X8ydNRrQe8cZPz+UsIdRYjKosWynTUu8cb/mrzhWfmYGgt0Y6x6npvX5JxfJIVyo9o8mImRHGeHfGaEZUTHKW5mBKkF+g5k/ONzPGBQUDM4MxaiopbMnOoJAroggvvG5epjR3uRo7EyI15ELvDfHf8pcxkzKGgy8qEszlbDmJBLVNurdF5MVWWx1T2hb/jxRisBnSoWJBALOz6tDjyYE4phx5aiqgAJJcpYa1H0jpZNM5o8s47JQSKVzKSklRcJBy5idjkUQOgjmzNlZWSkMFpQCbk1KlH3FPSG/HpcwTFKdBlpTQpJuQ7buLEHcxySZjFIqAHZgL1v2H6R8/vJJsmF4WSQHVV3YOHYcwP/jFImqzA2D0JoCB/APeCPDvFMqcqZYUslKEncvzOTUBqU6w4xeLXLl8poykj8QSb1J0INDtDN8ZVI5iTEcTUQkJmAIypolJSlCi5Kf8Acb1cu/pCfEzH+MF9wwJ7lqw34aFp5Xlpe5S7qoxSA+ju5a94om8N5QynU5DKNCAXelcpqdT7xdzje2JaAeEYRSpiVJYZFJNTqC6R6kRqegKWsKBStL0CTQCj9gK9gIccOwcxHxTAlCi6WqkqTc2swPeB52HQQvKpZmqpQgBqAkkM716APQ6BZrlt6DytgX+mqJSzNVluzu1Q9cofb6wLjMGpCshQ5NQQb29m6wz/AMUqAKnSEUQQeUEXJKgzUFtoW8XWysvKVEAlYuQdKU0Fh7Q8JNyqxou3QbwyURJcZSoq/KVKBoGNGSNaxUqatyNU0LnW/peN8JxExSDLSApLE5SQ9RsRXasFLCnObDgndOUiw1NYR6k7oV9uzncOipsHBZvu0WeX+Wp+6xoLuxY62/SJoU1SbfPVjGptlm2Ef4JDAKCkkje530+cVrPljZSxvZL1/wCRHt3i5GKUFAmr1INfcRXiEBUxSlFRKiSKU6a6WhE35FT+zaZooL6/xBMhQURV6HSg2b2gRCxlLtSxbWCcNUDtpr2hZIRoMUgKIYHet2AduvrA2OmKWoFOcjrQdWNtYyZj9GAPKyn7O8NMNOzhSS7EEFlD5dOkSbcNtE38dsWyJpT+Ag0Y5v0tFhlqoXY6V+r6RcrA3BJpTKxPNs4dif2iuUMp5hMDVZSSGc9exgcvKDrwaROUVHMxY1evqIjxaYlcpKmUGNz+E7bgHuRFn+IhQJlKD1LNQja/Q2hbjkkJZWhYsRrUQ+NJyteBorYFiEgVf79IrlzlC3r6RFYi2TiWIYADs8azR4+wvCzQuhobOE3OgoCa2sY9H8HYVOHkrWaLmKY5gygAAAC4DDVoQ+GMOiSkTjKPm5iUu4YGxAJYX2eu0dFjTnyhZDLoDoQXcP6+8eX6z1HL/wA0teSXT0GT/ES2CRWrVtca6hntDTDYygCwouaZqDQN1S5HbrHGrkpSsZVWdOU0Yi5d9QaW1i+dxDkKpdSkse2ZKiG7J9Ixe2nSR1nWT5oWkn/5ZYe9XAYO3cVjhV4lCuZDy5gq6nGazUL1J76Wi7HcWKpU4hRClKyBqFixOlsuYRzcjHB2mI5Nq63YiwLVNNwRGv02CSTZKdvoZpxRzXZRNaXcuXfcwKnEqC3JYEkglgEsT8Ob1jeLnVCkcySnMEVLPcPs79rQAuatag6SFB2CnZujB/T+o346Eqz2vwt4nwcmUkCV5ai+bKizZfiUS6ncOss5FWjtpnEZQlGdnCpaUhZKa8p1btWPnzg2NWgsElQNSEl2O4ILu9+sdFw3FTk4UyJIJ85ZK10K5jA5gxsEEVIsyQ8UhkbbiymPK+mezcPnibKRMTZaQprs4dqaiJz5JIOWimLVLPo7aPHF/wD8u4iuYiYlQKUyymWl2YkAnKH5nCQ+zVuST1HiDiAkoBcgqUAGZy1WrStB6w8pUrZojK42cD40kjzZoWAH5XSGPwoLjS5+jx54OCKzgKYodwRUFyEgENS/2I9H8U8SEySfMQVOskMaFwBcaAoaOK/yzLBCASVcyUgfAhOUe5dyS+seI5Sjklx+yXkBmcLTJXmlliAxADOoqUHCQKBm+Zi7E4PzZUslbJCiKMzFwSH0AHX6QHMnqJHmWKSoVoQ9L7ExrGTFAIQgcoSCya0uSddiTFPm2rezmmUcTmolJZACk5vxgKNqkneF07F+c4loOYAFwWt8RZRIHYQbjpCFApIynQhRrfd3YgP62EIMOVJ5gk37ih1e4p2jVjimr8gUUH4DFTirnWsIDZlMeUGhpuah/wBoLxUopSAxLOoFIcEAvY6PqQ5i/E+IzOQBNSCSSVBRHMXcNl5mD2NO9gBjuJhkoTmUGAJUnKQpmZOUv379ICUm/wAaBxbfQOMSTlVMmBZAdCWBA7iz6teBp85Cn5WUbFIYa/h/WKcMlIUc6CqjBLkOTaorT5wYuYhGQiWELT8RU6gaXYn5d4vST0UpJlWCVMSr/pA+Zow9/rBP+qThQKIOtQK60jMFiycx80JUdchBL6UoA7eg0EFp4TJIBmzllR2GmnxOYSbin81/DYknFP5CKdhz+EOOlT+8DPDELWaM5DfhAHrSveIYtWb4yEq6D6lzF1J9MrGT6ZuuQKJq7AdAAX+cWeYkjm9+pv7QHiFlgnQBv193MREyjU9zHcTuJpF2O8MMPMqPVh/EDYfDnMAz2Jdu+sMVYdIYlYqX9q2ehhZtdAm0L8Skk1J+/nBWDxTDKHBehLAi2rfpDCVIRfMSNy3oDtaAsZwuYpYKQSkmlWZ+5r/ELzi9MmpKXxZYvEnMvKCKvUA11e2sX/6jMUUBJSSWdqUF6fesSTwSZLDqSFN+UuPkGoOrRLGYQy8syYlSQQcqrhxodj97xHlBvWxLV6CZ0s5VFCCVv+DWxNBeK8JPQVMpKSS7lh2tT5wXg8QQxckKoGLmvbp3gPi8jKQtLupwHSE0AF2NTetIkm2+LJ3ehfxThuRRPNks5AoovQ1qOsLpHDlzFMgE1ZRAonck7AAn0h9OkGYEgLAUaVZyADTXUCpAgvh02ZIQSAjMCau12Gv6RZZnGP2zRDJrZ0ODw4EsBKZkxQAck0o796hr6xTicaFoUC4+IaEJYghur5YxE5Sg5NBol3cMrsaCAOKT8ycyiHdNqODdu8eeo3LYDUxASnPmJYtvnBBvS9XptBmBks6g5BUpR6gAg+lTfaF+IVnlsnMwVVLBxTLd6Crv+og2XOMlCEu4YgWqrmJd/W/WKNfH+4U7EviFCkLLE5F86K0Lhye4JNNHgORjlEMQTTV8rbEQy8WYgFEjmYELGXsoB/VqdjCAObE7MHFehjbi+WNNiOKGy0qISEhylyAzHK3MAkO9bVh5gsOJkkApWmYgHKjXmqoGlHpfYdX5hU4y1VQQSGOx2Z/WhhlhOITFCii+jgMdGV0iWWMqVCPSJSl1CQyTqAKAgVFNIsn46bKKlS8wzoVLmMAoMr4gXBACkvWl4SmStCyGLCoD0A0D9o6DAT8yVJUgqSx+EG1h60ijl7bUlsR/GWht4A4xMlzEIQhEzNMSkZ35XIdQKSGYXFiA0eoeNMYhExAmHkAdQYk1LOwubfOPGvDDZ0kukhTirVagLX2jq/E+NVMVmmJLlKAqtCHUkAtq4CqaJML6v1CvgiuPJ/SETuOysRKyqSUEKZDJGVi90itOUP07xzmJCUSvNUxITlACgbu7hNmD3L2gfDjMUBLByt2oAANWFAN9GiWIwYUkoBAQCHO9kUF/zRk93fyK9gGJk+cuSokhIlkKysHGZVnpd/ltBEhMxKpTFgCBUnmrRmBo4YF6NAfE8EpCUKBIQM9DqxCnB1BJpBCp0wJSoSyyGzHLqGKrXuTFG7SroEhZ4gWpM12JSmoOnPzKb/uJhJKmKqovUhg1626Q2xHEsyQkklJYMQHci/v9IThQCjsRrXv7mNeJPjTQYrQwk42WmisOlZSCVHOpnJcU2FaPU3itBWrnw8pQILlSAsgGtKkh2NorwZeaFKT5oS3IVlJVegIr7Q14jxVAWgiUpGVLI8oiWzu4ByOUu+xvHPTpL+dftZ2roW8OwaypapzykJCipSkkcwqwDXqKAai0TxnBVKGdBzks7ZQLUYZie7tCuZPXqpRJBBJUS4JrfcxETXASdNYpxndpj8XdoZ4PDJRm8wpmFJohCyaipPLcDd6MYKxuPWVchKUgAM7dSWelSYBRjJy0eXLQwsShJfuWe/8AUVKExVgkAUZLgU7awrhbuQjg27YUnAZ2BStrA5ga1Dff0ig4IA5SiYSzsGtd3tpHYolIAAzW3vVwatS9okJCfwFnvuWGwBsNL94h/wBkXn4PPJgY9tDcRqV8Qct1Z/lHV4zhSZxWSoIWpRUMwbUk1rd/toXT+GIlllBy1CHbXYu7izRpWeLKLLGiqVMBcEhWjgZT7qDNEuIyQSnM/d37s/3SKpEsE5VMVNQMkHXU/pBaZSGcEAGjkOxvQeloV6YnTB0pmSyVpIKGLhxbYjeHPD8aFoNgKBrUvU61gBcrKwKkzHtlofVqh3t0gRMlWYskpRs7t9vtCSiprYrSkjsOH44sK1TZy3f6dYLXjZJSuUsBSSbGzitB22/SnN8JKnILVDOCP1g6ZgWWlSZljUCpeouKbex7RhljipPZKqFfF1BOIYJAQWygWO+kV8UlTDVwUfECpWWjHlYltSzQZxFEoKmAApVQgqNi1gGDB/V41hMEZqAhwSDmD1c6vUUbu8bItUmOmtMW8NmAs6yWqAAX9aUi3i/E8wy30emz6DZqRaeErlrIpmrYMG7ClOsSn8FBYmZo9EuGqxqztWDcOVsNx5FvDOOJQlyQTR+twrq9Cw6wsVxAzPLBehOunKwfoxiH+lrdSUqSdaa6ad4yXg1JXLBFrnq9hS7AQ6jjVtdlLj9nTYMoyZVlgobA60uOggg4yWhvMliah6Aj4Tdw+vMK/tCiYRm5rBLBgqhqWP3qIuwbZUgpL1119T9tGJ4/OyaaGfiXw6cQJa5C3CUk+WQe6spDuotalo4qRLCfiJSH63++kdrguJKlhLsAKCvV/ahHrC7E4QKXMzrygqKs4DhKiSQzd7d4phnOC4y68DSlqjmsTiagJPIAWOvWsFHDrUnkVszPelDo0NUeHkpUsTFpVmTylIJ5lA1ISlxUUYHWI+GPDC5k1SZiilCSHZ67gPqz6fzeWbGo2n0dprTEc2XN+NTl6lRL12h1wucoyylrpUGu53A0o8dovhCFHy1TT5ZoUAlsvKwNXcEXDQQZOFw5KUSxZgq5q4uehNNjGHJ/yEJRpK2I7ktnD8LBWopGZshJbRmYg2FxDriWJVklockBABJu4Uok32U8N1YaUlJCZSUKYkMVZSk0GwegppCPG8RVKCFhsqTodTozk2IsGoIT3nmnaX7ixVMnhMVlSG+EgpLipqVmpsLu1vaKpBUtQURygOTRnNqerN3i2ZxQzJZmFqFSA2uZKRyihvQkj94Hn4qWEiWpNgkkvV2DkA3o/v3hlF+VsqmZxLiIUiWokqKVEl98z11LpaBMTx1ZmoWokgEHK9GPMR+m1IFVNzqRLRUWDCxU5WewADnoYU8QVlXRVGIqX/EQPRgI1Y8Mev8AI1WGT0pJdgLEte6ge14HRKRu6i9bVIdm+WsQSsUerVNWBqPv1iviQKlqKE5RVQGwFx6ReK8Wclei4TMiQlI51XPrYV2p7xCdghTKtibgghybNWtXHpE8HNlEodJBS7gh3ABJvS/R23tFmIylClpRQqCSrO6QakBlCgLGoI9qQdpgSaZdK4ahIUc6QofhcKLnUlLgD7LGKsaiXLSw/wDcNGD0o7kqF62BiaJYQEsokqAUyUqILOADRi19rXgDFTlKmDzEmwenMwpRxT2hYpuXZyTbNnFzwACMvK2bIAogs3Mzs1oYcMwpEsApmk35F5RWtioVg7ALUpPwMEgLSkmhHv6mkRmys7KJSgkWVmB9kggCElkvVUGU2TTPLbagUFm/WNjGK/CDTc0Ff1gdE8kEbjZ7iKUul3Bt903MT4IlKKvQZNJUCz2vmBawLftA6pIUCA6SKgm+op8oxKsqWOZmfpfMHBLNf5RQmVdzlDDVtW0pptDRVLQqWgHGyvKmHMAuwKiDdn0+7wVhlKPw5QNWZJr8xA3FJubkTzChd33/AFJiOGQn8RNWYCtm19I0VcbZdq47OjkyglLEJWLFjXuWNmo8KeM4KYgkukgB+UWFALetekFSEBL5VFROjba/xFXFOIpCSkKflb7/AOVm0iMOXLWyML5a2D4CfTmUDQgA0+YHyifDsctFHdFWcvfpu8BYaXmq4d3s/W20ZJSTyh3BfpQHegoYq4RdlnFDqYjPLAmLYitszuat8quB8ozDf9OYwtQuSS1H9ohh5hyAhQAAbmLXJ+bxtOKUFoAPwilwzpAd0106H6xNLtMRJeRwpay7OljQqGUEEtrXW7ERP/R5hPLNSSQTypJIsW+JqA0D121gDzGu6QkkOSFgkmrJZgerP1gifNkqUCqcC9TlIQQzNUjd3LuBAhih4LY8WKgc4BIZSnZVJuQKBSSH+JTpGjil4vHDJAYqUtbkucwGWpqzpZ7avcCNHFFflZWUr8AdyA1XCkmzXBTcXqY0vDqUGd8xLsQANLlttKv7xbii0ccPCCZEvClXlTWSE0zOr1LOzDf6QFipvlIaQQrNMKUqoSUi6khq9HFnifDeHTBN5FMkWUpS7MzuCPYVgbEzFYdXmOSorKDmzHM7kFJWSRcmv1gY1vsWKVMKw8rEDmSVrQ9SQ4Gxu3cUi7FS5cyYhIQwUoAlSqKZnGZwoVoCC/tF2G8UGXJXJYHzHS7gjYli7M0KJuAeYnOVpCiHU5qGGVmLvaKTjHVHR2O56pcg5ZSAh2E1BWpQB0IVMU7VLGnzhsPM8oGWMyXd6sQ5ZlGiqMaWdu/LzcMZMxK0k1IKAsZz3IXUGvQiOhxXFSUALJJcsUlRcmhoqqQ43jz8+KLTZOcFt0V4XEqmAPyJBIZifV2tURM4uWkpBJWu5rRRAdwnQdOsJcFKCi5JBJsS2t7HrV3tG08OWk5kl0qDuwL6hiev6RleKFtXRn3Y7xkvzAl+UVcXoDr0Nf7gc4dCw0sAAWGU3FrGlX+6RVMXuSCaMeny9BGSMQqW2ZVtHI27xKKko6F+VFx4WWSSACCaXcuQSQeje0ATeCLUFHM6zRyyXYad3+kGrxqTzZlB3uTa1tbGK/8AVUhLlRZJP+53H7Q0ZZl0C50al+GJks50uCoEKFA4LOADo7WvC8+FEXmKZmcC+t9rn5Q9VxpAqCtzVsz/ADPT2gJWLC1Zkqq4IFD0uQ7dPsdDL6jzr9BeU/soR4ek5aGjGhOjOer/AH2YYLhEgpUgIc2KjsXIBO7/AFgBMmhdd/qw9xDGRMUQQosksAQ2lTe5pAnPJX5M65fZkvguHAbIBlzBwKnMFZh2ZZtGxhUyZaUgctGoNDmTf6fZlKWuoBfWurU+rxXjMatQDdCbNsW6RNSyN03f6huX2Rl8O8wGX5fKtTtlIcipvUf3El+G5QKHASoBg9iDVvYfON4bixJD0AoWO4o1L/sYzGqTNAdZAe+u1Nbx3LMpVdI65GSOBBKQl0BkkAJBIIYkOdb13+i3F4eYFM4sPnWlLQbLWgcyZjsDq1qWA+6wFieKAH42oGv+kUh7jl9/oH5Ni0YcGxDaHo9Kil6RMSQkAnV2vWradaQokYpSQEhBbR8vT9Xp1jczHqzUDjVJIJ1Yg1+tY9T2n9luIZMSg5sxCQMz6uB0+9IBxCUlgg5kmqq/ZELOJYtS1qJAS7OkaMBr6QImYdyPUxeOFpXY6xaD5Y5nSpgzMlnEFISSKkE3qBQEF6io7wFLQVUBfoP5EXLRlYgq2ObXem1BDNHNBycUUpCZawroKN2OsAz5gKmWCFen2YybPCQwudvt4twOEzglbvTvWFpRVsWuKtl3DkJJYUa5Aa9IYSsNKlsxDmz3r8tOkQwWHFXt2Bv+sXHhZK3Adqh+1ewjNOab7EbBcdhTUBOVKQ4NbEbn9Ijw0oS6lEtcub6C5rpFfFApMzKM3MxX1sB0tT2ivErQEBAUUl3JAzB+4P0i0V8UgpPoYT+JIKuVimt6l6s3S0RVMQ3xILitQK60JFLQmwKCSXIJ2t/caxuHVdrNpTX9vlHe1G6s7groLViUOoKWFJOlW0tfaIpxAChkKk5tUkh9hTaKcNw4rS7jT5s31HvFMuUpJS+hIbtlP6xXjHwynFDuZNWeQLUGD3Ip13/mJYJZCGyulVwQDTsb6e0blYUrIOZqNpWvWJHDLYJQ5L+33WM3u1qxU39m8OlILoQAb2Ufk7bRKaoqUQJmVjmCirLla/Mag0NXhrMxErDJT5hTmyuEu6jqLOwfU7Rx6sQqYTZ1KKiN3Lt1qYMJSyW+kGTZ0knEh15ZpmEAFallRIDKNCrcNYG2mtvAeMonKMugqMp1LvofrHFrKkqUAQCQQWFGNSOkXSRLQHqSGLjSDP00ZRd7voHFJX2ehiWhRAzpYFn1fY73iU/ALSrlLMQX2YezERxE7j7pYIZRA5wS4qCSK3Nn2hhw3jc4INSQxPN2Zwb7Rjl6TJFWn+4OlsfYuVnTmLpCQwJocySa101EJcfiVsACVKd62IFG5Ten0jMJxaaolK1E8pIt60tBGIxBSpFASEuCf9ztbS/vBhCWN09gTBwtWTMfiSVMGOVQAc/FUM50irE4JRKiEsktowq4BejVe8GYjEqUHIDlKnA2IcFu6R84pTMzDIczgOCLaBu1B7RRSfYy2LsMrJM5gFBQbZs2o7Gh6PCrFqIUBmt6WKhDrGSFhCdSRS1QXIB/3UhfMwzrYB9LXtpGnHJdjqkRQtZIYl2YHW/8s8WTeLzUZ5eYijN1f77tEfLZiCxDNp1eKpuHckqL3L7/AG8N8X2DXkLw+LxChlUotlUwerqcuzvR3A9hBQ4zMly0hnKSOdSTYClzVRPXfeFJJQUqBLMwr09atEpgQFDMpwS5AOYnS7UMBwjLtHdjHE8TmZGCgQWUVOQrNdg4sO21YBVxWcVADNZgPS9rxemUhLlKgWVYjmFBsSCL7/WBuKSmIWC6TdgQE1oGP9QIRhdUCNXQ4w2OUUknMClISHYEkAZjTS94gvEPXkHQm2rbH0hOeLqowAAtq1G1v7awwE0LAUUrD1opFtPiIPyhJYuO6OlFiUgWZxqdfWMVLSfg+ZESUsJABA9h8zFU7ElQZgB2jWr8Dq30RmJYD6xEB6xfJYoINwXHV6H9Isl4dTfCWI2MNdDXRtGLsNGqGH0i5cpKkgAkW0J+XtAJkKBYJUfQwWMPMP4Fd8qoRpLoVpLo7Hwf4AXikmYFpTkUUHMHyqyukqSDmuwIIDAuCfhju0+CJc7h6QUjD4yQMi1gUmZWBzNRTj4V3s72jh/D/jxckeXiM5plTOZ1gCyVuxWnariHGH8bFCn8wTJZ1TQ63HrB4povixQmrf7HX8Z8C4VWHlTMOsSihIEyhV5jCpbMP+o71djrYRPxhwaVOweGw+BXLlJCvMmTz+CUUHzFkipWVBFNSwpccNN8aOMjsitRcP0hfj/FCRLEtGYSwXLkkqL3Vo2wZoCxLtpFPYgrZvxF4bSqYTh0zDJlyk+ZOnKZzUlyaZ6p5JYLah3Mc5xRCcumYHmY1s4ce0OOI+Jps1kWQn8O+ta1rCkywS5ALWrQegiL/K10YZpctAstCEhJJZiH1va0EKmJmIOVJa1B03N4vozZUt2EQM9SRyir6W6v6QGr35FQdgkBFhXQGgoKVbf9ICxWFBTQ1SR6k0L/ACic7FqUX+QtGpk8qHNX+LQihK7DyJqQUIIJDlgzh6nrqw+cXmYpkiWsjUlJYkDMwPqawDNxAUnI6X2dyad9oZYEhKQlhQkD5kN+xhJLit9hihT4jlkiSSakKfehDOdmt6wqlpA69Hhx4gnuUoZygVO7gH2EKpYe6fWv7xpxX7as5vRZOlksyaMakuTpeLUYUEOp2BFBqX2i6WQklRdiGa5dnDG1Xhth0pyeYUBIFUimZ2b1Ov8AUJObihLZzflozkJBZ7O7fxDrByiUKAS9CHdt+haApOFAIL+9629YNViwkhExCig0VlUEqCemYEZqPX+YedzqMRZPkxp4L4CMasywQlVCHsoAjOl/z5TmA1ykdR0PiTwhiZaxJTJcJMtKVpqlllSEktUJzEOSKe0OfC2MkS5MsIMqaXCUT28tS0B8sueNJqPwrra6aku8P4oVKxC0zdcpTm/LUNsWchxQ0hp4Iyds2Y/TWrOZ8UeB5uB8vyiufJWgJUUyypaFoGYnKkHkNezAEmkLeK+CMRhkYZSwDOnr8tMpAcpOXMkE2cgKfQNfb1NXibmDghIqk7+vR7QLj/EoSlU4pBKAQgqvauUXcuQ8K/TwbbRR4Dx3xjhf8WdLkulU9EsTFeXVIOYqKQ9SAkXOxhPisWoEnKjzKsoBqOerW6bR6tjMRJxUkSmUBleb5KAZ040JQFGgScoBUaMkJtHm2NIE5SCjIRmGQKzhIagzucygL9XtaJ5Mah0iGSDg6ObmSlPuQSSH2oK2gRAqRtSsMeLzySpASAATbUDrC+UdQDeu/ttvFoN8RV0F8OQpZMsJK220Gpvp+sRxPDlpzEJJSi6nem/yNNIyTLmoUVy0LSq4KUkBj30La0NovxWPCiVYiWVLIahyjSoYODSt36Qty5a/2cuxWZ5H8xIzlkMqo61PSCZWGlzEEhWVQKXznRyDlYMexjMSmUCOdZbUBJHQ0V/MU5K6obVkZ+IJGVcoJNEgpTlIa2lTbrBOC8sp5wXFKn9zFrqmpQRzkGig4II7+kDDyi5mJmFT1YpH1MTu1QrlegQJClXZOtoPl4eUA/L3JhWSxG3pFhAekUaC0OJMxAokp/7R+0EZu8Jk4k5fjy/7QDGvPXooks7P6mE4i8B2mbSM8/vCNE9f5jEwVH4lE1tmP0tA4gaY1VjQLqA9Yr84zKS0le6mLDq+8T4RIliYhKwhKCp1TFB2SlzR3Z20DmgEdLN8QSMq1qBShBySkfiWkBwWsCSS+gprd4KPY8Ku7OVTgVlTC8XysIoHY6vHQcBxUqfLmuPLmI5mJuhncGltdqQoHHASPMTnSHDjlVlLi9iRQilWqdYs8iRoeaiPEeChLrXnlkgFwQUkNQgtYjX+4RLnKFUrUfcQfisaZi6KVlZmBIBqdASA71FrwNPw5EtyLmnTraJclZmcrYKccsfifuAYw49Z1PsIomIDRBE0jWK8V9DUhzgsFNmpKgtgDl3Omm1YYq4Ilk5pkw2zOQB6BoQ8OnrSrMlZTV3uP+OsdTK4gJkslXxOwCRuCXvT1jLmWSLtdCvTBU8Ply1cpD93IFn/AKi5UkoSo3JND/40v+YRSDqCXZniQmq1r6xLi32yfMrnYR0LJAKsztQk2dvU/bQvlJmE5cuXrlb57w1Ko2FjcRROkDsXz5SgwAKikbFnNTWxPWK1YmZyhSbAgJAc1LuS99toaJLVCosOIOoB9oKkvKOQHgnJ+HMwcuba1aGuGWlCH8sqExJQsvRbHNmSpuVQNGGgF7AWXNAegD3Ase8PuFzZU3CqwoJEwcyAsk0oSJdHFjy6O7kAxTG1yOgthPhXhsteGWZ4CEpJJWFsGYFz+Uppd3etGjnOMcXCVZJc4zkJLpUUlJB2rcdaPHSca4Yoys05WSUhmlpqVGyR/wDonWyXLCOPxvBlJGZQYnTZ40Ub8HxVWF/+qpmUJdvWK8T4gmTaE02e8ADhKrxn+lKCgGdyw76QKL8tDNXGJy0eWlZloYcqaEi3tFKCUKJASGoHFQB6t9dIsmcIVl1Yj4tuiukU4yWkqAC8kzKMxLM7BnFiW16RiyJqXyMGXleyhclDuQXyhN9BTTWIpwkvRPzMVedMSoApzPqlx9dYkvFhNFhST1A/Qwy/sQpl3+OkCmbb41W97dI1KwCACwZw13LetooOPRv8j+0QXjsp5VZhsf0P7x3FhSZYnhqUlwV9qH9IGmcF/Kpu4/mDpPEEqHxN0P3WMXj5f5n9D+kFOSD8kAyMAtBBJHVn/bZ4MmYdKi7yy+uV+twIgeJoFgT99YXT1IUoqJyk6Cv6XjuMpOw8W9i+crmJESJja5TWrETKi2i1o2ldYmklwRcVHpaMRLHeLkW+/vaA2K2TUoXFAaEbH9toxKmvpbeK7FtDeI5YWhaGEplUqANXqYniJIKRRmo5iOAACXPoN4uRMU+YlwbRFunomzJOFAZyX0G8WLwoo4Y3q1vp8ojLxe5cjYfvrAy56lPAqVh4hWQMXUBo/bt1gfFMsMmgpVnJbdtI1KRteCpUs9BRw+hg8uL7CIcQnKpiCD1isLI/qL56ytRJLvrGkyq1jZGX2UtEpRUugD+kPMBwtamyqKSb6+pFmq14p8NS3m5MwS4JApU7V6Ex10uQoMAGYN9+0Z8+VxdIU5TzJqSUmWVN+V/fWkRTxNGyh84eY3CrTMzJPUsHL/ekGcPlonv5stCyGZwHNOsLyT8HcUc2nGSz+L3BESM9H5k+4js//TWGP/xJG7f3FifDeEBfyU+tfrGhenk/FC+2jz9a5Y/GU9UE/MCkMpHCMQoIVLyTUrfKTR2LEOKepjtDwTC//Xlf8BFuCwEmSSZSAh7hJUAe6XYnq0VXp/sbgjgJuHnoJCsNNzAtygrD90vDrwXgMUMSmbMlmXLCVA5wxLhgADzO7F2Zgd46/wA+NedDR9Ok7QVFLoLmoClJKgCEOQD+Y0B9A/vC7E8L86ZNJYUSXNhlSLnQUMX+fA+OnjIoEkAsDe78r9ASIeeN1aH5UJcDi5c2YqUlJS3wlVMxuW2pUC94tCJc5UySktOlMT1DA5k7lJoR2hDj5dXfKSAXB+FQY32cFj2hb/1JZEzMpMxLkqeuYHfqH7uY85ZqdMCyPydBM4zMUVKKMii7lBspPxODQy1NmAJJBcVFYRcXIJzEWYEgakF6CjDpGlYxRQpiVBVS+jkv/Qiudj1zAU/CFMGAH5hUm9GHzhLcpWxG7Iypga6gwokn5jQg2iM1KEqcliaij+neKZy2Ck5syQSAW+Ko3qBQGA5lNQOkHgr7Fqx0sIUlRSwSfhDByQ76XgWbKyEEsSRmQU3ramov7NFMmckoOVHMkC2nXpFMtgEuQ4L61/2tYdTAjBqzlEKUhC2WoZXvlLPd3S9LQoUS7QwE6W6lFJfany20r1MBzFuXU97kuQPk8UhaGjoNwc1kEZCp9afLVni2ct2dIBawLb/OJYycRQBqUo2m1R1oYqKmAe5D1pqdoOJXK6F7dgHlkaO/WMEwC6YyMgrY62WIIOjVjaVB67xkZArYK2RMSRL/AKjIyOOL0lgwi5KwwBP3WMjIRoFFM1Xf70icipr6xkZBfQQ2WnpX6d4jPRMKVGgTswqIyMjMpVJA6FwQ99IwynFj0jIyN6OZWiWUKZQII0Zj7HtHZ8Cxs2YDzOAxOa/YZaNTWNxkV9uM/wAgrsdBLgi3pGSsOAsr+xvWMjIrDDCPSGC/OjRnxkZGhANefEfPjIyHSRxrz41/kRkZBo4358A8SxQA62b500JjUZCZdRAc1iyCsuQdCOxr6wBOWBR81LOfn8vaMjI8Nx+TONyGLl2+nX9PaKkYpiSAbuGLFnr2pGRkGC2cWrxRUpbpBzA5codjUioZ2e52hbPYsQ/UGvzjUZFn9nF/DcWmWJgKc2cAC9Gc6EfYgdbPRIA6l/7jIyOvwG9kUKGWoBqavX7tEFgA1tGRkd5DWxthgSgaln+J3u3ctAOJQAb/AFjIyH9HrMIvy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data:image/jpeg;base64,/9j/4AAQSkZJRgABAQAAAQABAAD/2wCEAAkGBxQTEhUUExQWFRUXGRwYGBgYGBscHRseGxoYFxgfHhoaHigiHRolHBcaIjEhJikrLi4uHR8zODMsNyotLisBCgoKDg0OGxAQGywkICYsLCwsLC8vLC8sLCwsLCwsLCwsLCwsLCw0LCwsLCwsLCwsLCwsLCwsLCwsLCwsLCwsLP/AABEIAKgBLAMBIgACEQEDEQH/xAAcAAACAgMBAQAAAAAAAAAAAAAEBQIDAAEGBwj/xAA9EAABAgQEBAQEBgEDAwUBAAABAhEAAyExBBJBUQUiYXEGE4GRMqGx8EJSwdHh8RQVYpIjgqIWM0NUcgf/xAAaAQADAQEBAQAAAAAAAAAAAAABAgMEAAUG/8QAKxEAAgICAgEEAQMEAwAAAAAAAAECEQMhEjFBBBMiUTKBkaFCYXHhBRQj/9oADAMBAAIRAxEAPwDx1Pa37xJtRQH5xJyrVNddf6jYwpAcKBA0f9LmI39me0TkJHxG+jRYvEAGlta3jSk0YU1H2Yh5Lgnt8/6hQWXSubpBEuSX29P3gNKm94Jkz2p+bX9vvWBsBfMnHUilm1iP+QpQZxQvb3/aNKl1D629IsOFAdjo/wA6wtxOtElbpNAKtB+EnApBNCCxv6awpnrOYWs1LkGxbSsH8NWUggGp0NiNq6wmRPiFjhedmzEuCQA1Rf6fSBTxFaOUKWlQe5a/8h4kmarKwOZqgGtfQ/SFvEeJCYkAIZb5lcpHT1sPbpC4MmS68AHmF8QJSUKUlSlCpKy9dSNt/eD+J+M8OqVlCCpSqEaJLEhQO4LHTvHDoWCmqq/bBto2MUUBwog6BLaMQbXcR6mPNJaBZvDzMx1VmoCCKk0Br/Eem+H+AzEBKpsxQOQJMsEUIJ1STRmpd3rpHlCJ5mKUpRqo1JF93aPSvA/mS0EIRmQoh1lOQ5sr1TQkCgeulnMP70MW5BXZ1n+PGjh4JEzKkkudaDSmmsblYlCllANR7dQ8aYeqxz/Fj0BHDRE4aHPkRE4eLe4dQmOGiBw0OjhoicNB9w6hKcNCHjeBmGanyweZKg9KHKojqzj6R23+NFZwYfM1WZ+kLkqapgo5KZwRUyYCtvLSEsncucxO5t9iBsVw8YeWpYYgElj/AOIcVu3yjuP8aFnGuGhaMpq7MHAsXftZ22ieSKptdnUcHgFhS/NmKTc50qrmCgLBtFKPbbWOY4pLaYSAEvVk/D6R1HEsMjMAzFQsHAoAXYa76kjeFWOlIJAB5kmlWFADbQW7F48KfqW3w+gWKJaTpmzEZaFtjXo4t0ERTMKQcvLoWer6H2hrhkMp1lu9bOb+nzEUz8I8xkDlIzAHS9D6j5wI5LdHMXYeStZCUBSlkskOBWpsaUbsIGxmGKSHeoSqo3Dt3BcN0ht/hLBlpyupaXGoZVLNSiVggnezRVxOUQqZnUkBKsuUAhylkuEEOAWvTWNHSOQukFKCDXS22rdYli1ZnLhiczFYJdVXYaszi7isbwmHVMmS5UuqlqAT67wVxHhy5JKSE5nKSyvQvaj6m+jxyT7CKkrI76RavFVqLW3+3iyVhipYASQcpLGgZhWtWYk6xCagAfCHPq1N9450F0XTOIZwApyqgpY106xoyAagN3BPzAi7gckBSvhUcrlz8IcPTrvpDdc8CgAAFgEuPeITmouoonNqLpHLedeibXv/AFEfMSb0/T2MUSx9DEslLGka6RopBoW4DMw6wQ9B93D/AEaF8oavaCJLqITck0/vYAfKJuJNxJJNyfT9Y0iYKRatncNlSGT1ubdSSfWJypYUdElrF4VtCuhvKlhSAUu4Dt223iVZgJykUZkirGjg2irBKKRlJyrBpUDZvlFmLxRSUlRJpdzvbYtGRp2RembOBVlLZiRoRV2sTAiCUgOPXTv/ADDaVix8aZgzNUKdgKbffaI4jIWJAcglgelqisBTflBUrB8Ni6Ur69ukT4niAqSokkFJ5T1cUc1rEZciWUjKSk/C+7lq0gefiVSSApXMDQNmCv4IMFRTl8exl2JPPckm8WCYFO5PQa+pEC4kqKieWpdk2ijzT6x6SK8L6Oy8DYOUueVTM2WWnMlIuov7sKW99D6gOKV+EN+39iPFuC8TMl3QC+pFti/RzT6R6H4c4oqcpKEpzMhjUcoplc6k/pHneuxycuXgAVxTxDkUZaFVG7ltWN+nsYZeFZcwlUyYOcHlKnAIIr37trCLh3DJ4nqM+QQMxy1dNa3f4cpPShpZ+iXgpgUCVpZiSxbcgD0jJPIsVKD39jI6r/IQGctp0B6mL+X8ydNRrQe8cZPz+UsIdRYjKosWynTUu8cb/mrzhWfmYGgt0Y6x6npvX5JxfJIVyo9o8mImRHGeHfGaEZUTHKW5mBKkF+g5k/ONzPGBQUDM4MxaiopbMnOoJAroggvvG5epjR3uRo7EyI15ELvDfHf8pcxkzKGgy8qEszlbDmJBLVNurdF5MVWWx1T2hb/jxRisBnSoWJBALOz6tDjyYE4phx5aiqgAJJcpYa1H0jpZNM5o8s47JQSKVzKSklRcJBy5idjkUQOgjmzNlZWSkMFpQCbk1KlH3FPSG/HpcwTFKdBlpTQpJuQ7buLEHcxySZjFIqAHZgL1v2H6R8/vJJsmF4WSQHVV3YOHYcwP/jFImqzA2D0JoCB/APeCPDvFMqcqZYUslKEncvzOTUBqU6w4xeLXLl8poykj8QSb1J0INDtDN8ZVI5iTEcTUQkJmAIypolJSlCi5Kf8Acb1cu/pCfEzH+MF9wwJ7lqw34aFp5Xlpe5S7qoxSA+ju5a94om8N5QynU5DKNCAXelcpqdT7xdzje2JaAeEYRSpiVJYZFJNTqC6R6kRqegKWsKBStL0CTQCj9gK9gIccOwcxHxTAlCi6WqkqTc2swPeB52HQQvKpZmqpQgBqAkkM716APQ6BZrlt6DytgX+mqJSzNVluzu1Q9cofb6wLjMGpCshQ5NQQb29m6wz/AMUqAKnSEUQQeUEXJKgzUFtoW8XWysvKVEAlYuQdKU0Fh7Q8JNyqxou3QbwyURJcZSoq/KVKBoGNGSNaxUqatyNU0LnW/peN8JxExSDLSApLE5SQ9RsRXasFLCnObDgndOUiw1NYR6k7oV9uzncOipsHBZvu0WeX+Wp+6xoLuxY62/SJoU1SbfPVjGptlm2Ef4JDAKCkkje530+cVrPljZSxvZL1/wCRHt3i5GKUFAmr1INfcRXiEBUxSlFRKiSKU6a6WhE35FT+zaZooL6/xBMhQURV6HSg2b2gRCxlLtSxbWCcNUDtpr2hZIRoMUgKIYHet2AduvrA2OmKWoFOcjrQdWNtYyZj9GAPKyn7O8NMNOzhSS7EEFlD5dOkSbcNtE38dsWyJpT+Ag0Y5v0tFhlqoXY6V+r6RcrA3BJpTKxPNs4dif2iuUMp5hMDVZSSGc9exgcvKDrwaROUVHMxY1evqIjxaYlcpKmUGNz+E7bgHuRFn+IhQJlKD1LNQja/Q2hbjkkJZWhYsRrUQ+NJyteBorYFiEgVf79IrlzlC3r6RFYi2TiWIYADs8azR4+wvCzQuhobOE3OgoCa2sY9H8HYVOHkrWaLmKY5gygAAAC4DDVoQ+GMOiSkTjKPm5iUu4YGxAJYX2eu0dFjTnyhZDLoDoQXcP6+8eX6z1HL/wA0teSXT0GT/ES2CRWrVtca6hntDTDYygCwouaZqDQN1S5HbrHGrkpSsZVWdOU0Yi5d9QaW1i+dxDkKpdSkse2ZKiG7J9Ixe2nSR1nWT5oWkn/5ZYe9XAYO3cVjhV4lCuZDy5gq6nGazUL1J76Wi7HcWKpU4hRClKyBqFixOlsuYRzcjHB2mI5Nq63YiwLVNNwRGv02CSTZKdvoZpxRzXZRNaXcuXfcwKnEqC3JYEkglgEsT8Ob1jeLnVCkcySnMEVLPcPs79rQAuatag6SFB2CnZujB/T+o346Eqz2vwt4nwcmUkCV5ai+bKizZfiUS6ncOss5FWjtpnEZQlGdnCpaUhZKa8p1btWPnzg2NWgsElQNSEl2O4ILu9+sdFw3FTk4UyJIJ85ZK10K5jA5gxsEEVIsyQ8UhkbbiymPK+mezcPnibKRMTZaQprs4dqaiJz5JIOWimLVLPo7aPHF/wD8u4iuYiYlQKUyymWl2YkAnKH5nCQ+zVuST1HiDiAkoBcgqUAGZy1WrStB6w8pUrZojK42cD40kjzZoWAH5XSGPwoLjS5+jx54OCKzgKYodwRUFyEgENS/2I9H8U8SEySfMQVOskMaFwBcaAoaOK/yzLBCASVcyUgfAhOUe5dyS+seI5Sjklx+yXkBmcLTJXmlliAxADOoqUHCQKBm+Zi7E4PzZUslbJCiKMzFwSH0AHX6QHMnqJHmWKSoVoQ9L7ExrGTFAIQgcoSCya0uSddiTFPm2rezmmUcTmolJZACk5vxgKNqkneF07F+c4loOYAFwWt8RZRIHYQbjpCFApIynQhRrfd3YgP62EIMOVJ5gk37ih1e4p2jVjimr8gUUH4DFTirnWsIDZlMeUGhpuah/wBoLxUopSAxLOoFIcEAvY6PqQ5i/E+IzOQBNSCSSVBRHMXcNl5mD2NO9gBjuJhkoTmUGAJUnKQpmZOUv379ICUm/wAaBxbfQOMSTlVMmBZAdCWBA7iz6teBp85Cn5WUbFIYa/h/WKcMlIUc6CqjBLkOTaorT5wYuYhGQiWELT8RU6gaXYn5d4vST0UpJlWCVMSr/pA+Zow9/rBP+qThQKIOtQK60jMFiycx80JUdchBL6UoA7eg0EFp4TJIBmzllR2GmnxOYSbin81/DYknFP5CKdhz+EOOlT+8DPDELWaM5DfhAHrSveIYtWb4yEq6D6lzF1J9MrGT6ZuuQKJq7AdAAX+cWeYkjm9+pv7QHiFlgnQBv193MREyjU9zHcTuJpF2O8MMPMqPVh/EDYfDnMAz2Jdu+sMVYdIYlYqX9q2ehhZtdAm0L8Skk1J+/nBWDxTDKHBehLAi2rfpDCVIRfMSNy3oDtaAsZwuYpYKQSkmlWZ+5r/ELzi9MmpKXxZYvEnMvKCKvUA11e2sX/6jMUUBJSSWdqUF6fesSTwSZLDqSFN+UuPkGoOrRLGYQy8syYlSQQcqrhxodj97xHlBvWxLV6CZ0s5VFCCVv+DWxNBeK8JPQVMpKSS7lh2tT5wXg8QQxckKoGLmvbp3gPi8jKQtLupwHSE0AF2NTetIkm2+LJ3ehfxThuRRPNks5AoovQ1qOsLpHDlzFMgE1ZRAonck7AAn0h9OkGYEgLAUaVZyADTXUCpAgvh02ZIQSAjMCau12Gv6RZZnGP2zRDJrZ0ODw4EsBKZkxQAck0o796hr6xTicaFoUC4+IaEJYghur5YxE5Sg5NBol3cMrsaCAOKT8ycyiHdNqODdu8eeo3LYDUxASnPmJYtvnBBvS9XptBmBks6g5BUpR6gAg+lTfaF+IVnlsnMwVVLBxTLd6Crv+og2XOMlCEu4YgWqrmJd/W/WKNfH+4U7EviFCkLLE5F86K0Lhye4JNNHgORjlEMQTTV8rbEQy8WYgFEjmYELGXsoB/VqdjCAObE7MHFehjbi+WNNiOKGy0qISEhylyAzHK3MAkO9bVh5gsOJkkApWmYgHKjXmqoGlHpfYdX5hU4y1VQQSGOx2Z/WhhlhOITFCii+jgMdGV0iWWMqVCPSJSl1CQyTqAKAgVFNIsn46bKKlS8wzoVLmMAoMr4gXBACkvWl4SmStCyGLCoD0A0D9o6DAT8yVJUgqSx+EG1h60ijl7bUlsR/GWht4A4xMlzEIQhEzNMSkZ35XIdQKSGYXFiA0eoeNMYhExAmHkAdQYk1LOwubfOPGvDDZ0kukhTirVagLX2jq/E+NVMVmmJLlKAqtCHUkAtq4CqaJML6v1CvgiuPJ/SETuOysRKyqSUEKZDJGVi90itOUP07xzmJCUSvNUxITlACgbu7hNmD3L2gfDjMUBLByt2oAANWFAN9GiWIwYUkoBAQCHO9kUF/zRk93fyK9gGJk+cuSokhIlkKysHGZVnpd/ltBEhMxKpTFgCBUnmrRmBo4YF6NAfE8EpCUKBIQM9DqxCnB1BJpBCp0wJSoSyyGzHLqGKrXuTFG7SroEhZ4gWpM12JSmoOnPzKb/uJhJKmKqovUhg1626Q2xHEsyQkklJYMQHci/v9IThQCjsRrXv7mNeJPjTQYrQwk42WmisOlZSCVHOpnJcU2FaPU3itBWrnw8pQILlSAsgGtKkh2NorwZeaFKT5oS3IVlJVegIr7Q14jxVAWgiUpGVLI8oiWzu4ByOUu+xvHPTpL+dftZ2roW8OwaypapzykJCipSkkcwqwDXqKAai0TxnBVKGdBzks7ZQLUYZie7tCuZPXqpRJBBJUS4JrfcxETXASdNYpxndpj8XdoZ4PDJRm8wpmFJohCyaipPLcDd6MYKxuPWVchKUgAM7dSWelSYBRjJy0eXLQwsShJfuWe/8AUVKExVgkAUZLgU7awrhbuQjg27YUnAZ2BStrA5ga1Dff0ig4IA5SiYSzsGtd3tpHYolIAAzW3vVwatS9okJCfwFnvuWGwBsNL94h/wBkXn4PPJgY9tDcRqV8Qct1Z/lHV4zhSZxWSoIWpRUMwbUk1rd/toXT+GIlllBy1CHbXYu7izRpWeLKLLGiqVMBcEhWjgZT7qDNEuIyQSnM/d37s/3SKpEsE5VMVNQMkHXU/pBaZSGcEAGjkOxvQeloV6YnTB0pmSyVpIKGLhxbYjeHPD8aFoNgKBrUvU61gBcrKwKkzHtlofVqh3t0gRMlWYskpRs7t9vtCSiprYrSkjsOH44sK1TZy3f6dYLXjZJSuUsBSSbGzitB22/SnN8JKnILVDOCP1g6ZgWWlSZljUCpeouKbex7RhljipPZKqFfF1BOIYJAQWygWO+kV8UlTDVwUfECpWWjHlYltSzQZxFEoKmAApVQgqNi1gGDB/V41hMEZqAhwSDmD1c6vUUbu8bItUmOmtMW8NmAs6yWqAAX9aUi3i/E8wy30emz6DZqRaeErlrIpmrYMG7ClOsSn8FBYmZo9EuGqxqztWDcOVsNx5FvDOOJQlyQTR+twrq9Cw6wsVxAzPLBehOunKwfoxiH+lrdSUqSdaa6ad4yXg1JXLBFrnq9hS7AQ6jjVtdlLj9nTYMoyZVlgobA60uOggg4yWhvMliah6Aj4Tdw+vMK/tCiYRm5rBLBgqhqWP3qIuwbZUgpL1119T9tGJ4/OyaaGfiXw6cQJa5C3CUk+WQe6spDuotalo4qRLCfiJSH63++kdrguJKlhLsAKCvV/ahHrC7E4QKXMzrygqKs4DhKiSQzd7d4phnOC4y68DSlqjmsTiagJPIAWOvWsFHDrUnkVszPelDo0NUeHkpUsTFpVmTylIJ5lA1ISlxUUYHWI+GPDC5k1SZiilCSHZ67gPqz6fzeWbGo2n0dprTEc2XN+NTl6lRL12h1wucoyylrpUGu53A0o8dovhCFHy1TT5ZoUAlsvKwNXcEXDQQZOFw5KUSxZgq5q4uehNNjGHJ/yEJRpK2I7ktnD8LBWopGZshJbRmYg2FxDriWJVklockBABJu4Uok32U8N1YaUlJCZSUKYkMVZSk0GwegppCPG8RVKCFhsqTodTozk2IsGoIT3nmnaX7ixVMnhMVlSG+EgpLipqVmpsLu1vaKpBUtQURygOTRnNqerN3i2ZxQzJZmFqFSA2uZKRyihvQkj94Hn4qWEiWpNgkkvV2DkA3o/v3hlF+VsqmZxLiIUiWokqKVEl98z11LpaBMTx1ZmoWokgEHK9GPMR+m1IFVNzqRLRUWDCxU5WewADnoYU8QVlXRVGIqX/EQPRgI1Y8Mev8AI1WGT0pJdgLEte6ge14HRKRu6i9bVIdm+WsQSsUerVNWBqPv1iviQKlqKE5RVQGwFx6ReK8Wclei4TMiQlI51XPrYV2p7xCdghTKtibgghybNWtXHpE8HNlEodJBS7gh3ABJvS/R23tFmIylClpRQqCSrO6QakBlCgLGoI9qQdpgSaZdK4ahIUc6QofhcKLnUlLgD7LGKsaiXLSw/wDcNGD0o7kqF62BiaJYQEsokqAUyUqILOADRi19rXgDFTlKmDzEmwenMwpRxT2hYpuXZyTbNnFzwACMvK2bIAogs3Mzs1oYcMwpEsApmk35F5RWtioVg7ALUpPwMEgLSkmhHv6mkRmys7KJSgkWVmB9kggCElkvVUGU2TTPLbagUFm/WNjGK/CDTc0Ff1gdE8kEbjZ7iKUul3Bt903MT4IlKKvQZNJUCz2vmBawLftA6pIUCA6SKgm+op8oxKsqWOZmfpfMHBLNf5RQmVdzlDDVtW0pptDRVLQqWgHGyvKmHMAuwKiDdn0+7wVhlKPw5QNWZJr8xA3FJubkTzChd33/AFJiOGQn8RNWYCtm19I0VcbZdq47OjkyglLEJWLFjXuWNmo8KeM4KYgkukgB+UWFALetekFSEBL5VFROjba/xFXFOIpCSkKflb7/AOVm0iMOXLWyML5a2D4CfTmUDQgA0+YHyifDsctFHdFWcvfpu8BYaXmq4d3s/W20ZJSTyh3BfpQHegoYq4RdlnFDqYjPLAmLYitszuat8quB8ozDf9OYwtQuSS1H9ohh5hyAhQAAbmLXJ+bxtOKUFoAPwilwzpAd0106H6xNLtMRJeRwpay7OljQqGUEEtrXW7ERP/R5hPLNSSQTypJIsW+JqA0D121gDzGu6QkkOSFgkmrJZgerP1gifNkqUCqcC9TlIQQzNUjd3LuBAhih4LY8WKgc4BIZSnZVJuQKBSSH+JTpGjil4vHDJAYqUtbkucwGWpqzpZ7avcCNHFFflZWUr8AdyA1XCkmzXBTcXqY0vDqUGd8xLsQANLlttKv7xbii0ccPCCZEvClXlTWSE0zOr1LOzDf6QFipvlIaQQrNMKUqoSUi6khq9HFnifDeHTBN5FMkWUpS7MzuCPYVgbEzFYdXmOSorKDmzHM7kFJWSRcmv1gY1vsWKVMKw8rEDmSVrQ9SQ4Gxu3cUi7FS5cyYhIQwUoAlSqKZnGZwoVoCC/tF2G8UGXJXJYHzHS7gjYli7M0KJuAeYnOVpCiHU5qGGVmLvaKTjHVHR2O56pcg5ZSAh2E1BWpQB0IVMU7VLGnzhsPM8oGWMyXd6sQ5ZlGiqMaWdu/LzcMZMxK0k1IKAsZz3IXUGvQiOhxXFSUALJJcsUlRcmhoqqQ43jz8+KLTZOcFt0V4XEqmAPyJBIZifV2tURM4uWkpBJWu5rRRAdwnQdOsJcFKCi5JBJsS2t7HrV3tG08OWk5kl0qDuwL6hiev6RleKFtXRn3Y7xkvzAl+UVcXoDr0Nf7gc4dCw0sAAWGU3FrGlX+6RVMXuSCaMeny9BGSMQqW2ZVtHI27xKKko6F+VFx4WWSSACCaXcuQSQeje0ATeCLUFHM6zRyyXYad3+kGrxqTzZlB3uTa1tbGK/8AVUhLlRZJP+53H7Q0ZZl0C50al+GJks50uCoEKFA4LOADo7WvC8+FEXmKZmcC+t9rn5Q9VxpAqCtzVsz/ADPT2gJWLC1Zkqq4IFD0uQ7dPsdDL6jzr9BeU/soR4ek5aGjGhOjOer/AH2YYLhEgpUgIc2KjsXIBO7/AFgBMmhdd/qw9xDGRMUQQosksAQ2lTe5pAnPJX5M65fZkvguHAbIBlzBwKnMFZh2ZZtGxhUyZaUgctGoNDmTf6fZlKWuoBfWurU+rxXjMatQDdCbNsW6RNSyN03f6huX2Rl8O8wGX5fKtTtlIcipvUf3El+G5QKHASoBg9iDVvYfON4bixJD0AoWO4o1L/sYzGqTNAdZAe+u1Nbx3LMpVdI65GSOBBKQl0BkkAJBIIYkOdb13+i3F4eYFM4sPnWlLQbLWgcyZjsDq1qWA+6wFieKAH42oGv+kUh7jl9/oH5Ni0YcGxDaHo9Kil6RMSQkAnV2vWradaQokYpSQEhBbR8vT9Xp1jczHqzUDjVJIJ1Yg1+tY9T2n9luIZMSg5sxCQMz6uB0+9IBxCUlgg5kmqq/ZELOJYtS1qJAS7OkaMBr6QImYdyPUxeOFpXY6xaD5Y5nSpgzMlnEFISSKkE3qBQEF6io7wFLQVUBfoP5EXLRlYgq2ObXem1BDNHNBycUUpCZawroKN2OsAz5gKmWCFen2YybPCQwudvt4twOEzglbvTvWFpRVsWuKtl3DkJJYUa5Aa9IYSsNKlsxDmz3r8tOkQwWHFXt2Bv+sXHhZK3Adqh+1ewjNOab7EbBcdhTUBOVKQ4NbEbn9Ijw0oS6lEtcub6C5rpFfFApMzKM3MxX1sB0tT2ivErQEBAUUl3JAzB+4P0i0V8UgpPoYT+JIKuVimt6l6s3S0RVMQ3xILitQK60JFLQmwKCSXIJ2t/caxuHVdrNpTX9vlHe1G6s7groLViUOoKWFJOlW0tfaIpxAChkKk5tUkh9hTaKcNw4rS7jT5s31HvFMuUpJS+hIbtlP6xXjHwynFDuZNWeQLUGD3Ip13/mJYJZCGyulVwQDTsb6e0blYUrIOZqNpWvWJHDLYJQ5L+33WM3u1qxU39m8OlILoQAb2Ufk7bRKaoqUQJmVjmCirLla/Mag0NXhrMxErDJT5hTmyuEu6jqLOwfU7Rx6sQqYTZ1KKiN3Lt1qYMJSyW+kGTZ0knEh15ZpmEAFallRIDKNCrcNYG2mtvAeMonKMugqMp1LvofrHFrKkqUAQCQQWFGNSOkXSRLQHqSGLjSDP00ZRd7voHFJX2ehiWhRAzpYFn1fY73iU/ALSrlLMQX2YezERxE7j7pYIZRA5wS4qCSK3Nn2hhw3jc4INSQxPN2Zwb7Rjl6TJFWn+4OlsfYuVnTmLpCQwJocySa101EJcfiVsACVKd62IFG5Ten0jMJxaaolK1E8pIt60tBGIxBSpFASEuCf9ztbS/vBhCWN09gTBwtWTMfiSVMGOVQAc/FUM50irE4JRKiEsktowq4BejVe8GYjEqUHIDlKnA2IcFu6R84pTMzDIczgOCLaBu1B7RRSfYy2LsMrJM5gFBQbZs2o7Gh6PCrFqIUBmt6WKhDrGSFhCdSRS1QXIB/3UhfMwzrYB9LXtpGnHJdjqkRQtZIYl2YHW/8s8WTeLzUZ5eYijN1f77tEfLZiCxDNp1eKpuHckqL3L7/AG8N8X2DXkLw+LxChlUotlUwerqcuzvR3A9hBQ4zMly0hnKSOdSTYClzVRPXfeFJJQUqBLMwr09atEpgQFDMpwS5AOYnS7UMBwjLtHdjHE8TmZGCgQWUVOQrNdg4sO21YBVxWcVADNZgPS9rxemUhLlKgWVYjmFBsSCL7/WBuKSmIWC6TdgQE1oGP9QIRhdUCNXQ4w2OUUknMClISHYEkAZjTS94gvEPXkHQm2rbH0hOeLqowAAtq1G1v7awwE0LAUUrD1opFtPiIPyhJYuO6OlFiUgWZxqdfWMVLSfg+ZESUsJABA9h8zFU7ElQZgB2jWr8Dq30RmJYD6xEB6xfJYoINwXHV6H9Isl4dTfCWI2MNdDXRtGLsNGqGH0i5cpKkgAkW0J+XtAJkKBYJUfQwWMPMP4Fd8qoRpLoVpLo7Hwf4AXikmYFpTkUUHMHyqyukqSDmuwIIDAuCfhju0+CJc7h6QUjD4yQMi1gUmZWBzNRTj4V3s72jh/D/jxckeXiM5plTOZ1gCyVuxWnariHGH8bFCn8wTJZ1TQ63HrB4povixQmrf7HX8Z8C4VWHlTMOsSihIEyhV5jCpbMP+o71djrYRPxhwaVOweGw+BXLlJCvMmTz+CUUHzFkipWVBFNSwpccNN8aOMjsitRcP0hfj/FCRLEtGYSwXLkkqL3Vo2wZoCxLtpFPYgrZvxF4bSqYTh0zDJlyk+ZOnKZzUlyaZ6p5JYLah3Mc5xRCcumYHmY1s4ce0OOI+Jps1kWQn8O+ta1rCkywS5ALWrQegiL/K10YZpctAstCEhJJZiH1va0EKmJmIOVJa1B03N4vozZUt2EQM9SRyir6W6v6QGr35FQdgkBFhXQGgoKVbf9ICxWFBTQ1SR6k0L/ACic7FqUX+QtGpk8qHNX+LQihK7DyJqQUIIJDlgzh6nrqw+cXmYpkiWsjUlJYkDMwPqawDNxAUnI6X2dyad9oZYEhKQlhQkD5kN+xhJLit9hihT4jlkiSSakKfehDOdmt6wqlpA69Hhx4gnuUoZygVO7gH2EKpYe6fWv7xpxX7as5vRZOlksyaMakuTpeLUYUEOp2BFBqX2i6WQklRdiGa5dnDG1Xhth0pyeYUBIFUimZ2b1Ov8AUJObihLZzflozkJBZ7O7fxDrByiUKAS9CHdt+haApOFAIL+9629YNViwkhExCig0VlUEqCemYEZqPX+YedzqMRZPkxp4L4CMasywQlVCHsoAjOl/z5TmA1ykdR0PiTwhiZaxJTJcJMtKVpqlllSEktUJzEOSKe0OfC2MkS5MsIMqaXCUT28tS0B8sueNJqPwrra6aku8P4oVKxC0zdcpTm/LUNsWchxQ0hp4Iyds2Y/TWrOZ8UeB5uB8vyiufJWgJUUyypaFoGYnKkHkNezAEmkLeK+CMRhkYZSwDOnr8tMpAcpOXMkE2cgKfQNfb1NXibmDghIqk7+vR7QLj/EoSlU4pBKAQgqvauUXcuQ8K/TwbbRR4Dx3xjhf8WdLkulU9EsTFeXVIOYqKQ9SAkXOxhPisWoEnKjzKsoBqOerW6bR6tjMRJxUkSmUBleb5KAZ040JQFGgScoBUaMkJtHm2NIE5SCjIRmGQKzhIagzucygL9XtaJ5Mah0iGSDg6ObmSlPuQSSH2oK2gRAqRtSsMeLzySpASAATbUDrC+UdQDeu/ttvFoN8RV0F8OQpZMsJK220Gpvp+sRxPDlpzEJJSi6nem/yNNIyTLmoUVy0LSq4KUkBj30La0NovxWPCiVYiWVLIahyjSoYODSt36Qty5a/2cuxWZ5H8xIzlkMqo61PSCZWGlzEEhWVQKXznRyDlYMexjMSmUCOdZbUBJHQ0V/MU5K6obVkZ+IJGVcoJNEgpTlIa2lTbrBOC8sp5wXFKn9zFrqmpQRzkGig4II7+kDDyi5mJmFT1YpH1MTu1QrlegQJClXZOtoPl4eUA/L3JhWSxG3pFhAekUaC0OJMxAokp/7R+0EZu8Jk4k5fjy/7QDGvPXooks7P6mE4i8B2mbSM8/vCNE9f5jEwVH4lE1tmP0tA4gaY1VjQLqA9Yr84zKS0le6mLDq+8T4RIliYhKwhKCp1TFB2SlzR3Z20DmgEdLN8QSMq1qBShBySkfiWkBwWsCSS+gprd4KPY8Ku7OVTgVlTC8XysIoHY6vHQcBxUqfLmuPLmI5mJuhncGltdqQoHHASPMTnSHDjlVlLi9iRQilWqdYs8iRoeaiPEeChLrXnlkgFwQUkNQgtYjX+4RLnKFUrUfcQfisaZi6KVlZmBIBqdASA71FrwNPw5EtyLmnTraJclZmcrYKccsfifuAYw49Z1PsIomIDRBE0jWK8V9DUhzgsFNmpKgtgDl3Omm1YYq4Ilk5pkw2zOQB6BoQ8OnrSrMlZTV3uP+OsdTK4gJkslXxOwCRuCXvT1jLmWSLtdCvTBU8Ply1cpD93IFn/AKi5UkoSo3JND/40v+YRSDqCXZniQmq1r6xLi32yfMrnYR0LJAKsztQk2dvU/bQvlJmE5cuXrlb57w1Ko2FjcRROkDsXz5SgwAKikbFnNTWxPWK1YmZyhSbAgJAc1LuS99toaJLVCosOIOoB9oKkvKOQHgnJ+HMwcuba1aGuGWlCH8sqExJQsvRbHNmSpuVQNGGgF7AWXNAegD3Ase8PuFzZU3CqwoJEwcyAsk0oSJdHFjy6O7kAxTG1yOgthPhXhsteGWZ4CEpJJWFsGYFz+Uppd3etGjnOMcXCVZJc4zkJLpUUlJB2rcdaPHSca4Yoys05WSUhmlpqVGyR/wDonWyXLCOPxvBlJGZQYnTZ40Ub8HxVWF/+qpmUJdvWK8T4gmTaE02e8ADhKrxn+lKCgGdyw76QKL8tDNXGJy0eWlZloYcqaEi3tFKCUKJASGoHFQB6t9dIsmcIVl1Yj4tuiukU4yWkqAC8kzKMxLM7BnFiW16RiyJqXyMGXleyhclDuQXyhN9BTTWIpwkvRPzMVedMSoApzPqlx9dYkvFhNFhST1A/Qwy/sQpl3+OkCmbb41W97dI1KwCACwZw13LetooOPRv8j+0QXjsp5VZhsf0P7x3FhSZYnhqUlwV9qH9IGmcF/Kpu4/mDpPEEqHxN0P3WMXj5f5n9D+kFOSD8kAyMAtBBJHVn/bZ4MmYdKi7yy+uV+twIgeJoFgT99YXT1IUoqJyk6Cv6XjuMpOw8W9i+crmJESJja5TWrETKi2i1o2ldYmklwRcVHpaMRLHeLkW+/vaA2K2TUoXFAaEbH9toxKmvpbeK7FtDeI5YWhaGEplUqANXqYniJIKRRmo5iOAACXPoN4uRMU+YlwbRFunomzJOFAZyX0G8WLwoo4Y3q1vp8ojLxe5cjYfvrAy56lPAqVh4hWQMXUBo/bt1gfFMsMmgpVnJbdtI1KRteCpUs9BRw+hg8uL7CIcQnKpiCD1isLI/qL56ytRJLvrGkyq1jZGX2UtEpRUugD+kPMBwtamyqKSb6+pFmq14p8NS3m5MwS4JApU7V6Ex10uQoMAGYN9+0Z8+VxdIU5TzJqSUmWVN+V/fWkRTxNGyh84eY3CrTMzJPUsHL/ekGcPlonv5stCyGZwHNOsLyT8HcUc2nGSz+L3BESM9H5k+4js//TWGP/xJG7f3FifDeEBfyU+tfrGhenk/FC+2jz9a5Y/GU9UE/MCkMpHCMQoIVLyTUrfKTR2LEOKepjtDwTC//Xlf8BFuCwEmSSZSAh7hJUAe6XYnq0VXp/sbgjgJuHnoJCsNNzAtygrD90vDrwXgMUMSmbMlmXLCVA5wxLhgADzO7F2Zgd46/wA+NedDR9Ok7QVFLoLmoClJKgCEOQD+Y0B9A/vC7E8L86ZNJYUSXNhlSLnQUMX+fA+OnjIoEkAsDe78r9ASIeeN1aH5UJcDi5c2YqUlJS3wlVMxuW2pUC94tCJc5UySktOlMT1DA5k7lJoR2hDj5dXfKSAXB+FQY32cFj2hb/1JZEzMpMxLkqeuYHfqH7uY85ZqdMCyPydBM4zMUVKKMii7lBspPxODQy1NmAJJBcVFYRcXIJzEWYEgakF6CjDpGlYxRQpiVBVS+jkv/Qiudj1zAU/CFMGAH5hUm9GHzhLcpWxG7Iypga6gwokn5jQg2iM1KEqcliaij+neKZy2Ck5syQSAW+Ko3qBQGA5lNQOkHgr7Fqx0sIUlRSwSfhDByQ76XgWbKyEEsSRmQU3ramov7NFMmckoOVHMkC2nXpFMtgEuQ4L61/2tYdTAjBqzlEKUhC2WoZXvlLPd3S9LQoUS7QwE6W6lFJfany20r1MBzFuXU97kuQPk8UhaGjoNwc1kEZCp9afLVni2ct2dIBawLb/OJYycRQBqUo2m1R1oYqKmAe5D1pqdoOJXK6F7dgHlkaO/WMEwC6YyMgrY62WIIOjVjaVB67xkZArYK2RMSRL/AKjIyOOL0lgwi5KwwBP3WMjIRoFFM1Xf70icipr6xkZBfQQ2WnpX6d4jPRMKVGgTswqIyMjMpVJA6FwQ99IwynFj0jIyN6OZWiWUKZQII0Zj7HtHZ8Cxs2YDzOAxOa/YZaNTWNxkV9uM/wAgrsdBLgi3pGSsOAsr+xvWMjIrDDCPSGC/OjRnxkZGhANefEfPjIyHSRxrz41/kRkZBo4358A8SxQA62b500JjUZCZdRAc1iyCsuQdCOxr6wBOWBR81LOfn8vaMjI8Nx+TONyGLl2+nX9PaKkYpiSAbuGLFnr2pGRkGC2cWrxRUpbpBzA5codjUioZ2e52hbPYsQ/UGvzjUZFn9nF/DcWmWJgKc2cAC9Gc6EfYgdbPRIA6l/7jIyOvwG9kUKGWoBqavX7tEFgA1tGRkd5DWxthgSgaln+J3u3ctAOJQAb/AFjIyH9HrMIvy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data:image/jpeg;base64,/9j/4AAQSkZJRgABAQAAAQABAAD/2wCEAAkGBxQTEhUUExQWFhUXFxgXGBcYGBoYGhkdHBgdHBcYHRodHCggGhwlGxgbITEhJSkrLi4uGB8zODMsNygtLysBCgoKDg0OGxAQGy8kICQwLC0yLDQwLDQ0LDQsNCwvLCwtNCw0LCwsLDQsLCw0LDQsLCwsLCwsLCwsNCwsLCwsLP/AABEIALEBHAMBIgACEQEDEQH/xAAbAAACAgMBAAAAAAAAAAAAAAAEBQIDAAEGB//EAEMQAAECBAQDBgUCBAQFAwUAAAECEQADITEEEkFRBWFxIoGRobHwBhMywdFCclJi4fEUgpKyBxUjM8I0Q7MWJHODov/EABoBAAMBAQEBAAAAAAAAAAAAAAIDBAEABQb/xAA0EQABBAAEAggFBAIDAAAAAAABAAIDEQQSITFBUQUTIjJhcZHwgaGxwdEUFTPxQuEjcsL/2gAMAwEAAhEDEQA/AOGGBExX/wBuSsm6VMCPAuoc2ESxPDpkstMlqQaXF+hasI5Sik/iCjiVGoJPext4Wj0myKBzNVNQ5Rv5qTd/CKpypqQ6kKSkhwSkh+8i0RE8a+69YZaWWldBwvj65dFH5iNie0OhPofKOpw2IRNTmQXHmORGhjzuhPfv92i6TP8AlKJQspUDQg08NQ+kVRTuZuvLxPR7JO03Q/VegFML5XFJK1ZUzBmdtQ55Ehj3RymO4rNmglayU/wigPcL+cLJarO3MQ5+PIIyhJh6Ktpzu18PevyXoykRophB8O8bc/Kmmn6VE1H8qj6HujplJitkjZW5gvOnifC/K7+0IpMQKYJKYgUxhCAOQxTESmCCmIFMAUwOVOWNZYuyxrLAFFmVOWMyxdljMsCtzKrLGZYtyRLJGLMypyxIJi0IiQRGLMypCY2ExeERsIjkOZUhEbCIvCI2JcchzKgIiQRF4REhLjVmZUBESCIvEuJCXHLMypCI2EQQJcS+XHLC5D5IzJBIlwRheHrmHsi1zYDqYxzg0WSuaHPOVospYpLBzYVMDcNxAnSwsC5PkYZfFWH+ThJqgHVly5iCAMxbsgkPc1hD8GfEUrD4fJNmrQSoqASlBoQGd3q4Pc0RS4sNPZFr2MP0W6RhLjR9VwTbKSQ/Q9YmXHTfSlIrlyMxaz6j3WJ/4VYFN485q+icAmGD4nNSGSXSBZTKA6OC3dBMzjGcNMkoN3UlIzdbHK1LCFEog/UKcqEc4I+Sj+NTnW4567Q9rzW6QWi1PCmQ/aztyWB4nIYPmzJaB2Ugc/qP+pX/AItCiThzUEOH77UY+MbmKAGrC/52EMbIRusc29LV5XmvbkI2oApt5eEQwuMl5QkhTuauB6xhmoBue+O6wOWlgaNFQuXWhcR0fBPiIoZE6qdFXKRz3HmOcc9fQHyMTbkQYOKVzDbUieCOZuV4XpKCFAKSQQagioMQKY4Hh3Epsg9hVNUn6T+DzEdjwnjcuew+iZ/ATf8AadfWPTixTJNDoV89icBJBqNW8/yiymI5YKKIgUQ0hRB6HyxrLBGSMyQBCLOh8kbyRf8ALjYlwNLs6oCI2JcECXEhLjqQl6HEuJCXBKZcWCVHUhzoUS42JcGJkxXMlTCoJlpFQSVGwpRhqXbxhE88cDM8hoKjDYebEydXELKpEqJCXCXEcXn4aZ8vEISoMCFJ7JUDY1oelIukfFUkntIWnmwPoY6OZkjQ5psFNmwGIicWubsmolxMSoN4KhGKJ+StKmYmrEA7g18oZKwOQhJAzEsDWp0AaBdiGA5b1QtwUxGYigkYlRYmRyjq8PwHshQd7nMwHQPWMTjJWeakEJVKy57MMwceXrEknSLBo0Wr4ehZHavNLn5HDFr+lJV0BbxtByPh1bOpSE95J9IdTlrFHYdYUzsdLC8pmAqYqvRgEkl+ihEhx8z+5Q+a9JnQ+Hj/AJLPyH5+atwmHwiFmWtYVMSkLKf5VEgFuqTBk/jUmWGSzaACPK18SbiGOnAqyol5MwGYBSQEpuGHaeh1eN/EHxWZkookpCc15jWSwsLlRr06xPJDnOaZ5PxpehEWxDLCwD4fVU/8QPjYYoHDoT2ETC5P6mAZm/mzeAjjDg5imNRSxAeBkkpNDU1Zh5km8XTsYp6gE+MDeQVGNE8a6vQ6Fl6e+cMEYxTF6v8Aj0hclnFf7N78Yvlm233h4Qu1V85KVVAbcae2geYSBr00ixR8N/zEQodxv1fbwgrQUslT12BIA2MEIxKhoCDejP3a3gZXZLpN9LRfPTmTmCbULKA8rx2akBaq/kdokUSXIpyLAjqAI1lcWbubW/nEpcw0YsBv+NoMlScwdJZWtQ39vxBZuaBxpLWKfLnFicSLXHvvEbnSyMwox1FbQOZgzBwPfnB3S6gUcgg2IPW/vpGgAbe9oGYBmPdbwi4zGv767wYcgIXV8A+I2/6c8k6BdyOStT18Y6uWAoBSSFA2ILjxjyuXNB5Hn+YLwHEJslTy1FO+oPUWMWxYogU5ePiui2vJdHoeXD/S9K+VGfLhLwj4tlrZM8ZDbOKp7xceY6R1crDhQBSQQagioPQiKetaV4suGljNOCXfKiQlQwnyQgErLAAk1GmjXPhFWEmoWwDglOcAi6dFPbbxESnpHDglubbfl67X4bqlvRONcwPEZo7c/Ot68apDCVBOE4epZAFOZtF2BmS5isqSSQCTajNQ15iEGN+Ign5iELWynCmsa2GyRTZ2U94XJ0g1xyRau+nmq8N0LKTmxHZb47nyXoWG+D5ZCXmKfUBg/Rw46xObwXDy6MSrmoK8v6R5ph/jKYJiCSoEEZlFTqIsQ55UgPivxIoqOQkPMC3BI/UlRv8AtL9THlH9wc+idPP8L6FuE6NY2wBflf1XdYuVLWlaUBnBD0e5BZqC3npC849MiWEAElKcr5SSSklLlgaFn745UfEypYmEP8wjsm4fetPqhUjjIUkhSi6jV3tUmlnckRF+2YjEPvFOzAVQ98FezF4bDsrDtq/eq63EYyRikCWtya5SyQUnkVEUNHH4jiVSwhRTMRVJYgKKfOo8BEpB/UDQMKM5HR4ji8RnYk1AZxr13j3MHhm4e2s7vLkvKxWI6/tOGvMcVfgcb8mamZJUpJSQa+aSRQgjQiOlxvxumaMPnIQRNSpRAKkkJB+kVLPUihsxNY89lT6zDoXDtqAyWMQwyCrKACQkk069DzgZZGO1IWRxObx90vV8d/xJkhQCMx+ijEXWQup2SxjiJHxH2sbMU+eewAD2KhR9OzTvpHOzpvZzal6s3u8WfTLAIU5rUNZOgN735RL2W91U6/5L0eV/xGQZLqQfmZFUB1CmS+wYu/KOMPxGylEgqzSwgCwBeXmelmls1bxz+GWDmL2bl6RNM49ksO4WgQcoNIyL3CP4njytc5YLCcslQ0+pwOjnvaK14dLAKWSrk7bAQFOnVLC7EPp/eCJGKD9oAk03A7uUIkzHZMZQ3W5ZSHSUvtq4rob1GsVz55egSOWV2iKcTlmrIApQONoGxM75iiqu3hAZSTZTLoaLSgDG5S2p7vGhLat6WjJcsinP2IrCAq1KyHtZ/wAxhYgt79tETKPl63iWQuPe8EhIUVLam35/EYmZVuQaNObN7asSCx5xyxaQRoWeCZGIIo9W6d0CmXXu9+saKK89PQxqFzQd0wM5KmckK1cW7x+PGKsZLB+kDSx/NYoSd6gb+3jB/b8RoS8lHRaCCOr6+6f0i9M8Gi3HMXiClvep31276RWpNdG5QY8Fx13RCpezEbi8SS407/d4GlTCk0PvmImZ38NOWndy5QwO5oC0omXNeGfCuOTsO/yphTVym6T1SbHmKwiE3eCPmpa/2Ig70pA5mq6LG/FK5yk/OGRKWpLcAnVRq715t69hN4jJUolM5OTKkgoIUbMEsBdgabkPSPKa6W9+EYmcUl00PL35RM/CRvDW7AXt41+FSzEyNLnXZNb+Fr0D/niQFmUgpWsAElVAwagatPzCRUkg100Om9DCzCcXVqT1SwPh+IKTMCy4UDvXtc3EejBDEz+PivNxEkzz/wAnBSUgE19mCJiAnK+VyHAcE+At3wHMoATRyw76D1jAtIcpqzjw59YcQLpIo7qnGYjKpI/iLHo2kDYqcErSBqe0T9qxRjiSt9mZ93/tA+JVmUTb7bR502IokDmvQih2vkmU0BNVW3t5Rs4gJT1BLd4hXNxRUAL1fyO8F4mUAEn+RJuNXL76eRjH4wAU3iiGGJ7yEXL302Y67/0aGcvAF1Z1lCKMd2DlvE3hflJLX3NSBvatYZzMeSznMaC59NIkDSQqSaQhYHsvQs7tFU1bzAHIDXDmj87xdPSmoN7lmcVY2raITyknMAa8hYV99IEuAWCqtWYiVmYqKQSwVlAZk7tqHHWITpeUOzgBhQgNTT+8SwmGUZrEWuTQOTXkYOn4VzlUxc1atm6NEbpADVp1gN13Q/B5alpJyipJUWfoBo9oni8C4zFQpYOA4q1KV/pDBUhQGVJSEppqQOuj841M4WyQpJB7QqSz7hjQU7qwoytzZgUWmXZc+nAuCpasqQ5AAvr3bQNOUgKID9zDrD7jqAJYZjmL0IoDz1FNIhguFhSElrj+U+cME4y5nJeZKU4l2ggqANoDRw6Yr/21DbsnzpFk3DzAapV4RetKKSRqAIkUJ1NAG+8DITNZsmo0i5WFcKckE7iNXWFJKARoHjRkgmrHX2e/ygXEJVpb2PtFY+bVvUR2qywil4UV2A7/AHURiZTdYFEyZWx7xEFKW436/wBY2yu0RZl7cvdoiEc4pE1ZBBb/AFD8xqtHPgX96xtoTSJWhixHn+IjnawjSJRO3eQNOZiU2SUtUX37oPVL0VasrvbpGgkbxNWFp3RqZK6X/iTryf20bqF2i0wjMvONKwpNikN/Mn8xVNBSbp/1JPkDG5isq9irxyMTzPdoFS528RGyCNR4iCD1xar8sbrAva3HiIxKzuPEfmCEi7IjVTVqUkFRLV8BSJYXFFAUGf7PeIYdPa/y+rRVg3Kl66V6ing8Sde4PLwVvVAtpXKW67O5J/FepiicPqOjcz3NpBM1JJSRfN0oQX5RDEIu4KrlhSns+2hOaymAUVSCCkB3ISSTzJbwbzPODQoCWk2YA22Pn37wFLHYJFCQbnYtWL8GOwlqsD78TGORKfD5WdQFAPqJ18WrtBUwOo9mgtRrUiXC+ErEszJhKUAg8z3RXP4ozBNBoTSlO+BM4PZbrSS681BSXhCsgHspAIJNNTYb11hpw/AIKkLSWSEs1CaD6i1u+7wIiT2VLzEnKLpymruKVZ1DnWGnCc+VIJUkuOwQTR72LUpaIcVOS0lqpYAKCliZrkJu9qE6erwFlzdtRoHCUjWm/cYOm8OBYqKnD01LmzbXr1NI1OkygE5ldkBmoz7cmOpERiRulLQw8Uv4XIAcrABP01fLtYtE5nEcqCFMaEAEB76l3puYr4oiUAcqlCtEu3511fuhNiylVEklhvT7xUxgkOYpbxWiHnzM5L1L93K0WBRTQCnUfeKkqJIqAHoP6RFQa6i8XVpSXSEAItBCpResXjLoOcS+eNoqpEXqpGEpetIKZYCgKRnz+kaVPtXlBUhzhVLwylsR5++sQHD3uWi1U8xErPSOpZnWf8vAdz3e/dIgcEHuGEbXe+8YlTesbS7Os/woAMaGHG/ukbSXMY/9Y2lmZYuUxoX8doxSbO9C9okCTGZ9B4mNWZlWUqZvCNqQT5/0jGJOpi9GEOrio844kDdcXIVUgmJHD7xbLlFSm0doKw+DD3dgfT3/AFjdAhMlcUCZHSNjDiDZoD2c00PpFcwHXwt/QQxoBAKHOUKMMLPFkrBAkCrktDPCcMWoOUkDcgt4XhnK4agGrktSrDlQc94pZhS4XSnfi2tNWkysFMSsugirAtTmPON4OksuGJUT6V8BBC+JOSk5kkP9RKg76PbxiuQsLzO5FBQuA58THgtz0c3v35r0cwGyExMxkgi+YGzm39YybLJWCA9PWH6eCJmLQJYJTs/aUXL/ALfpYPX0gfiUr5RZQYhnTYkj6Rt16woTtJobjgsz3rSDwuAQfrroEB7OWev36wZMmISlkp1A3oCKU57QbJlImIz/AEBVAEpIIahZ+mniIGxMgICspClPYOaVdjch2HeImM5c7VJcx57V2rpfEQygtNCaC3veCUqlTASiWkG+cJFAGJA3I+/OEX+EXMnJls7jUtpyPc3WOmwmBTJRTkbsxBatbudInnLG1R1Kfhy6jeyhMw5VLUHSsAuEjQ1cEi/ftEETwEnKGZgRpls3XXvgBWKVMmKGdkpDZBRRL3CSz1DE6emTpauYIYtQO5u2t7wOXg70XFztxojlYuatgA4IGUBgotRydXY+tTEsZOAJzAJLDKg5CxoVUIo5ftAvs14Tp4klKip8pAIch+R6GggDEYhcwlRdt20s/iYc3C27agh/Uu2HqmPEpKVhLCoLMCXbmomsVI4eUgBCK6Pa1fw9NIEw8oKAUTTbVwaubCz98Ez8cAwQwYVNegrrWHkEDK0pRlJ33QSuFEF6UYMDS1oon8Kmku6fXWLVzCS5qTc69W3iKeIt+tQ6P40pDgZOCJrnFAoRG0itKwR/hudotRhgI9FAXhDhPlWJITSCzJAtETLG8FaAvQh9+EYxjoESkJQh2cgjT9R/rB8rghWSkJGYhSrHQqJNLM4vCHYljd0YBrQLk0YRRDmlCeodo0cKXLgsC3f1jrOLYRGHlJZVwQXLkHcUYDM9zpFvBuArmo+ZQS1KuSxo7sGL3o0K/WRhucmgiLJLygarmDhOwHpYltq/ZjFOIk5fK5HoI9IHw9hkA58yyWYkZdGLDqd7iLcNhpEv5YloBJzXYm4uauXHdEn7swbAn5KpuBeazEBeYiStZACCSWYAGosGH3gqT8P4hbNKWztaxG+1tY9Om4nKogM4SGbYgskNzDCAV49ZmFNUpASQWuGNLcj5Qr93kd3WD1WnChvFcgeA4mX2RLIFHLpue/35wbwr4cXMDqUUuSycpKmBAJuGuIerxaEFyU5tlUr1po0RxHxAUgqIJSEjYVNG977Ql+OncOyNT742gMcTNd0vX8IiuRUwLSLLCWJ6gi932hVjfh6fLSHTmJNCg5wNz2a0BNSNIa4jiJKQoBWfssVEsr+Wrg6bQvk8ZmIKgtaQkI7AqXqGYk9sCzDlyjY8Vijub81M58R7oWuG8MlrpMmqlkGxlkOkXIUaPtHTYLBcOSVAOGSllEkrSqrqL9nUUA00hGOKlw0xaaAqbtJqKNT8RGUrMCC6u0zlJCiaVvZtSL+VsuKlDWuY9w8KA5bHiNFsDc952ivXnvtSfS5MtKgETsxBckJYBmo5Na8opny0BXaDKUbs/NmGtHhIJHaJROIJLeTmviO6JLxa0sleYB6qNKbe7xh6VxpeHCT4UPwh/QQbZfmfyhuI/D+ULUFfUQzJf9VbPRy/KkR/+n5kiVmzBRBdkglVw/vlB2FxBzKZdzR+Q9NfdKOIcQyHtKqbKBJHPzETCecuon5J9s7uqaGeshKkZs38wykA0Jfo+hvA03BIUqiSoh6LdjWtSWv1hHieOLZRQo5ifpu/u8VyfiKbUBDk6F27u+MZhpQLYjOq67DYdJICxlQBUOmnacamzdeWxIVLzUShk2cAGpdwMtWuH8o4pfFFqHZBB3ZidxT8w04dxGaQ6+dyAR11YD2ImkwUlZiibKWiiAuimYqSofNl9rI4LJ+pi3gOUIMIV4halFWRDBKQEkDb9v1amK1zwrKVsJanBylti5I5+DCD8OJaMqZblnOYnpr9h+YBjBE05dzx3pBnzmiaHLZCJxQQopUmjAZmOlkgi4cGlRekQ/xQKiCcwSbENqSwL1It3Rufj0OCXAejjq9KDk7+kSnYRKFElGfO4Yl6sTlAsX/8TDqA3GpU7zsGpRi8OlSgaABQqBcgjfSKcQKlIsbknShEM+JKSkZMtSHDWOpHRzTrCaYsm1ACA3JvwIshdmbZSGuJ4KS2KSA4A1NXt9ornTAlNCRUc7GjsXiWDw5KxmUcpqprgPWho97wyTwUELBUFkKGXKXGopTX06xz5GsOpRmhvskdVOXAD1amtrViaJY39+MNcZg+yEoZRBYJYOQav/WrxFPBEsHUEnUZjfWCGIZSPMKVeC4ZNmjMEsl2Ki/j3QxncNDqL9lgEs3KtC1Kx0XGOLBKFBKAA+ahHaLMdO+m8cniuKrJIyCrOAagXowNaX9IbFPLJrVKjq4xYu0dgPh2Z82WFspJUAQymY6FhSgvo8F8X4DLlzVEAhIsHoNt36RP4b4qPmBC1KSkJNSWNqJLaOb3hnxJQmKUJdhXNqa0Dpq5vWviIRJiZWy0dq+CExNy01EowMoS0pWApDUDAmgclw7W1JHhGsRx1CJhShAs6TlAezpBsz3Y33gZOHRUidMSVJ7SDqmwDkOKBQobF9RC7G4NIHzEylTFAhlTCVKelWHvbSPNDWvd27PyVvZoAUFZhsVLmTSCl0KLrTdmFQ4Uau9X5x02K4iEMEg5CHS2wsGev0845nhnAppUJny0JdTlxVQqQl/Ek0uNhDficrKeyFOQTSjEmmli+uxc6x04Y54aNfBc2RsTS4rn+K4yaWKSouwcDN9R7IykG5ctyESwEubULlqQogsCANe0rtHMKBO4NALw4x2BTJSJsxbupgkUyOB9NAH1Jf7QbwuawygAEEucxSl/0uxc1SntPXUs0HPI+FlFlJbMQ2TVpQWMxyQlPYIV2aNVw6iH/lIewuIAXxVBBWZhbJ9JGVdBmWWNC5YNyJeHOOxck5Q6VkEDOlKTch7F6srQkP4q+IfD8vOChYSqoCVB/qJdlXCiHoS1rRNE+PZ4IQOdIDrS5/HYFS5lUrUjKntVzBQDlDiwqdvq5RZiJsyW4yOm6MlUttUO4As1I6TDqly0ZUWcAl75eQtRqV83IU/EgAjcEFhlIOhtW0Vtlc7Qt0Cx8VjVJMWmccqT9CSD2QO0zEBtCATRvGB04tOfLkdyxBTU6PUN56iHUyfLUSF1LAB1HNrq+5eFWImJQaA5SKPXVJLWJDP4PD2AkVSlkgB8Feie1Qk5gGbtGoIDeY6euziQlJDjs0FMoL9kgM7317t4Fw0liFk5RcEMkmlTah1YRXPnhTlFWoU5AQRRySNHanfDOrz7m6r+gtY0s0GtppjeJy1SsgGWoqkVLVqdbu1NIVy+JZlMSDdnJD6BxX10gZUpMxRUQU2IJc70fTWkUzmSCXoS7kVf+ERTFhMrK5/JHx1KIxOMAUMqXY6avc9PxFU3Dv2lqDPYG1O8mBQpRbIlgdVVPcI7b4S+Dw3zMS71AQ5pz5R6UGFzmgLPNIxWKjw7MzzX1K4+diwAyXNA9B9hFA+aodkjdnqPvD7FcKKJ06WLSwpQB1SntZv9MczKcqoSSS12fkeXWAdG9mlUnQyRuFs8/VMhg5hABmV8L6WrFqJUwdnO7Pqx/EFT+FTTOQhiCpCCMxBLHs1bXxgHFyj9JqQo1d/PW0LlilZuVzMQ14081OZw6aRmUtSaMXZu6ljyguQibLGihdzsBuGPPuhTKxa0FQV2knQ89Ro8M8FiClKj9SP0uWZxbW1Ylc13Gim7oReOQVDOFOKpKWIFdiRrzh7h8XKaq1OpwXJTldx+qj9o2Mc+vItb0pzbpRvbxpGIAByAouGuDswPOOdG1wqvfvwS9KpdNMwSlWQSCzVvd1OKHQO8LZ/AigOpWgITo+j2rWBJfGFp7BWoBmDbbMaEcomvErcLE4kAuwSkjoQad0Oigja3RK6ujoa+CZ4XCJUkuAPpScrDM2wbYN3QfiCAeyGo2oNmGxesK5fFEAUBQ5q4cGlajny1gmU9w6qhi7huvWPMlwxzeXotERNuIVkiWa5eyR/FXXLWmrvbQRmLlS0kBKgaBzludYPwstKVNRSgWJ+pAoSKb0/oIScVcTVZVFnfsmnoYe6EtYHHdE14bv7+qZzeHSVlRmTiKpypCQVKpd7a+tYWr4bIUpQBmJ3GYE0uPp6W2vF/CJSlJBmukUFAXHJqMWOg9IbYWWUJDSsxUTmVTtMeyz7t601jJcRlblaNve5VMeH4uKV4HBSEJDhSQSxU7ksaCpq7gUh3wbhiVhSsqgl+wHZK6fUVAcwaMX3ES4RwhCVZ1BS+12bdkvYVqHep2hnNWhThaAb9ktlArXKaF3/tEGMll1a0Guf4/vyVEcLd0LPUU/Ly/LJYBTH9RLBiQxsdvwTLxAChnWkkgJCWAqBcEnfVrxzi+EoSSZakS0ijDMSf4i5JNH32swiyRhZMsA5iWo5o7PWnrz6Qj9MHAEu+S29aATfFcUOZYJ+kZmFxanVyPAwoxctcxYTKW5S5dQuDVnerUppryIkYlKlDKMrUqNXBat9DWLVzAhRCgHFXAbWlvPpBsb1Z0C50QOhKUYwT+ypZzhL1Z2pUhNrgM9YP4ZMUv5kxQCRMDdpaWqQGFGLZSWtAa8QuYXCQ4LMwUCGclrXqPSJIw6y3bIUWISlgBy2GgdmqY9A5JAHTHX7e/BT5SBTBXvl/tH/OCgoFYUxTlD2ALAs1zUOeXWAMXPVbNR6h9qsAbUBu8UzJASSl6JqSlgHuRZ/ZhWuYGrmcFncdzCj+DsDygA1jXXGNPyEQHZoi04whzBLDY30YNXkfWITEuWT0KTpSngee8U4WRlSO0kggtWzEHZv77xQMWApQIGUtfWru+nSMIskhGKKXy5UzOSpmc8ulPWusWYmWtaQ9KPyY7vvWG5xozAAPTXnqC3t40JgSCAOzYDYMQBW1YaJnA3SW9hpJZiAtJzEs1gxKS/K1zp6QMiYoEgK7BYBbBqB2PdRoZ4uUC+Q5Qejv47wNKwqQksAbEgj9Wrcm9Ypw+VxJcdOSlcXA+KsTh1J7ZyzR/DYdRS+9HrDXgnBJU1JM5SiqpSkZglI0qQMx8/CEnDuFKUrtzPlglilL12Fbe7R2OGnAAJBsBH02Cw7Hi605e/uvF6QnezssdrzGle/BGyeEyEv2QSQA55WhiJrBhpCn/Ec42nE0d6R6wia3ZfPyNkk75JRIwKTPVOP6pYlt3lz4EDxjz3hHCScb8pQHYWXobAu9rEN4iO+RiIpkYRCZ654+paUpPc9epDDuiWbCB5aRwKrwuLfA14PFoA+GgRs7h6VT0TqOkAN0OZP/APUeZcQSoT1PR1qoWVXMaVoagiu3OPUEzo5L41wVJSkOVZ5g5kKdahz1p/WEY6AdXm5ap3RGJc2Xq3cRQ8KsrkpWKyqS6XBD1oOg3tBCuIoBcBkkMoUbRjF/CeGGdMQMqwAUpVSiQWcuQGLj6a8or4pwj5ZmlLqCJoSFMT+h1ORQVaPFdhC4ZxsvpW4lgf1d6qJlABRBBBJKd+el3e8BYiYQLPf2IqlYxVg4qfdesMilKwlRN2PjpEhGU6qmrSmZOz0IrvqesUOUuxob7GHU7DIqAGo4L1f0vCoyCLih90gmuB2W1lR+CxQIykOH6w44RJVnOQgC5BqFDZvfdHPYKQpK0lFzQMM3gGjrScktIQylJBzHW5NWYmnpE8ri09nikSy5eyDqVbj8YkFkpDJqQBejXFPDlCefjGIYEUBICXqaxKYpRqGelreGlICVJWqoL95GvSODePNJaNdV0igJaUpTMSoglQJa1xuH2i6ZxFQAFSygwIZ6t3hzAnDzmSFKS5skOCHY1AA6CJjG5T2yCK1BFOXV9rsYgDNddSvcLirP+czCflhxyFCXFK9D5wVOn5B2iAQ7m7GgANKGFcxYLHNu7UI9gM9Lwrx3ESAVJsSzVO4vqPekNy9ZS7NSZYjimVX8IUxtqSQR5xZLmlaXDBx2a3dvQVYawiKFTEjKCpQBJAo1av0e4hhhFrEoBadGCiXI5AgW0hrmBoFJYPBNOClYcrehYkbAVD93c0S4tiwz5qswBBdr+vkOUC/O/wCiFJKQ9dSTUgDrr3naFc2a7zF7JGVzdn3oHenOE9XmfmK0uoJrw2cSskKZLAF2BqkO3N/tBScQ0xhQDnU3HZLULadI5CTjiF1c1JGta7VaHUtKij5jZiC4AJpTrzhksQHxQh2lpviZqCCRQsRpXWvMkwuw3yw7pdZDVqC9WoIDlYsFSQaPRqj+2z10g9csfMFXBDpDGjMHBHOkLDcmhXZQUIvGEy0MKVDMwt6OaaxeEKMlQAqQ5JG5Ictfs2/aLQTjloIFAMrgpFgblgOZA7ohicXlSEg9kg0pYu45H8R2YmsoQ0UiwC1ADMOyDR6625XfvEbn8RdLvWpIBDctfWCk4LMVEEZGUS+ttLHpyhaOH0SVUs4ADsTrs33ikFrjqhL63TXBqKnzIKRVyzkbEdXg2bLOVRegsBruYpkY/wCWgpqQBS1QAzb7wOhWZKl5nsAAeumvLuhQDs1jRYWAiymUuYBLFPDQ8uTxrCYtlVuzNAiZoHZWxZJY/cbX8oCwmJJB6WtY09Y9HD46Rj8x8FJLgmOZVc08nTnetKv3faK5OOKXD0Nn0p6wpRjwSNmLisVoxIqS7g1H35XMPOMlbNYOmqV+hjMdELoJXE8oSNtb6QfgsfmbnbwEclLxqSHdth1tWGeAnpd8wYAd8evhsYS4AleVicE1rSa1XTrxOUPXugLiU4LFVdjbWl2atvSBMVjU5BlWB33EKVrWqzkKJFQ4pXp/eE9MYl2QxtO43v1+SHo3CNzdY4ahOpWPQEulnoVHWh7Ndb+cUY9XzZcxMui5i8xALF2AuCOyA5N9aRPA8FUpIUpSQjK5GwJbUXzCw5w0w2ElJAysK3DFT/5gS1vGPmIumHQNMY7W48t17J6NEsgkArb47LjON8LIkSpgUFOrKcoAYkDa/wBDEdIyRwScZi5YSVZXILXr+D5R2s6VKKf0/WFMR2XcFntdtGi1WPRLKsyUuoO7VNAwzFtAkto45O9/SsMosRuvTT6/ZMZhJ4xRcK1/191xuH4DO7QKVHI77Abv7tG8NwGYs/SBzzJah2juUcXQHdNgzJLOGDjLa56gPCyZjkq7QSyRd2y2FS4bT0iKPEyPcSWZRztVFmVt5h6JYeFEJUlBGdBSBuQRVgbMa91qwzwEpCZWT6SFVVlBJdnYu7de6NY+cSz5lKYsBQswPfWr7tAM9BUgZnB/hSMzUr2iCBZ6c4F5D2jM7ilBsMRzc1XO4UgqUQHBFBmZ9i1mB9Ipl4FKRs9SBQQUJaU1y2u5IrR6UHvSB5uPlvQitah351t0jhMT3bKllffcCU4TiQTKucoY5aV2G579jFS+KoUXZJ0ZXiknYvQ/eEEp10Cmvu0bTh2LOHp0He/KLupbdr1M6YycSErD1FTvo/OzxOaozAoJSAGJsXDXDtejPFOHICS4Tbs+O21oYcKwnYBU7KJISxbvGreb6wLqGqwWQpcJ4RNZSwoAEJYOQQXF+YBIbraCuFyJixluQpL/AKctW27Q79KQ64egiUBmOUEl9SQQS4oWZ7ULmCJ2ISQMo7ILMBZ/uC50iN2JJJFImsNJZMTkyJGYfLU7EA5n/USRmLAktygf4lnAIloDXuKitR2iH21Gm0GTVoYhQYFwDVyztXuvFePSlSWFSoE1dWWyaa+PPeBb3gSFzm8lzeEwynIBDK1NDQ1NajaGiQpKFJSmocNmuCdDvUUfe8DKzFQ7YfKBUW0LC39Gg7Cy3UUucwZm/lJY7OYpeeJQAgJejDZiDlLswINah83JgYvnS5meiiSlqHVtX108YcLmJZ1G7BtKbP0gGU4cgsoihFG5c7QOezdLdaQWExpVRnc9p9NQzbVPdDAj5oCrAHS4t2QPEwP8lKETFqIBNKWYGtGqXsTAsvFMAUs73Neb9Ou8cW2batBsJqZQCf8Ap9l6pJrXTwpCvF4pADKcNq1VEsDR7ON/xB0jEZxUpN7hiakvtrFM5AVUBqh6P9L7nlGs0PaUkkjWupJFzCoC41HkGPN28RBeBxDpYJcFhl578qNFnyezcaEHd2Z22FKRKRhggFrgh2Nq0alaesPL2kUtbPZpGCSEoKV1cn+/IaiE05dhYCjc/vR4YmaouSPovrr+HgHEYBSyCliFKAAH1VcUB6axjKGrk7joli5jTLMCaV9+cMUy3DipUAPtXnfwhongUshyA6WYBQq18xqK8u43hrIw6UAdtWUFQAo24RYOzmpepFaCFSYxtdlbkJC5IcNmFmQWJZr2D+kHSOEzEglaCAHrYhixodofYmfRSnqFlQtdqKcCoYeL9YA/x7OSp63VpU2UNDU67dSixEruAWuiGxKmrh7UKX7nFnod6izwwwuROQjM6SCxZg7uXJAdwBpaAMXxpTWYK5vahOu4q1xAsoKUMwNHFCXo/PpDHZ5I8slD3SRlZGbGq6HG8XSCwIBDB6l6DtX2JrWj84WT8YtKi5TqGYvUN3FzvcHaFy5Jdm/zGruDQ9zwxHD6BWYgKSNbs9LeXKEiCKEADVMGIvQaIcYgzFVFdgwB0roDQeRglEqYo5wOyaDUPR6E0v6wTNWmWkFABd3apoAAGNxGSp7t82lyRctur+HrAGVreGimmnppNpkvDBJSoN2kB2qNXUD39zRSMPQqUQhAAoaaVO1z5RRM4hlDi2lCKtpqzCsJOI4v5hZVEklnzWseQvY8olYHuca29VIyQn2UzmcSkpBJzEEsCSC9buNObc4qx3E0oAarMGANBpvubNFGG4jKlkAJADXZyfuY1P4j8wKEqWQSD2iyTUXYC/fHqxdHQvaHl9eFbpZfI59Bh87Qs7HBRcZrVqw8D0DQqmYubMOYUGgpTlVQeGRw6UoAVprf3p09YEpGoHV/tDY8MxpolVgZdaSfh/0q6o9DEJd0+9IyMjhuVcdlbjPqP7fxD3hlldT/ALY3GQiTYJjdl0cz6f8AX6iKcF9P/wCw+hjcZHlf4lP4FB4r6Jf7leogE/b/AM1RkZFcfd9UhvFQxv8A3Ff/AIR6qgTh/wD6odI3GQwd0+S7inGN/wC4esU4Kx/b91RkZCx3Vx2VXEvpV3eqY53EfX3mMjIoh2QjZE4D6k/uHpHRaK/cf9kZGQmfdTy98eX3CHw+n7B/tEWTv1RkZCXd5BxKow//AKfEf5P/AJUxIWw/7pv/AMkZGQ4bn/t/5Vg2Hl90eLq6p9IGTaX+9P8A5RkZE429PouZt8Ahsf8A9j3uqAJtpn70/wC5cajI9GD7/hY/f4KEzXu/2iD8H9B6p9FRuMh57vvwUxTeV/2h+5MRw9z1R6KjIyJ5fx9UqL+T4KOJ/R1/MBYv/wBz9y4yMiNn8nqpJP5VFNpf7E+kA8Usjqr1MZGQxne9+K6HvKvB/wDc/wAw9DDTEX7vxGoyLH8PJVO75VWI+kft+4gaZ9Sv3GMjIiZx+Kz/AB+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2" name="Picture 16" descr="https://encrypted-tbn2.gstatic.com/images?q=tbn:ANd9GcRqSz3onfIE4jyfw5QvlVD3EcfM_53fjhuocgKsKMwaSh7P_sYR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3"/>
            <a:ext cx="9144000" cy="684917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71736" y="0"/>
            <a:ext cx="72408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Завжди милуйтесь нею</a:t>
            </a: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encrypted-tbn2.gstatic.com/images?q=tbn:ANd9GcTTPHqRNTmzHFLc96Z401VQqa7FAOU8XnzYBxbscrpbhPbhDU2OU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https://encrypted-tbn2.gstatic.com/images?q=tbn:ANd9GcTTPHqRNTmzHFLc96Z401VQqa7FAOU8XnzYBxbscrpbhPbhDU2O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3171" y="0"/>
            <a:ext cx="72408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Ранковими світанками</a:t>
            </a: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data:image/jpeg;base64,/9j/4AAQSkZJRgABAQAAAQABAAD/2wCEAAkGBhQSEBQUExQVFRQVFBUXFBQXFxQXFBQVFBQVFRQUFxUXHCYfFxkjGRUUHy8gIycpLCwsFR8xNTAqNSYrLCkBCQoKDgwOGg8PGiwfHCQsLCwsLCwsLCwsLCwsLCkpLCwsLCwsLCksLCwpKSwpLCksLCwsLCwpLCwsLCksLCwpLP/AABEIALcBEwMBIgACEQEDEQH/xAAbAAACAwEBAQAAAAAAAAAAAAACAwABBAUGB//EADkQAAEDAgMFBQcEAQQDAAAAAAEAAhEDIQQSMUFRYXGRBROBofAGFCKxwdHhFTJCUmIjM3LxgpKi/8QAGgEBAQEBAQEBAAAAAAAAAAAAAAIBAwQFBv/EACgRAAICAgEEAQQCAwAAAAAAAAABAhEDEjEEEyFRQQUUMmFScRUjgf/aAAwDAQACEQMRAD8AzNRhBCILq2C8qstRAIgFGxtAZVA1FEIw1ZsbQICMKgEbWqWzUi1CxWAninZS3RVGdrEfdpzaCcyipcjVEyimja1avdDsRMoQp2NozCkm0qK0jDyrFAhZsbRTcNBvodEGIwtrLqYduYQhxOFMKbFHBfRhLyrrOw6y1sPC6KRLRlbuS3BOLELmyqTJoSQqCaQrbRlVZlCXNQLS+lCWSFqZjQgtQFqcSgLVaZLFZVUJsISFdmULKqE0MV5VmwoUGqw1MhXlUuRqiKyq0ainYqhIRgIQiCWKLARAqgiAWNmpBtIKvJCDKmMeQub/AEWNFKQrZSTKLh60WtlEHauTm0XRkfhldIQV0O5IsRIQPwu0XHy5rNxQ/CUQb+XFP923JeFZC6FAhRZoujgZ013I6nZ3C+1dnDYRpbO1OOEMaStMPNOwsfQohRXbfhZBt91k93sgMtCjC2d2DY7UylhL8wtBwaIHEGF1Cx16C9A7DlviVjxdHcgPO1cOkOZvXXqUuC5+JpXVqRlGVwCWax2I3MQZF1VEsU4yhyppaqLVdkUAAr7tSFEsUV3XBV3fBFKOD6uscqNSFtoSVT6MLR3ZGqpzNq57l6mWFRCc6mgLFuxlC4UR92omwozgIsiEBG1S5eiqLDU1jVTXJzGyubmWokFNF3SLukxijc3UU2mtVJW1oVmnuWb2KOhhawiCnECZFuI0PguWHkLRQ7QA1v8ANYDu4TCNdz+fgocFldBBCRRxrHxGvCxW7I90ZXB0bCRI6pYOjhqcC3BbKTrHguNQrvaYd68CtJx+weKtSIcTd3IN1lqtA2BHSqWsjcJC2zOBGHqwY3rW4Ln4qiQQdy30LhEw/YmrRsOaVWwgdC3vpWUZSWmbHnMbhIMLiY6l8S9jjcLN153H4X4ioujovJwX00ssXQq0Uh1NWpDUyFiAsWlzEBYq3M1MPfjvO72hubwJgfI9ETSCJBkbxcLxfauJLMXUaHjK5zxmzEubAcTYRBaajovchezwTR3bWttlDWkRGU5QcsSYNxaSq2omi8q0seWAQen3VU6hbsB5gH5oC5S3ZqVFPrkmVDUVgBWaKjZG0wM0oxSBQuECTYI6VYOaSDIBieS5znXBaiD3YUSzj2b/ADCi5dwvUwtamBAWEImOXRzvySo0NZBTxS3JTACmAELk5nTUcyoRqnNe0rO1yaxoKnYUPazddMYVnadxTBjNhE802MoZVZOiyVGEahbadZp4IqlI8wrjkolxMNOpzXSw/a7m7Z5rnlitoV7Jk0ejw/tHmGWo3xGoT3YhwvZzd4Xm2BbsJi3M/afDUHwKxyN1PUYHFtOhHIro0WjlwK8vSxrXfubB3tsP/VdPBY7/AMh5rYz9kSgztuw4OxVSYAISB2gPBawQRPmvQqlwcGmuSQCFbQkU8Q0mJC0K4VIl+AH0gVxu0MMLrurm9pN81zzJJWdMb8nk8TRWJ9NdfFU7rFUprx7nr1MDmLHiqoHwyM7muytmC6ATrs0N106jYEnQa8l8p7be+pXquBcS4ulrScgY0NvmH8QIkmLOtK6wexjVC8FjKQ7yuQXVMz3FhgiSSG3JmAXAzrb92w+09nmO93YXklxuZaWwXXMBwBOuu0krw+Aa2m0VXgFrHDLTMQ6q4/EBE/C1obM8NbL3GG7XOZrX3q1A0imwGGNP8nE3E3N9Ijn0nKjnFezoFqEhNcEsrnuXqAia5c/tTtdtEEnUCYt0jbqk4Tt1rmNJsXfKBDjuBkHkslNJBR80avaCuW4dxDM0iD/jYkOjbBAsvKN9oj3D2CGzJJAIBzCZMaftdpa4SsZ7RPyPY5xc5rxB0gCG/DFoiZ35pXFxRduN41gS2wbaYEQZ/wCSRx7ciU1Hj4O5RpNqND3OY0uElpzSN3kouM3FQNG+LGk9TdRO1I5rKqPoZdKgppAcjFReWpLhns8Pk0tpH0U1oPohYxVRCqpexvg2wYlJNUpba3FNY5p1RT15DjfAIcnNq77oKlMfxPVACr7iZGjRrY8LTTxRC57XJrHKXJFammZTGhIY9aKVQKXlGg2nTT2NS21ANDKaKsqO6NBzAtuFB2FYmOWmm5T3jdDosfF9u5b8HizcHRchhWhi2PVUzlLHZoDo0TzjXRH/AGsrSmtqwrjn/dHNxHUcY4G8kcU3E4uW2H180hlWLpDnTvVPqKjVk6Ju6M7sPmKyVcMJI3LoV8QGi0k+AXIx2MOV0Q0wbm4HEiRZeZ5ldHqhFs5nbPa9PDMLqhgeZuJjfrMc9y8H7Sdmmq81sM0OBA/YWBrmiz2uYIN3RMyCBqEg9qPxNLE06rg//UzU3CMod8RGXMJAOgOs23rn4ftarRa0U8pABouAu9zsxJ+KI0/kP68F9DFCS45MlX/BOPc6mWsimcha6AASC5rXfEASLCLj+vgu/wCxOEeHVajwCXQM8tN4ByiNgBC852d2rDqjyRmq1IyluaRtaZvF42aar1ns1R7v4ZdIbdvxBok5jlYbASSAQL3uuueTjGjnjipOzsdpY7uqZfEwRtjUgEzwmfBYO1O2+7a0sGYuBIsY/aS0+MLle2uIa5uTvMhAJgtJaRYnS4IjZIM3XJ7Qx4fh6IeSHNa45hcmQ3ICNNx3gHryhBtJ+zpJpNr9HM7Qx7niHGTc3/yv65rTge1B3Rp3zZTaJkjLHWLrkVRMkWA+V7TtQUaZiZj5r3vFFxo+csjUrNJI0InWCJsJ2bxZDiK4zEgHcAbwBp64JVfFy6TF9YjXkNEOfdz6qlEhv4GgzdWsorKK9ST6bmVykhyLMvlan2ORoKIOScyvMoaZaQ4ORhyzhyvOuTTLUTSHIg5Zg9WHrm7KUTdTqDaiJWEVUbay4uy1A2temtesLcQmjF8FzlJlrGb2VFpZK5bcYmsxxXFzkUsR12Ep9OquOzHHel4n2gpUf9x4bOgOp5AXK4uU34Ss14qXk9PRrLW168r2T7T0a0ZHidjTLXGBJgHXwXWq9r06bcz3Brd500n6LyZMmSMtWnZxlivyjstcmNcvN4r21wtFzWvqRmywYkQ4Agk7BBBldDAe0FGuwvpvDmiJNxGaMoM6TK3u5Yx2cXX9HncDqOqpb8Qk1KhWOtjI9BcX1c2VDEmMxFdcjHguY5oJBIsdx2a68leIx43rgdr+0TKbCcwBgwdYcDER16bV6eneSckoo9ixqKtnznEVTTFQEtzl4+FptE5gYEtgEWEyCTIjRuM7Wl9WGyyqWueHCCSCXSwx8OsTGgXOq187nF9yblxuSeZ5+SzExpYL9vHHa88n5+ed29eDfQrd05rxq2CwG7QTd0gyXEEkc+i20vamrTn4pLnBxJ1kbOA0suGan3hC5yuWGMvyRzWWS/F0dHtrHmu/MSJyiwECYE23yPJIyhrYNx9Y5rJTJPxDYU7OdovuW66pRREpOTthBxiAPwlyWwDbXxvp63o+8vHBKrkFtuvFUiSq2F22G8JVOra9txO5OrPgeAWbNJ389VS4AYefUKKZ+XVRUD6OHIsyysxLTo4HkQmhy8/aPasw4OV5knMo6oBqVLwlrMPzK8y5bu3KQBMk8gb8ktntLSP9ug+6h9PZX3KR2cymZcYe0lPc/oPumU/aCkdpHMfaVD6VlrqonWzq86wM7Upl0B0/DmkaRz38Fxsb7SkiGDL/AJSCeUKPtLL+8ij1PeJdXHMYCXOAjXeJ4Lwju0nlsEmQZBkyBuSsTiib5nEkXuZKz7C+WT/kK4R9BwvaDKk5HB0GDGwrh9rdvuFXK0uaGmNl4OsbrLzVJ72ixIvvj1ok16pJlxJK2HQRUr5RMvqLcaSpnqOzvampJD3CMtnEEw4aEjW642KxLnH4rmSbmdToDu4LDSq71RdovRDpYQk2kcJ9ZOcdWel9ncR3b+8dcMEa6Eg3I2AAjz4pPtD20+s4xUJZYhoJygif2iBGvmuIKx3x/wBQrfUsuT6SPc7j5Kn1rePRKiqlYugkkkNA5Btm+EfJbsN2i5lE0v4veHug3OWQ0RsjXjIWI1A20bLlX38jku0sKkqOEM8ou/k+l9le1tOrTYzN/qCmC6QRdoAJnQnasHaHtAPeaTWvEXsJM5rfuaN40Xz4VCYgeAQg6AzawB2Akn5k9V86H0jFCTl8efH9ntj9Rpfj5Pedpe1jaZcB8RuAAYEjW/Cy8RicW4j4iZMk8ZJP1PVJY6XAbOKHEVOgnavfg6WGHxFHm6nrJ536XoujUBMHw3KVBsWajWAnWdicam0civXXk8ZGv2qqhBS3OvolueqBpwlSDA29E51YzZY8PUAmddibTd8Nvlp4lS15BTqkFJLyShqlEyrAWgZUqSYHjcwkPegzXkKw8SJ3LQTKTvUQmtz6qID0QeExuJdsJ6pXc8UQZx8guW37A7vXbz1KCrWMakpbiRt8ksu4om/YGSFbGNkfW6UCpmRg2d0OHRV3Q4dFlD42oX1SdpXLWf8AIw2+7jh0QOwk7fILI2u4ckxuLvElNcn8jRn6fxnmgf2eQZABPSFH4mBOZW3EknU80/2ewK/TnnWOt1bsA6LwfC6cXcSo4HerTl7AoYQjY3op7sdwTQXRr5lWKzltyAkUSP4g+vyhc3/EeHBPNVyv3g+glyBzq7XE8OKjaDoiNei6Jr/4qGqP6+vBNpegYaDXM0MW9cE91YuEEA34JpyHVvNA2nTnTzP3W7MCBhoP8bcT80mrSAsI5X+q3mgw7T1KDuWbHH14IpMHKp4R03EDqoMO4eJXV92b/YoKmFaR+4qtwc00XcEt1F25dL3Ju8nw/Kt1Hj5Ldgcw4V25OZTIbEbVpfSO8IPd3bStsGF4CFuoWt+CJ0Cr9NdGiWDM5/RK1K2/pj921X+lu3JaBhlRbD2c7cVS2wdM1yrc4pTfRNlbRv8AJcvACzG8lQi3rohfHgo8XGyPXggLe+CBvV+PiheLjeNIVudbXkgLLuHir5qg9SnU2W+awBZVTmqH5KwbTvWWBb6IPoqEnSUWVQtE8VVgWSRtnxU94I2FMA5X02Icw05X6LbAYxBRmsIS3UpsNu1LeyLEflZyB7KgcAjLlzaZI/PyTnvcN/Ba4g2ZwqAWRtQp1Gt65KWmgOyqiEo1LK+8vGqAMjn64KiZ9beSvLtlQu5Qt2QBDm71dt/K6hEj1ohcwLbBYE/y6fdVljcoAmACPD7I2AJGm1VPzHnomFo8VbaanYAintvbRKdI2/VaWj88kuqwmfV0UgLzG9/sq7zj5qZTbb4+uKWWwdLTe50VgYavPooqdhzz42VJaALX/K34Hgo+tpF5U7nQaSgL3HTZr4JSATLRPH1HRHTf4/PmqcbR/lwtG5U+nc3vz9b0BKlyPqrZU4JTyRcEm+0DbtCZTMb/AFvCNACm2SZ0nmrLSDb5+St1MyLxvjenNI0ieJ14JdAWGCdb+rJjBsmOGqDJeJ38vUKd3aT5BY0Ai31s3Ky6Nn3UaOMb/wA8Ut9MhZQDe6R4cVbYGnNCymZ3CRrrv+aNzbcteqeAW6SN3igcDw367/NNItPD1ZUaRiwufX3UpgBhGwRx4xMXRPfbXnJ06IWYcgTt+oQ90ZixtqOC11YLIHXdtnal06ZHrfxTWMJ+3SFQbmEXFzqqsCm2B8o6q2ugjafwnDDQfD1CttCNd1/BLQEl5PT6SriR49Uypw3wnGnawJtuKmwKot8vXrkrzaymsw5F8pNtxQjDkzaPEW81lNgE3RE8FBSja0eIQmP7s6n7JqwGSACqFQJWVsXqM/8Ar7ITUYP5g8gfumjBoqVYQd566pFTGU/7OJ5AIHdoU9xPM/aFqxsGg1lferAe0hsYDzk/VD+ovOgjk0DzhV2wdIYgKlzffKu89Qos7aBrDeWxExgCMU7fkfVUTvLR4hb5BLdPWqjW7Zte2qHO3+46/SFZxDB/KeTSspgj2CZ104bFHAEXt681TsbT/wAugH1ShjWCf3eX2WpSBoa3bshHTi0eKyHtO9myI4675lV+pxsHzTVg2gAbFOEerHasQ7Sc79rZ5N+qqv2i4S0tymNTqNxCzR+wbu5O7y1RGid1uF1yGOqOBOaeGm7RNayoP6jx+y3VewdXuSbQhGDO0W5j7rmGlU3jqfsp3NQbR1KzWPsHXdSO7zH3UdSOu2OC5D2VB/IeajqFT+wPifqp7cfYOsKR3eYULb6geIXH7t+uYdTxV+7O/t5St0j7B1TH9m+f2Su+pt1fv2flYDgt7j4Km4Vkbev2VJRBud2hS4nxj6JT+2G6BrfMkpXdMAnIPmjbVAMgAcQAFvj0CDtGqf2tI5NjzhU6rXdrPi78p5qSB4JT60Ss2fwDO1j3TcCDFydRCIYNx1dETvM3/wCkdIwTxv1AlN72ZRuQMp7P/wAz0/KnuQ/s7yWmp69eKzueYRNsAnBNgHMT0QnDtGovzKIPtxhQOn1xgKvIF1abQNAoIA0HkhrbP+I+oSnc1oGd4p3m31ZKlWUBZrHeohJUQDjRqHYeoVHCPG5RRTs7AwYB39gr/TzN3K1FOzAz9OA1Lj0CJmBZuPU/RRRRs6BbcKwEnLPO8b0zIAbNHQcFFEtgM1bcFzu0nSRy+VlFFcOQNwf+2I1k+vJPcb+t6iiPkEe/yKhqbVFFtAV3snxsp3slRRVQCbU2WUFX165qKJQFmt5qxU2bPxKiiUCqZvO6RP0IULb7lFFpgbnGOGxC0EnruUURGlPqZXEa7+isVPNRRYAi86SlVKvMfZRRACD8iPJDSmC7ZI+cfVRRaAKhJHK3mfulPUUQFyrOnyVqICd2ooo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data:image/jpeg;base64,/9j/4AAQSkZJRgABAQAAAQABAAD/2wCEAAkGBhQSEBQUExQVFRQVFBUXFBQXFxQXFBQVFBQVFRQUFxUXHCYfFxkjGRUUHy8gIycpLCwsFR8xNTAqNSYrLCkBCQoKDgwOGg8PGiwfHCQsLCwsLCwsLCwsLCwsLCkpLCwsLCwsLCksLCwpKSwpLCksLCwsLCwpLCwsLCksLCwpLP/AABEIALcBEwMBIgACEQEDEQH/xAAbAAACAwEBAQAAAAAAAAAAAAACAwABBAUGB//EADkQAAEDAgMFBQcEAQQDAAAAAAEAAhEDIQQSMUFRYXGRBROBofAGFCKxwdHhFTJCUmIjM3LxgpKi/8QAGgEBAQEBAQEBAAAAAAAAAAAAAAIBAwQFBv/EACgRAAICAgEEAQQCAwAAAAAAAAABAhEDEjEEEyFRQQUUMmFScRUjgf/aAAwDAQACEQMRAD8AzNRhBCILq2C8qstRAIgFGxtAZVA1FEIw1ZsbQICMKgEbWqWzUi1CxWAninZS3RVGdrEfdpzaCcyipcjVEyimja1avdDsRMoQp2NozCkm0qK0jDyrFAhZsbRTcNBvodEGIwtrLqYduYQhxOFMKbFHBfRhLyrrOw6y1sPC6KRLRlbuS3BOLELmyqTJoSQqCaQrbRlVZlCXNQLS+lCWSFqZjQgtQFqcSgLVaZLFZVUJsISFdmULKqE0MV5VmwoUGqw1MhXlUuRqiKyq0ainYqhIRgIQiCWKLARAqgiAWNmpBtIKvJCDKmMeQub/AEWNFKQrZSTKLh60WtlEHauTm0XRkfhldIQV0O5IsRIQPwu0XHy5rNxQ/CUQb+XFP923JeFZC6FAhRZoujgZ013I6nZ3C+1dnDYRpbO1OOEMaStMPNOwsfQohRXbfhZBt91k93sgMtCjC2d2DY7UylhL8wtBwaIHEGF1Cx16C9A7DlviVjxdHcgPO1cOkOZvXXqUuC5+JpXVqRlGVwCWax2I3MQZF1VEsU4yhyppaqLVdkUAAr7tSFEsUV3XBV3fBFKOD6uscqNSFtoSVT6MLR3ZGqpzNq57l6mWFRCc6mgLFuxlC4UR92omwozgIsiEBG1S5eiqLDU1jVTXJzGyubmWokFNF3SLukxijc3UU2mtVJW1oVmnuWb2KOhhawiCnECZFuI0PguWHkLRQ7QA1v8ANYDu4TCNdz+fgocFldBBCRRxrHxGvCxW7I90ZXB0bCRI6pYOjhqcC3BbKTrHguNQrvaYd68CtJx+weKtSIcTd3IN1lqtA2BHSqWsjcJC2zOBGHqwY3rW4Ln4qiQQdy30LhEw/YmrRsOaVWwgdC3vpWUZSWmbHnMbhIMLiY6l8S9jjcLN153H4X4ioujovJwX00ssXQq0Uh1NWpDUyFiAsWlzEBYq3M1MPfjvO72hubwJgfI9ETSCJBkbxcLxfauJLMXUaHjK5zxmzEubAcTYRBaajovchezwTR3bWttlDWkRGU5QcsSYNxaSq2omi8q0seWAQen3VU6hbsB5gH5oC5S3ZqVFPrkmVDUVgBWaKjZG0wM0oxSBQuECTYI6VYOaSDIBieS5znXBaiD3YUSzj2b/ADCi5dwvUwtamBAWEImOXRzvySo0NZBTxS3JTACmAELk5nTUcyoRqnNe0rO1yaxoKnYUPazddMYVnadxTBjNhE802MoZVZOiyVGEahbadZp4IqlI8wrjkolxMNOpzXSw/a7m7Z5rnlitoV7Jk0ejw/tHmGWo3xGoT3YhwvZzd4Xm2BbsJi3M/afDUHwKxyN1PUYHFtOhHIro0WjlwK8vSxrXfubB3tsP/VdPBY7/AMh5rYz9kSgztuw4OxVSYAISB2gPBawQRPmvQqlwcGmuSQCFbQkU8Q0mJC0K4VIl+AH0gVxu0MMLrurm9pN81zzJJWdMb8nk8TRWJ9NdfFU7rFUprx7nr1MDmLHiqoHwyM7muytmC6ATrs0N106jYEnQa8l8p7be+pXquBcS4ulrScgY0NvmH8QIkmLOtK6wexjVC8FjKQ7yuQXVMz3FhgiSSG3JmAXAzrb92w+09nmO93YXklxuZaWwXXMBwBOuu0krw+Aa2m0VXgFrHDLTMQ6q4/EBE/C1obM8NbL3GG7XOZrX3q1A0imwGGNP8nE3E3N9Ijn0nKjnFezoFqEhNcEsrnuXqAia5c/tTtdtEEnUCYt0jbqk4Tt1rmNJsXfKBDjuBkHkslNJBR80avaCuW4dxDM0iD/jYkOjbBAsvKN9oj3D2CGzJJAIBzCZMaftdpa4SsZ7RPyPY5xc5rxB0gCG/DFoiZ35pXFxRduN41gS2wbaYEQZ/wCSRx7ciU1Hj4O5RpNqND3OY0uElpzSN3kouM3FQNG+LGk9TdRO1I5rKqPoZdKgppAcjFReWpLhns8Pk0tpH0U1oPohYxVRCqpexvg2wYlJNUpba3FNY5p1RT15DjfAIcnNq77oKlMfxPVACr7iZGjRrY8LTTxRC57XJrHKXJFammZTGhIY9aKVQKXlGg2nTT2NS21ANDKaKsqO6NBzAtuFB2FYmOWmm5T3jdDosfF9u5b8HizcHRchhWhi2PVUzlLHZoDo0TzjXRH/AGsrSmtqwrjn/dHNxHUcY4G8kcU3E4uW2H180hlWLpDnTvVPqKjVk6Ju6M7sPmKyVcMJI3LoV8QGi0k+AXIx2MOV0Q0wbm4HEiRZeZ5ldHqhFs5nbPa9PDMLqhgeZuJjfrMc9y8H7Sdmmq81sM0OBA/YWBrmiz2uYIN3RMyCBqEg9qPxNLE06rg//UzU3CMod8RGXMJAOgOs23rn4ftarRa0U8pABouAu9zsxJ+KI0/kP68F9DFCS45MlX/BOPc6mWsimcha6AASC5rXfEASLCLj+vgu/wCxOEeHVajwCXQM8tN4ByiNgBC852d2rDqjyRmq1IyluaRtaZvF42aar1ns1R7v4ZdIbdvxBok5jlYbASSAQL3uuueTjGjnjipOzsdpY7uqZfEwRtjUgEzwmfBYO1O2+7a0sGYuBIsY/aS0+MLle2uIa5uTvMhAJgtJaRYnS4IjZIM3XJ7Qx4fh6IeSHNa45hcmQ3ICNNx3gHryhBtJ+zpJpNr9HM7Qx7niHGTc3/yv65rTge1B3Rp3zZTaJkjLHWLrkVRMkWA+V7TtQUaZiZj5r3vFFxo+csjUrNJI0InWCJsJ2bxZDiK4zEgHcAbwBp64JVfFy6TF9YjXkNEOfdz6qlEhv4GgzdWsorKK9ST6bmVykhyLMvlan2ORoKIOScyvMoaZaQ4ORhyzhyvOuTTLUTSHIg5Zg9WHrm7KUTdTqDaiJWEVUbay4uy1A2temtesLcQmjF8FzlJlrGb2VFpZK5bcYmsxxXFzkUsR12Ep9OquOzHHel4n2gpUf9x4bOgOp5AXK4uU34Ss14qXk9PRrLW168r2T7T0a0ZHidjTLXGBJgHXwXWq9r06bcz3Brd500n6LyZMmSMtWnZxlivyjstcmNcvN4r21wtFzWvqRmywYkQ4Agk7BBBldDAe0FGuwvpvDmiJNxGaMoM6TK3u5Yx2cXX9HncDqOqpb8Qk1KhWOtjI9BcX1c2VDEmMxFdcjHguY5oJBIsdx2a68leIx43rgdr+0TKbCcwBgwdYcDER16bV6eneSckoo9ixqKtnznEVTTFQEtzl4+FptE5gYEtgEWEyCTIjRuM7Wl9WGyyqWueHCCSCXSwx8OsTGgXOq187nF9yblxuSeZ5+SzExpYL9vHHa88n5+ed29eDfQrd05rxq2CwG7QTd0gyXEEkc+i20vamrTn4pLnBxJ1kbOA0suGan3hC5yuWGMvyRzWWS/F0dHtrHmu/MSJyiwECYE23yPJIyhrYNx9Y5rJTJPxDYU7OdovuW66pRREpOTthBxiAPwlyWwDbXxvp63o+8vHBKrkFtuvFUiSq2F22G8JVOra9txO5OrPgeAWbNJ389VS4AYefUKKZ+XVRUD6OHIsyysxLTo4HkQmhy8/aPasw4OV5knMo6oBqVLwlrMPzK8y5bu3KQBMk8gb8ktntLSP9ug+6h9PZX3KR2cymZcYe0lPc/oPumU/aCkdpHMfaVD6VlrqonWzq86wM7Upl0B0/DmkaRz38Fxsb7SkiGDL/AJSCeUKPtLL+8ij1PeJdXHMYCXOAjXeJ4Lwju0nlsEmQZBkyBuSsTiib5nEkXuZKz7C+WT/kK4R9BwvaDKk5HB0GDGwrh9rdvuFXK0uaGmNl4OsbrLzVJ72ixIvvj1ok16pJlxJK2HQRUr5RMvqLcaSpnqOzvampJD3CMtnEEw4aEjW642KxLnH4rmSbmdToDu4LDSq71RdovRDpYQk2kcJ9ZOcdWel9ncR3b+8dcMEa6Eg3I2AAjz4pPtD20+s4xUJZYhoJygif2iBGvmuIKx3x/wBQrfUsuT6SPc7j5Kn1rePRKiqlYugkkkNA5Btm+EfJbsN2i5lE0v4veHug3OWQ0RsjXjIWI1A20bLlX38jku0sKkqOEM8ou/k+l9le1tOrTYzN/qCmC6QRdoAJnQnasHaHtAPeaTWvEXsJM5rfuaN40Xz4VCYgeAQg6AzawB2Akn5k9V86H0jFCTl8efH9ntj9Rpfj5Pedpe1jaZcB8RuAAYEjW/Cy8RicW4j4iZMk8ZJP1PVJY6XAbOKHEVOgnavfg6WGHxFHm6nrJ536XoujUBMHw3KVBsWajWAnWdicam0civXXk8ZGv2qqhBS3OvolueqBpwlSDA29E51YzZY8PUAmddibTd8Nvlp4lS15BTqkFJLyShqlEyrAWgZUqSYHjcwkPegzXkKw8SJ3LQTKTvUQmtz6qID0QeExuJdsJ6pXc8UQZx8guW37A7vXbz1KCrWMakpbiRt8ksu4om/YGSFbGNkfW6UCpmRg2d0OHRV3Q4dFlD42oX1SdpXLWf8AIw2+7jh0QOwk7fILI2u4ckxuLvElNcn8jRn6fxnmgf2eQZABPSFH4mBOZW3EknU80/2ewK/TnnWOt1bsA6LwfC6cXcSo4HerTl7AoYQjY3op7sdwTQXRr5lWKzltyAkUSP4g+vyhc3/EeHBPNVyv3g+glyBzq7XE8OKjaDoiNei6Jr/4qGqP6+vBNpegYaDXM0MW9cE91YuEEA34JpyHVvNA2nTnTzP3W7MCBhoP8bcT80mrSAsI5X+q3mgw7T1KDuWbHH14IpMHKp4R03EDqoMO4eJXV92b/YoKmFaR+4qtwc00XcEt1F25dL3Ju8nw/Kt1Hj5Ldgcw4V25OZTIbEbVpfSO8IPd3bStsGF4CFuoWt+CJ0Cr9NdGiWDM5/RK1K2/pj921X+lu3JaBhlRbD2c7cVS2wdM1yrc4pTfRNlbRv8AJcvACzG8lQi3rohfHgo8XGyPXggLe+CBvV+PiheLjeNIVudbXkgLLuHir5qg9SnU2W+awBZVTmqH5KwbTvWWBb6IPoqEnSUWVQtE8VVgWSRtnxU94I2FMA5X02Icw05X6LbAYxBRmsIS3UpsNu1LeyLEflZyB7KgcAjLlzaZI/PyTnvcN/Ba4g2ZwqAWRtQp1Gt65KWmgOyqiEo1LK+8vGqAMjn64KiZ9beSvLtlQu5Qt2QBDm71dt/K6hEj1ohcwLbBYE/y6fdVljcoAmACPD7I2AJGm1VPzHnomFo8VbaanYAintvbRKdI2/VaWj88kuqwmfV0UgLzG9/sq7zj5qZTbb4+uKWWwdLTe50VgYavPooqdhzz42VJaALX/K34Hgo+tpF5U7nQaSgL3HTZr4JSATLRPH1HRHTf4/PmqcbR/lwtG5U+nc3vz9b0BKlyPqrZU4JTyRcEm+0DbtCZTMb/AFvCNACm2SZ0nmrLSDb5+St1MyLxvjenNI0ieJ14JdAWGCdb+rJjBsmOGqDJeJ38vUKd3aT5BY0Ai31s3Ky6Nn3UaOMb/wA8Ut9MhZQDe6R4cVbYGnNCymZ3CRrrv+aNzbcteqeAW6SN3igcDw367/NNItPD1ZUaRiwufX3UpgBhGwRx4xMXRPfbXnJ06IWYcgTt+oQ90ZixtqOC11YLIHXdtnal06ZHrfxTWMJ+3SFQbmEXFzqqsCm2B8o6q2ugjafwnDDQfD1CttCNd1/BLQEl5PT6SriR49Uypw3wnGnawJtuKmwKot8vXrkrzaymsw5F8pNtxQjDkzaPEW81lNgE3RE8FBSja0eIQmP7s6n7JqwGSACqFQJWVsXqM/8Ar7ITUYP5g8gfumjBoqVYQd566pFTGU/7OJ5AIHdoU9xPM/aFqxsGg1lferAe0hsYDzk/VD+ovOgjk0DzhV2wdIYgKlzffKu89Qos7aBrDeWxExgCMU7fkfVUTvLR4hb5BLdPWqjW7Zte2qHO3+46/SFZxDB/KeTSspgj2CZ104bFHAEXt681TsbT/wAugH1ShjWCf3eX2WpSBoa3bshHTi0eKyHtO9myI4675lV+pxsHzTVg2gAbFOEerHasQ7Sc79rZ5N+qqv2i4S0tymNTqNxCzR+wbu5O7y1RGid1uF1yGOqOBOaeGm7RNayoP6jx+y3VewdXuSbQhGDO0W5j7rmGlU3jqfsp3NQbR1KzWPsHXdSO7zH3UdSOu2OC5D2VB/IeajqFT+wPifqp7cfYOsKR3eYULb6geIXH7t+uYdTxV+7O/t5St0j7B1TH9m+f2Su+pt1fv2flYDgt7j4Km4Vkbev2VJRBud2hS4nxj6JT+2G6BrfMkpXdMAnIPmjbVAMgAcQAFvj0CDtGqf2tI5NjzhU6rXdrPi78p5qSB4JT60Ss2fwDO1j3TcCDFydRCIYNx1dETvM3/wCkdIwTxv1AlN72ZRuQMp7P/wAz0/KnuQ/s7yWmp69eKzueYRNsAnBNgHMT0QnDtGovzKIPtxhQOn1xgKvIF1abQNAoIA0HkhrbP+I+oSnc1oGd4p3m31ZKlWUBZrHeohJUQDjRqHYeoVHCPG5RRTs7AwYB39gr/TzN3K1FOzAz9OA1Lj0CJmBZuPU/RRRRs6BbcKwEnLPO8b0zIAbNHQcFFEtgM1bcFzu0nSRy+VlFFcOQNwf+2I1k+vJPcb+t6iiPkEe/yKhqbVFFtAV3snxsp3slRRVQCbU2WUFX165qKJQFmt5qxU2bPxKiiUCqZvO6RP0IULb7lFFpgbnGOGxC0EnruUURGlPqZXEa7+isVPNRRYAi86SlVKvMfZRRACD8iPJDSmC7ZI+cfVRRaAKhJHK3mfulPUUQFyrOnyVqICd2ooo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data:image/jpeg;base64,/9j/4AAQSkZJRgABAQAAAQABAAD/2wCEAAkGBhQSEBQUExQVFRQVFBUXFBQXFxQXFBQVFBQVFRQUFxUXHCYfFxkjGRUUHy8gIycpLCwsFR8xNTAqNSYrLCkBCQoKDgwOGg8PGiwfHCQsLCwsLCwsLCwsLCwsLCkpLCwsLCwsLCksLCwpKSwpLCksLCwsLCwpLCwsLCksLCwpLP/AABEIALcBEwMBIgACEQEDEQH/xAAbAAACAwEBAQAAAAAAAAAAAAACAwABBAUGB//EADkQAAEDAgMFBQcEAQQDAAAAAAEAAhEDIQQSMUFRYXGRBROBofAGFCKxwdHhFTJCUmIjM3LxgpKi/8QAGgEBAQEBAQEBAAAAAAAAAAAAAAIBAwQFBv/EACgRAAICAgEEAQQCAwAAAAAAAAABAhEDEjEEEyFRQQUUMmFScRUjgf/aAAwDAQACEQMRAD8AzNRhBCILq2C8qstRAIgFGxtAZVA1FEIw1ZsbQICMKgEbWqWzUi1CxWAninZS3RVGdrEfdpzaCcyipcjVEyimja1avdDsRMoQp2NozCkm0qK0jDyrFAhZsbRTcNBvodEGIwtrLqYduYQhxOFMKbFHBfRhLyrrOw6y1sPC6KRLRlbuS3BOLELmyqTJoSQqCaQrbRlVZlCXNQLS+lCWSFqZjQgtQFqcSgLVaZLFZVUJsISFdmULKqE0MV5VmwoUGqw1MhXlUuRqiKyq0ainYqhIRgIQiCWKLARAqgiAWNmpBtIKvJCDKmMeQub/AEWNFKQrZSTKLh60WtlEHauTm0XRkfhldIQV0O5IsRIQPwu0XHy5rNxQ/CUQb+XFP923JeFZC6FAhRZoujgZ013I6nZ3C+1dnDYRpbO1OOEMaStMPNOwsfQohRXbfhZBt91k93sgMtCjC2d2DY7UylhL8wtBwaIHEGF1Cx16C9A7DlviVjxdHcgPO1cOkOZvXXqUuC5+JpXVqRlGVwCWax2I3MQZF1VEsU4yhyppaqLVdkUAAr7tSFEsUV3XBV3fBFKOD6uscqNSFtoSVT6MLR3ZGqpzNq57l6mWFRCc6mgLFuxlC4UR92omwozgIsiEBG1S5eiqLDU1jVTXJzGyubmWokFNF3SLukxijc3UU2mtVJW1oVmnuWb2KOhhawiCnECZFuI0PguWHkLRQ7QA1v8ANYDu4TCNdz+fgocFldBBCRRxrHxGvCxW7I90ZXB0bCRI6pYOjhqcC3BbKTrHguNQrvaYd68CtJx+weKtSIcTd3IN1lqtA2BHSqWsjcJC2zOBGHqwY3rW4Ln4qiQQdy30LhEw/YmrRsOaVWwgdC3vpWUZSWmbHnMbhIMLiY6l8S9jjcLN153H4X4ioujovJwX00ssXQq0Uh1NWpDUyFiAsWlzEBYq3M1MPfjvO72hubwJgfI9ETSCJBkbxcLxfauJLMXUaHjK5zxmzEubAcTYRBaajovchezwTR3bWttlDWkRGU5QcsSYNxaSq2omi8q0seWAQen3VU6hbsB5gH5oC5S3ZqVFPrkmVDUVgBWaKjZG0wM0oxSBQuECTYI6VYOaSDIBieS5znXBaiD3YUSzj2b/ADCi5dwvUwtamBAWEImOXRzvySo0NZBTxS3JTACmAELk5nTUcyoRqnNe0rO1yaxoKnYUPazddMYVnadxTBjNhE802MoZVZOiyVGEahbadZp4IqlI8wrjkolxMNOpzXSw/a7m7Z5rnlitoV7Jk0ejw/tHmGWo3xGoT3YhwvZzd4Xm2BbsJi3M/afDUHwKxyN1PUYHFtOhHIro0WjlwK8vSxrXfubB3tsP/VdPBY7/AMh5rYz9kSgztuw4OxVSYAISB2gPBawQRPmvQqlwcGmuSQCFbQkU8Q0mJC0K4VIl+AH0gVxu0MMLrurm9pN81zzJJWdMb8nk8TRWJ9NdfFU7rFUprx7nr1MDmLHiqoHwyM7muytmC6ATrs0N106jYEnQa8l8p7be+pXquBcS4ulrScgY0NvmH8QIkmLOtK6wexjVC8FjKQ7yuQXVMz3FhgiSSG3JmAXAzrb92w+09nmO93YXklxuZaWwXXMBwBOuu0krw+Aa2m0VXgFrHDLTMQ6q4/EBE/C1obM8NbL3GG7XOZrX3q1A0imwGGNP8nE3E3N9Ijn0nKjnFezoFqEhNcEsrnuXqAia5c/tTtdtEEnUCYt0jbqk4Tt1rmNJsXfKBDjuBkHkslNJBR80avaCuW4dxDM0iD/jYkOjbBAsvKN9oj3D2CGzJJAIBzCZMaftdpa4SsZ7RPyPY5xc5rxB0gCG/DFoiZ35pXFxRduN41gS2wbaYEQZ/wCSRx7ciU1Hj4O5RpNqND3OY0uElpzSN3kouM3FQNG+LGk9TdRO1I5rKqPoZdKgppAcjFReWpLhns8Pk0tpH0U1oPohYxVRCqpexvg2wYlJNUpba3FNY5p1RT15DjfAIcnNq77oKlMfxPVACr7iZGjRrY8LTTxRC57XJrHKXJFammZTGhIY9aKVQKXlGg2nTT2NS21ANDKaKsqO6NBzAtuFB2FYmOWmm5T3jdDosfF9u5b8HizcHRchhWhi2PVUzlLHZoDo0TzjXRH/AGsrSmtqwrjn/dHNxHUcY4G8kcU3E4uW2H180hlWLpDnTvVPqKjVk6Ju6M7sPmKyVcMJI3LoV8QGi0k+AXIx2MOV0Q0wbm4HEiRZeZ5ldHqhFs5nbPa9PDMLqhgeZuJjfrMc9y8H7Sdmmq81sM0OBA/YWBrmiz2uYIN3RMyCBqEg9qPxNLE06rg//UzU3CMod8RGXMJAOgOs23rn4ftarRa0U8pABouAu9zsxJ+KI0/kP68F9DFCS45MlX/BOPc6mWsimcha6AASC5rXfEASLCLj+vgu/wCxOEeHVajwCXQM8tN4ByiNgBC852d2rDqjyRmq1IyluaRtaZvF42aar1ns1R7v4ZdIbdvxBok5jlYbASSAQL3uuueTjGjnjipOzsdpY7uqZfEwRtjUgEzwmfBYO1O2+7a0sGYuBIsY/aS0+MLle2uIa5uTvMhAJgtJaRYnS4IjZIM3XJ7Qx4fh6IeSHNa45hcmQ3ICNNx3gHryhBtJ+zpJpNr9HM7Qx7niHGTc3/yv65rTge1B3Rp3zZTaJkjLHWLrkVRMkWA+V7TtQUaZiZj5r3vFFxo+csjUrNJI0InWCJsJ2bxZDiK4zEgHcAbwBp64JVfFy6TF9YjXkNEOfdz6qlEhv4GgzdWsorKK9ST6bmVykhyLMvlan2ORoKIOScyvMoaZaQ4ORhyzhyvOuTTLUTSHIg5Zg9WHrm7KUTdTqDaiJWEVUbay4uy1A2temtesLcQmjF8FzlJlrGb2VFpZK5bcYmsxxXFzkUsR12Ep9OquOzHHel4n2gpUf9x4bOgOp5AXK4uU34Ss14qXk9PRrLW168r2T7T0a0ZHidjTLXGBJgHXwXWq9r06bcz3Brd500n6LyZMmSMtWnZxlivyjstcmNcvN4r21wtFzWvqRmywYkQ4Agk7BBBldDAe0FGuwvpvDmiJNxGaMoM6TK3u5Yx2cXX9HncDqOqpb8Qk1KhWOtjI9BcX1c2VDEmMxFdcjHguY5oJBIsdx2a68leIx43rgdr+0TKbCcwBgwdYcDER16bV6eneSckoo9ixqKtnznEVTTFQEtzl4+FptE5gYEtgEWEyCTIjRuM7Wl9WGyyqWueHCCSCXSwx8OsTGgXOq187nF9yblxuSeZ5+SzExpYL9vHHa88n5+ed29eDfQrd05rxq2CwG7QTd0gyXEEkc+i20vamrTn4pLnBxJ1kbOA0suGan3hC5yuWGMvyRzWWS/F0dHtrHmu/MSJyiwECYE23yPJIyhrYNx9Y5rJTJPxDYU7OdovuW66pRREpOTthBxiAPwlyWwDbXxvp63o+8vHBKrkFtuvFUiSq2F22G8JVOra9txO5OrPgeAWbNJ389VS4AYefUKKZ+XVRUD6OHIsyysxLTo4HkQmhy8/aPasw4OV5knMo6oBqVLwlrMPzK8y5bu3KQBMk8gb8ktntLSP9ug+6h9PZX3KR2cymZcYe0lPc/oPumU/aCkdpHMfaVD6VlrqonWzq86wM7Upl0B0/DmkaRz38Fxsb7SkiGDL/AJSCeUKPtLL+8ij1PeJdXHMYCXOAjXeJ4Lwju0nlsEmQZBkyBuSsTiib5nEkXuZKz7C+WT/kK4R9BwvaDKk5HB0GDGwrh9rdvuFXK0uaGmNl4OsbrLzVJ72ixIvvj1ok16pJlxJK2HQRUr5RMvqLcaSpnqOzvampJD3CMtnEEw4aEjW642KxLnH4rmSbmdToDu4LDSq71RdovRDpYQk2kcJ9ZOcdWel9ncR3b+8dcMEa6Eg3I2AAjz4pPtD20+s4xUJZYhoJygif2iBGvmuIKx3x/wBQrfUsuT6SPc7j5Kn1rePRKiqlYugkkkNA5Btm+EfJbsN2i5lE0v4veHug3OWQ0RsjXjIWI1A20bLlX38jku0sKkqOEM8ou/k+l9le1tOrTYzN/qCmC6QRdoAJnQnasHaHtAPeaTWvEXsJM5rfuaN40Xz4VCYgeAQg6AzawB2Akn5k9V86H0jFCTl8efH9ntj9Rpfj5Pedpe1jaZcB8RuAAYEjW/Cy8RicW4j4iZMk8ZJP1PVJY6XAbOKHEVOgnavfg6WGHxFHm6nrJ536XoujUBMHw3KVBsWajWAnWdicam0civXXk8ZGv2qqhBS3OvolueqBpwlSDA29E51YzZY8PUAmddibTd8Nvlp4lS15BTqkFJLyShqlEyrAWgZUqSYHjcwkPegzXkKw8SJ3LQTKTvUQmtz6qID0QeExuJdsJ6pXc8UQZx8guW37A7vXbz1KCrWMakpbiRt8ksu4om/YGSFbGNkfW6UCpmRg2d0OHRV3Q4dFlD42oX1SdpXLWf8AIw2+7jh0QOwk7fILI2u4ckxuLvElNcn8jRn6fxnmgf2eQZABPSFH4mBOZW3EknU80/2ewK/TnnWOt1bsA6LwfC6cXcSo4HerTl7AoYQjY3op7sdwTQXRr5lWKzltyAkUSP4g+vyhc3/EeHBPNVyv3g+glyBzq7XE8OKjaDoiNei6Jr/4qGqP6+vBNpegYaDXM0MW9cE91YuEEA34JpyHVvNA2nTnTzP3W7MCBhoP8bcT80mrSAsI5X+q3mgw7T1KDuWbHH14IpMHKp4R03EDqoMO4eJXV92b/YoKmFaR+4qtwc00XcEt1F25dL3Ju8nw/Kt1Hj5Ldgcw4V25OZTIbEbVpfSO8IPd3bStsGF4CFuoWt+CJ0Cr9NdGiWDM5/RK1K2/pj921X+lu3JaBhlRbD2c7cVS2wdM1yrc4pTfRNlbRv8AJcvACzG8lQi3rohfHgo8XGyPXggLe+CBvV+PiheLjeNIVudbXkgLLuHir5qg9SnU2W+awBZVTmqH5KwbTvWWBb6IPoqEnSUWVQtE8VVgWSRtnxU94I2FMA5X02Icw05X6LbAYxBRmsIS3UpsNu1LeyLEflZyB7KgcAjLlzaZI/PyTnvcN/Ba4g2ZwqAWRtQp1Gt65KWmgOyqiEo1LK+8vGqAMjn64KiZ9beSvLtlQu5Qt2QBDm71dt/K6hEj1ohcwLbBYE/y6fdVljcoAmACPD7I2AJGm1VPzHnomFo8VbaanYAintvbRKdI2/VaWj88kuqwmfV0UgLzG9/sq7zj5qZTbb4+uKWWwdLTe50VgYavPooqdhzz42VJaALX/K34Hgo+tpF5U7nQaSgL3HTZr4JSATLRPH1HRHTf4/PmqcbR/lwtG5U+nc3vz9b0BKlyPqrZU4JTyRcEm+0DbtCZTMb/AFvCNACm2SZ0nmrLSDb5+St1MyLxvjenNI0ieJ14JdAWGCdb+rJjBsmOGqDJeJ38vUKd3aT5BY0Ai31s3Ky6Nn3UaOMb/wA8Ut9MhZQDe6R4cVbYGnNCymZ3CRrrv+aNzbcteqeAW6SN3igcDw367/NNItPD1ZUaRiwufX3UpgBhGwRx4xMXRPfbXnJ06IWYcgTt+oQ90ZixtqOC11YLIHXdtnal06ZHrfxTWMJ+3SFQbmEXFzqqsCm2B8o6q2ugjafwnDDQfD1CttCNd1/BLQEl5PT6SriR49Uypw3wnGnawJtuKmwKot8vXrkrzaymsw5F8pNtxQjDkzaPEW81lNgE3RE8FBSja0eIQmP7s6n7JqwGSACqFQJWVsXqM/8Ar7ITUYP5g8gfumjBoqVYQd566pFTGU/7OJ5AIHdoU9xPM/aFqxsGg1lferAe0hsYDzk/VD+ovOgjk0DzhV2wdIYgKlzffKu89Qos7aBrDeWxExgCMU7fkfVUTvLR4hb5BLdPWqjW7Zte2qHO3+46/SFZxDB/KeTSspgj2CZ104bFHAEXt681TsbT/wAugH1ShjWCf3eX2WpSBoa3bshHTi0eKyHtO9myI4675lV+pxsHzTVg2gAbFOEerHasQ7Sc79rZ5N+qqv2i4S0tymNTqNxCzR+wbu5O7y1RGid1uF1yGOqOBOaeGm7RNayoP6jx+y3VewdXuSbQhGDO0W5j7rmGlU3jqfsp3NQbR1KzWPsHXdSO7zH3UdSOu2OC5D2VB/IeajqFT+wPifqp7cfYOsKR3eYULb6geIXH7t+uYdTxV+7O/t5St0j7B1TH9m+f2Su+pt1fv2flYDgt7j4Km4Vkbev2VJRBud2hS4nxj6JT+2G6BrfMkpXdMAnIPmjbVAMgAcQAFvj0CDtGqf2tI5NjzhU6rXdrPi78p5qSB4JT60Ss2fwDO1j3TcCDFydRCIYNx1dETvM3/wCkdIwTxv1AlN72ZRuQMp7P/wAz0/KnuQ/s7yWmp69eKzueYRNsAnBNgHMT0QnDtGovzKIPtxhQOn1xgKvIF1abQNAoIA0HkhrbP+I+oSnc1oGd4p3m31ZKlWUBZrHeohJUQDjRqHYeoVHCPG5RRTs7AwYB39gr/TzN3K1FOzAz9OA1Lj0CJmBZuPU/RRRRs6BbcKwEnLPO8b0zIAbNHQcFFEtgM1bcFzu0nSRy+VlFFcOQNwf+2I1k+vJPcb+t6iiPkEe/yKhqbVFFtAV3snxsp3slRRVQCbU2WUFX165qKJQFmt5qxU2bPxKiiUCqZvO6RP0IULb7lFFpgbnGOGxC0EnruUURGlPqZXEa7+isVPNRRYAi86SlVKvMfZRRACD8iPJDSmC7ZI+cfVRRaAKhJHK3mfulPUUQFyrOnyVqICd2ooo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https://encrypted-tbn2.gstatic.com/images?q=tbn:ANd9GcQhTZra6gnXKHNPrB3vd9caosUxA2cJJsWGGfXwPJHzPUU6Gy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-714412" y="0"/>
            <a:ext cx="72408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Вечірньою зорею</a:t>
            </a:r>
          </a:p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s://encrypted-tbn3.gstatic.com/images?q=tbn:ANd9GcQJDRQKsISHxBKFBXB-e78GTdVT1sQdCaLGzjx8NxV4Jxm_ru8i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3171" y="0"/>
            <a:ext cx="72408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Любіть дерева голі</a:t>
            </a: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0.gstatic.com/images?q=tbn:ANd9GcSAKcLDmua_3Uxxf7paDKFqC4pP-QK1OZZJumnvxtFzoxQqQWJ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851" y="0"/>
            <a:ext cx="916985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71736" y="0"/>
            <a:ext cx="72408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Любіть дерева в шатах</a:t>
            </a: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МОЯ ПЛАНЕТА...РЕЛАКС...ПРИРОДА...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encrypted-tbn3.gstatic.com/images?q=tbn:ANd9GcTF9d_uyP65v2TVFhO3V8vwxco43ODP0_OUS_6hzbUOHPDhVYa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704" name="AutoShape 8" descr="data:image/jpeg;base64,/9j/4AAQSkZJRgABAQAAAQABAAD/2wCEAAkGBhISERUUEhQVFRUUFhQVFxUVGBQYFBUWFxYXFBQVFxcYGyYeFxkjGRUXHy8gIycpLCwsFR4xNTAqNSYrLCkBCQoKDgwOGg8PGiwkHyQsLCwsKSwsLCwsLCwsLCwsKSwsLCwsLCwsLCwsLCwsKSwsLCwsLCwsLCksLCwsLCksLP/AABEIALcBEwMBIgACEQEDEQH/xAAbAAACAwEBAQAAAAAAAAAAAAADBAACBQEGB//EAEYQAAEDAgMEBgcECQIFBQAAAAEAAhEDIQQxQQUSUWEicYGRofAGExQyQrHRUpLB4RUjM1NicrKz8TSDJEOTotIWY3OCwv/EABkBAAMBAQEAAAAAAAAAAAAAAAABAgMEBf/EACQRAAICAgICAgIDAAAAAAAAAAABAhESIQMxQVETYRShBCJx/9oADAMBAAIRAxEAPwDYrVn77uk73nfE77R5qzKr/tO+876otaj03fzO+ZXW0V0Wc1EbVf8Aad9531RmVnfad94/VcbSTNGm2IPek3RSVlG1Xfad3n6orajvtO7yiOwwAsexRjEsrKxojXu+07vKIHu+07vKI1g4QiU6QlS5FqJzDOg3Lu8p9jCGS2RfmbHTNA9lhFpg5cbQsJO9o2jrTNChS32jpEac+eaY9nBEEzHNZO0y9gbDS4MAJDPfgnR2Vs+1KYj0gpMbNIkv/ja75ZKUkNtg37MpsrPfvEhpuN90NMi0b3WUXH0ZkNcQSM726llU9uUzBqNh7nAlzQYM/Fu6xC2XYujDRvh5y3gCZjqHUs5ZJm0WmjyRp4gP3JcRxDnW7JWu+nFItc58xnvH8CnsUAek0wYsSM1ibT2o6CHd0CeV+Ga2UnPRm4qGzMZQbBcalQQbdN0HxQto1Kzm9F7msFp3nbzkrVrg9YM5ykcXi3OzJjRbKDsxzVCgxNSb1an3n/VDqY2ppUqfff8AVc34MymcNWp6jtEeK6TnM+pi637yp99/1Sxx1b95U++/6r0DHU3NLdYOQ4XGfUsuhhTVcQBBCnJLsrG+jPOMrfvKn33/AFTtDG1AP2lSeb3/AFR/0YWHpEDjyS9cAGIyRkn0PBx7LHatYH9pU++/6rlXatQ51Hg/zv8AqhDdS1RmoVpJkNtDT9oVoj1tT77/AKoTtpVcvW1Pvv8AqlmO4rlSFslRk9h/0pV/eVPvv+qG7aFWf2tT77/ql3IbnJ0IM/aVb97U++/6pd+1K372r/1H/VDe5LvBSxKsM/alb97V/wCo/wCqC/atb97V/wCpU+qC5pVC0pNIaPf+i2NqHC0yalQmaly937x3NRC9FQfZafXU/uPUXM0rN0fS6uH6Tv5nfMqDDrRcwbx6z81BRXJmPAQFFEbRToorvqlWYYiopq7aaYFFXFJLIpRABiI2mjCmrNYpci1EqyUzQZORvwNx2HRcbTCuxqycjRIfZUMgOGeWR8bKlTZNF0SxtuAieuM1KNUjOYRfXi+7E5wdVakmQ010YGI9Ft17nMDXMIALHb1riSDr1Hiu1mOpkhjGOpsybffP4FOYrGOMySNCAclhY4uYZY8yc4J8lQ/7PRom4rYKpiyJNRu60X6VxBJjSx5JTF7Tw1VsHMWuDHZwXDtp4EPAeOYWViKFJ929Hl/lbw4/f6M5cnr9gX4WjBII6pVadKk4QeOfhlqksRs8jK6TcHN4rowvyc+deDQxmzqWgjPt4LNqYZullWpjH5IHtZ1VKLRLkmM0qADgdRlKafjTJdDZOfPmVluxaE7EofHfY1yUMYmq5xJnNI1GyUU1wqkgqoxolysXLVQhMOYOKoaYWqIFnNQ3NThphcNMKrFQgWoZCfdSCo6gE8goznBDK0H4XmguwnNGQUJOQym34YoLqBSbDZ7T0W/0rOup/ceorei9E+ys66n9xyi521Zsuj6y8dI9Z+a6AqPdc9Z+a6HrzDp0FAVwFnV9tUmWLgTwb0vlYITPSSj/ABd35qsZegzj7NeF2Eph9p03+64dRse4psPU7RSpnQ1XDVUPVg5JsouArhCDlbeUNloIXqpqa2tyQ95Vc9RbKSQviWXkd0rOrU5WhiSszEv/ACW3HZE6Rl42gsjEU1u1jKzq7Au6DOOZkGqQrNx5HkK2IppCq1b0mYZNF6oa7MdyTrYThC65xCoa6vEnIWq0CEu6ktA1UJ4BTQhAtCoQE4+gEB2HKtCAyu76IMK5d9jci0FMGHqb6KME7gu+ynzKMo+ysZegO8uFyMcOrtoHh8/ok5IFFibpVC0rRGGKu3CnksnyxRquORkezuKq7BuW37LyXDQ61m+Y0+FeTX9GqB9mZ1v/ALjlFp7Aoj2dnW/+ty6s3Ox4h6npFWa943p6ThcAx0jqlK+0n1PfcTy07skriv2j/wCd/wDUVVqaSRzNtjLXI7CkgiNcmCNBjk9htpVGZOMcDceKx21iie0lS1ZadHqMPt8fGI5jLuTZ2xT4k9QP4rxhxZXDtB2kLJ8SNVys9Q/bj5sABwz8Ualt9vxyOq4+q8ece4a/JAdtV06ee1D4kxrlaPau9IWaAnrgJar6Qu0DQOcn6Ly36U5Lg2mDyQuGK8B80mepqbdJb7t+u3yWRX2u8mCQOofVZzscOKTq4wStI8cURLkbNd20XcZ6/wAkJ20JzHcs72lBfXWqSM22P1sQ1JVqrUF2IQKlVaJkMlWol3VFHVEB9RaJklnV1w43+EeP1QHPQnOVaYraGRiupEGM5DxWfKsGnnHUUYoMmOHGHgF1mNGo7vzSe47ge4qNoOPk/RGCGptGlTxzOJHX+SOzENd8QPaPxWUMC/l3qHZ7uLe/8lm+GLNVzyRshgOUdhU9nWJ+jn8W9/5INaq+mffM8jKh8H2Uv5H0eh3HBck8F5wbeeNT12lDr+kLz8Tuy3yUfj/aK/I+j1G9yXJXiKu136EjtKSxG06jvee4/wD2KT4EvI1zN+D7XsP9g3rf/W5dXj/RPHPOEp9N3/M+I/vHc1FjSLsaxeKcKlS/xv8A6iqjHO5dyDi3g1KkX6b/AOsoa1OMc9vdy8fqiU9pHUdyynYxgcGyJMkdkfVMJga1PHtOsdaY31hgItNxGRISodmoXrm+lqeJOt/BNjE092Ih38WQ6uaRQtWrJbfRa1NB3UwOuqKhqLjkMoAIaiA9yshuCY7CU6qu96WCv6walAWdL1JQH12oZxXAJ2hUHe1AcFR+LJ5IZxJ60ZhidchOCt7QNbKrqreK0UkQ0yNjW/f+CKCPhMHkTHj9Uo/ENGvcjUHU3Z1Gt6w6flHirzQqYU4t4sSqHHPGqRxWNa0kN6XPIdiUfjncAPPNHyIMWaj9oP8AtH5IT8e4/Ee8rJfiHHVBdWPEqXyFYGpU2i4fER2lJO2gOKUe4oDiAVDmUooedim8UCriRolHVUJzj8lD5C1ENUxKA6oqkKqhzZaSPpXoh/o6f+5/ceurnof/AKOl/uf3HqKCzyu2cY71tW5gVKgGWXrCfndHw+0S7eLjn0u2BKztpvHtFYf+7V/rcgtdBjJJNnO0aNbEAkHy22fctNu3ABG9BjIjlOvUvOufBHmUGo87wKqwqz2+zNtb7QXC+Rjj1LWpV2nI/VeCwmK9WCRru93H5rZwuPDgDOZITUhUeqDlRmIDhIuLjuJB8QsCptY07B2hzv1K/ott+m0VaeIBLCS9rmwXNe4wcyJBt2jmUnKhxjZv0jJzsmqmHhJUK9MnoOnI3hpE2g3z6k27E6uM90fmhyCgNWhGaUe+9gm8Tj2nMEnmYHcM1k18SSU1JsGqCvxIGiWq4w8AEB5Q3K0Iu6qTmVzeQ5XJQMPvLhKFvLoKkZeVUqKpckBwtQXMRiOSo5upKVjF3N5Ibmo9V4GfFUe8fPwRkFC5pqjmLr64l1+ru89yWbjLXzgIyCi1Qwl31fkuOqTfu89Z8ELQ8UWwKOfJ88lyJ74V2U7EkZrlQe6ALeSk3soGWweSo1kjtRq46XUB4rlRsNTGLPKorbpOV0QYd2UfJIo+i+h/+jpf7n9x6iJ6I4cjB0/9z+49RLQ7PB7VP/E1v/lq/wBbkB4Myj7ZB9orafrav9blRokXQuzJlTUylEIGZE+eSXHBWqm6GiaCvcJnTKDw+iaosECMrFLMIOY043RMMfpfM3U9AXxLzNkHD1CD4Ir62aADkZTTEjcp7SAY2c5A5RxT+GxpiQdY8bLzr6vShHo14ETYm/Yq2VR6D9IAu3TYx2K5rNiQV5n18meF55az50XRiCLDhH5IyYqNulig5m9kNeXFXdVaIJNpieYXnqNciWzYzIQXVTEaST3qrY6PRU8U0kt1EnsBP4QuUa7XCRoSO4/ReeZXIdPZ3p7C1Ykecj+SVsKNF2KaCQdIv1q7sW0aFYVR53nBPUsI8gbxAgZnvyUOVdjoNicdmBn+N0F+1CMgM0ansvekte1xJ528hAqbBqm3Rz1cB3aqM17GX9umOY8UCvizunjbz4Jmn6P1RmWjT4v/AB5q7/R8ke/3NJ/EJZx9jozq2I3h12+i49+6ADz/AATlTZTaUEvJuAIDR83WyV6+z4ndAcRkXHPskQmpRYUzGqAknzqqVKJiQD3Hh+S38K1hdDmaNNjmTINh1Jo0aPBwHEG2l7pvlUXVCo8zhqTt4SDkdEcYJ0kkQNMl6FlKjOTjlnl4Rw46rrNyJaWCNIE96l83pBR56rhzEAExGQVqezqm6Oge0Rc9a3ekT7wHKc7TInzZVq0hYbzRH8QEqflfoDGOxKhmS1skak5cgEX9BCOk7e7IC1xTOQLTzn6KnqXGZEXjUTzvdR8k2Iy34AjJvcg+xu4R54rXNED3nR2jzKoQ3jMGNTw/FCkwo9L6K03ey0+upx/ePUT/AKNt/wCGZc/H/W7iFFsnos+XbWANetxNWrf/AHHJbCskkD5WlMbZI9dWn97Vj77vBJ0Hwc/FUS+hupg3Z2P+Uo8LZp1AQBmFn16QDoyk5aAfijOyEwbHwiCoLrjsP0Jt70fLTtRKeEgTn5/x3pMGAm6sHefPmyhZHX+ZTGHwwOcz4JtgCe+6O2SDCOMAwZ31uT2yJHem2OaDZo7hdD5KCxGnh3XsbCPx/BMVNmVBNr8rmezrR6uNA16Q0BOZt2oftQu4ySI1PcPzKnOT8D7DYbYcwXkic7Zclx+weAce1v4JV2O0jeyyJ4fNMbPY43uI0va8i4iclEpTStsTRVvo+SJvHGRHWm6WymgAneOUjLO/IxzTNHEvgyIvlMnlkPBR/rC0uax7gASXQSLa72Q8VmuSctBFsVNFrLhoBvodLnMz285VKjpgG+nDjPWc/FWc4b13bv2idNePnlovXqCYLpfukw0ZCN4NB4kGctIVpN7NEi52nBAbAExfMzIgd+nBH9vJ6MwDbK0nTjKyKZL3NcyGNndMC5A3ZIkkcczomNoVaMerJfvOLbNI3QAQenNyTPZCvBXQ6NLD7SGW9vbtjGnImUOttPgJ7T4x9EDD4ao2TSMFoMCJ6+JJN7lNUsCBmQTbpEATIBdYRcEkLNxXYqRkV9sPDiN4CRAgdITYuBtFjATmHxDm59MCcmkk2Imwz1zRq9JnvCND0RcwIB3jkI07UvUx8CwaBzvPG+c92fYrteEO7OU8MXEO5XLg68ZCIA1T3sc5xx8yq4ZzzEZdYOeqba4zDsucf9ozPcobIAjCkeQFBhxF+4E/gUxPrHABoP8ANcCOBTPqCchN85HnJSFGcaDvDge/NCJA07ufWQtU4cum7h3E/PxXJYc3yQSJhtzyHFA8TODhweOzTsN+1cbRERPG+Q8Sn92kNXzrJi3O6q4tGUE8978vmgKEXsI1F+bZQywnKDkOK0XEDNjTbqz7ShvqfwtAiOPk8kWB6f0Zpn2ZmedT+47mojejW97MywzqcP3jo0UWy6Gj5jtbCk16sif1tQ2zHTdnpBQ27HMyDl15z1FepxAmrV3m2bUqXNp6ZFr81X9XPum9xEQZ05LJ8vgMTHZh4HSiZ0nnYZIOJwLRkTe8RwOc969EGUyJiB15aSpvU7SJzi5Jg9fFJciIxPNNwpcyCDDSZ0uDbt+aKzZRbBAzuZMk62jMr0WHdSM9CLjtnXzwT/qqUe6DbwMHXJX8g8bPDVsJ0j3+Jm6awGGMBej/AEawmQ1ovc/5TLcBGRAyt5ySfIgxPOGlmbHvzOWaBXc6LNMa8T3c16l2CDgY3Y4m4ESgP2CM5NhYANjPO2SSY8aPJVd4QSHdUOvynRI1MbUmdyBORB48bTkvoDNnbuT5PDQcslypswmDuscYNzIz4nTVafIUeP2e5xBLhcnK4OQIOXPitOlME7psJnW17c+pbIwhi7YIzgg9oGcdkq5w1hcntz424wOSzlKyWeSxGOrAOfDuk0gMIdusaXBu9wLrEX48gEtg61Z9VhqvdG8LuJMAGLDSwytovW4nZ5drBEaSZsRl5skXbIdMtHaRHc0aXWimqoeRj1djh73HefUk2Np7ePZGidbsiHlxyLQIEF0C0ATlYLSbQqC264zynsynzmjMw7490ibZt045Ejs0UuYshXD4Fo90bkaSCT4wl6myGGpvhzQRfKTwBOk5LYGyyYEdkGMoyGWiC7ZzrjdETmCY7ZNzNphRkwtgabIs1xGthFpgxOXYreq6/N4lMU8CQZcIkAi4y4zcHq5or61ugRN5sCbAwMrHsU2Ai/Z/27crx9FX9D0yJLQb63PWiU8TcDM5aEzmXWibjLXgEWpReci0dZJ+cie5VbCzoLabRG7GjQQDMwICE2m5xBeC0EZXN9CSNOS47DgS5zt9wIgEOAFhBAm/Ac0algxM2cXWz5SLSbZIYwhquaPd6JyAi1ov4cUB2KqRAI5EnxtEfmu1Xw+S5wGQaLaHS82GqlTEgWDYmTMcLyDEBRYxU4Qx+seHOz3Q42nQzmjMqtDI45RBaI/FKVKgaQyTLjlJcBlF9Jnrtfnp09kEgloEnx0jv+arfbDszWua5264m1uQvbz1J6ng6ZtI77DUaXRRsdri2SRlPZ3SuPwbmtsd6CRJjjYxwz7kMSRP0QwkS/TMaEacEY7OBHRPaSRPO2alOsGZERMkHOwsBCWftxkwRB5SYhUk2PR6/wBH8A72dnW/Mn7buaiz/R3FOOHYZzNTiP8AmOUWqjoDzW0sKPXVC1zpD6gN8um6Y5oLWQRJIiQOPM5WzWlj6o9bVys+pNszvnPks9oJd0jlORHZA4T+K5MrITTB0aMnpEtOsaTMZrQp4YacNbWufDuVG1GXvJMT38ev5ojsc1ouLQI5afJN72O0Dr0CDfLQjPTIZce5Ew7YFwZ5/j3pZ+0BPLhy4BNUsQBc+boWQwtPZ7j7pymCcp4x5zRK9CALye7TXzogUtpESc75CBHaUw+vvt6MX5OMjUSm012NAA4CZIvI7zJjOcvEoJxlRtzcG8zIjiu4jDavsBEEWy/DS6pQawG53pgGeQ/yVGVCbGsPtMPInhcceGl00awsIz68s++3is4YNubDBtfhy/FXdhN0dGd94gETDRoY7M1VrwGRq7zRnB56+YuuMrjhPLSD5KySC0dI3uMxa4Oh0PbbtTtOrvNMHIHvOs9Vv8JhkEq1QZy3Rbqjl3KlPaTDwgibx4DnZApt3Zc9pi/O3DqS9dra3SaBAM8Jtkl/onIYbteiTMgEd58+KbD9+C1zYJiS2T3+MrKp7Ma1s7u6RexPUbuNwCie1vB6Ld4CCPEGD1AGUL6BM2PVz8eXK0fnE9qG7ZpIkOOYtPcMuB+SVo4h26TBBkCOrw1XKWIq/HGmtvqfzVbHaYevhBlIkARrca2zt81VjNCZyIym17nQyhN2gW1CN0bvKQZOVjrYFZo2qXksLXD+U7pzN5gxqipMdo3qu4LXAzmdDFpF4uhuLCYAkRqZEnloFg0nPDpIqZj3iN2bj7N7CdM4TLg4tsAd6280i0cT2+PJDi+hWMvw/SMxAIHSOeca9najODREwL8uOV+r5LMDqm5vAwLCHAwbWbxJz4p1mGe4SYFhY+6HZHPnHzCMa7HZepXpOBIm5jK+fNBfi6RMm270TIF9STxldr4Jxs0CBrxGc/zZLJr4Bz3xFwB12P0HbdXjfkLHK+AY87zDnnBIMzvHt8EzhtoeqG7GQm+vV50SeG2TUc4ESJDQdIgw4+fyWi/ZUwHQCJbOpH1Q/tgK4rau8Mt05ePj+aUqVqpG8LgDIgyDP5R2LZpbMA55mdCD8raI7cO24DZBEcoP4IyXgMTzNTCOdUAM3vHZMHmmaWy27wPSJyvbh4L09NggS2LWNuoHwHckX0C51jY+AzJB0/NDk/AUbXo7h2ezs6Ds3/3HLqc2DQAw7Bvn4tOL3FRaJ6DZ4zaOF/W1LgD1lQknON88Ld5QG4FgcSXZ3ierNV2k8urVBl+tqEweDnDUZAcOJStfea3IjicyYj8SO5YuLsyHHhgJLRzBOulhoO8pCqCZJsBA7JOSrQr9AF0mP8oGJc546OYm3HlfWYQh0CqVACI0R2Y6OvzCToUM8p55dc8POi62TIBFtdDa/itaQjRrYrfEE2GggD8vPazQruDBuEC2Z58L/gszDMMxbjkrVa26LmLxPkFRVhF7Nb9I9HdJ0F4IA/HRUMlwIbz3iNLiB3FZdKlujfcd5ozHE93BMU9oEkQeyCfOanCuglfk02AkWcBGgv3k81ehttoO7FspE6Rrme1ZznnIMJzucp74zU/R75iGxxMxqe6UUvJN0btVjHw5gm+to61jYzBPHSbIGgE2OpKcw2ELWjeLSZsYMcEan6wOmZHX3dihOmOzNwmJqMzk83G2UwPPzWhXq7zSWjIZNO7cTJgo1VzwQHMlpNhugyLdw+qWpU6e/wBHebP8IgGII88U2/I7Kt9dWkvG4AMnXgg3Fk9hQ6N0kQ3KDnPKLEfgoJaDcgEXPfNu0eCmHYJhs3O6OEzae4d2mSHIdjdLDgMBMXtEZgu15wG+Ko8Fx3HAEEAGM5OvXYdSAMc1reje292EuDSO5cNdoBc27zAtx8hNOxgtoYPfHT6Q33OgG4MmADyBCuMM1rehDSc9TaBPXdJOx0OAfaR2dnZqmMXVG7LZI6yT2axmiVhYemCQbGZvoCMtfnKtSwQp5CGiZJ0nLLS3iUhh8Y5rrmMi3SQMpnzZFqbSc4WExaD2BRtaGmkh2k5hMRa9uMXnvv1oWJrUwBvOMEgWyHAxwNkOiN6N5gkZG3VbhmrYjBieiDEzPVMDxHci/Y3I7UAIEOJ15H8eS7hWQemCf4puY5qYekTmLjL8BfmAl8TUJbEyZAJytcGL5pJ30K7G6uMawy4gm8Z9gXKuNY+I4iYzzmfFZpoesEX7cxp8we5MeoayZMTrlAINuu6CkwuIqwBrN87AZDrJSlbaG7G8S3K40MRecxfwVtpAQALS1rRPEDOUpQw8zvGSdJGhtfu70UJs1WVHFpIdMkkRwIFupKuxz6Z6V7Cb62Hcgl290WHIHt1+QA71HMqerBfmevoxLu2wm3PktKfYJnsvRza5dhmOiJL/AOtwUQ/R1rfZme78f9blFquirZ53GbFrtrVCKZIL3kDep6vN/e8FBsWu5sGlw+Jn1PFRRJxRGKI30fr/ALo3/ipnq+JEo+i1aDFO+slh/wD1z8VFFGIsSf8ApmrM+rM8d6nf/uQmeidVp/YzJn3qcE9W8ooljvslxGP/AEnUM9AgZ5szzn3utdHo3WE/qg7gSWdU+9z8VFEYjUUijPR6s4ODqcDk5n4OzsksT6JVmkAU3R9oOpSTx96chHm8UVwVOgSD0NgYgM6VNwiY6dPpZm8Ec+7VNUvR+uRdrrWMOp8/4lFETQ2hr9C1WxNIkjLpMOdp97gUF+x8Q64YZ3hYuZEfeUUU4IeKGxsvEW3mTOksvHE72Sv+i6u6ZpG060//ACXVEYIKFzhazxHqjBvG9TyyHxKP2HXDg0Mvci7I6R3R8XMqKJqCsSQnT2JW9Zem7dLQGjep2boPe+yB2iVShsKu0kCkdPip3jon4uUqKLRodCG0PRyvU6Rpkct6lJjSd62XJFwWxsS0e5YRI3mSZy+LkV1RJxtEtDFTZdcn9jpA6VP/AMuvvKWwuxsQx3RpmM/ep9gHSysooofGgcbNGnsnEkiWGxB95mkO+0pX2RimyA0xGc0jMiAPetfzoooiMEVFFcFs/ENB3mEk6zTyk3jf1trqma2xqrrmmZGUOYOYnpXUUSwQ6pjOJfVJE4SmQZESwZkmCA4A9eaWx+EJLR7E02G9+sGZO90enwnlddUV4jZnVMDiHzGGpte0tAeHB2W78Ln7sdEjL4irVKeIEu9jpki8h4Ew+WyC+Pdgc93mVFEVbJDYCtiA0H2SnLQGzNKXGD719TdPNfWcxwGGa3en4mWneM56F3dA0CiipoRr7C2PWFBgLD8XxM+27moooqRd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data:image/jpeg;base64,/9j/4AAQSkZJRgABAQAAAQABAAD/2wCEAAkGBhISERUUEhQVFRUUFhQVFxUVGBQYFBUWFxYXFBQVFxcYGyYeFxkjGRUXHy8gIycpLCwsFR4xNTAqNSYrLCkBCQoKDgwOGg8PGiwkHyQsLCwsKSwsLCwsLCwsLCwsKSwsLCwsLCwsLCwsLCwsKSwsLCwsLCwsLCksLCwsLCksLP/AABEIALcBEwMBIgACEQEDEQH/xAAbAAACAwEBAQAAAAAAAAAAAAADBAACBQEGB//EAEYQAAEDAgMEBgcECQIFBQAAAAEAAhEDIQQxQQUSUWEicYGRofAGExQyQrHRUpLB4RUjM1NicrKz8TSDJEOTotIWY3OCwv/EABkBAAMBAQEAAAAAAAAAAAAAAAABAgMEBf/EACQRAAICAgICAgIDAAAAAAAAAAABAhESIQMxQVETYRShBCJx/9oADAMBAAIRAxEAPwDYrVn77uk73nfE77R5qzKr/tO+876otaj03fzO+ZXW0V0Wc1EbVf8Aad9531RmVnfad94/VcbSTNGm2IPek3RSVlG1Xfad3n6orajvtO7yiOwwAsexRjEsrKxojXu+07vKIHu+07vKI1g4QiU6QlS5FqJzDOg3Lu8p9jCGS2RfmbHTNA9lhFpg5cbQsJO9o2jrTNChS32jpEac+eaY9nBEEzHNZO0y9gbDS4MAJDPfgnR2Vs+1KYj0gpMbNIkv/ja75ZKUkNtg37MpsrPfvEhpuN90NMi0b3WUXH0ZkNcQSM726llU9uUzBqNh7nAlzQYM/Fu6xC2XYujDRvh5y3gCZjqHUs5ZJm0WmjyRp4gP3JcRxDnW7JWu+nFItc58xnvH8CnsUAek0wYsSM1ibT2o6CHd0CeV+Ga2UnPRm4qGzMZQbBcalQQbdN0HxQto1Kzm9F7msFp3nbzkrVrg9YM5ykcXi3OzJjRbKDsxzVCgxNSb1an3n/VDqY2ppUqfff8AVc34MymcNWp6jtEeK6TnM+pi637yp99/1Sxx1b95U++/6r0DHU3NLdYOQ4XGfUsuhhTVcQBBCnJLsrG+jPOMrfvKn33/AFTtDG1AP2lSeb3/AFR/0YWHpEDjyS9cAGIyRkn0PBx7LHatYH9pU++/6rlXatQ51Hg/zv8AqhDdS1RmoVpJkNtDT9oVoj1tT77/AKoTtpVcvW1Pvv8AqlmO4rlSFslRk9h/0pV/eVPvv+qG7aFWf2tT77/ql3IbnJ0IM/aVb97U++/6pd+1K372r/1H/VDe5LvBSxKsM/alb97V/wCo/wCqC/atb97V/wCpU+qC5pVC0pNIaPf+i2NqHC0yalQmaly937x3NRC9FQfZafXU/uPUXM0rN0fS6uH6Tv5nfMqDDrRcwbx6z81BRXJmPAQFFEbRToorvqlWYYiopq7aaYFFXFJLIpRABiI2mjCmrNYpci1EqyUzQZORvwNx2HRcbTCuxqycjRIfZUMgOGeWR8bKlTZNF0SxtuAieuM1KNUjOYRfXi+7E5wdVakmQ010YGI9Ft17nMDXMIALHb1riSDr1Hiu1mOpkhjGOpsybffP4FOYrGOMySNCAclhY4uYZY8yc4J8lQ/7PRom4rYKpiyJNRu60X6VxBJjSx5JTF7Tw1VsHMWuDHZwXDtp4EPAeOYWViKFJ929Hl/lbw4/f6M5cnr9gX4WjBII6pVadKk4QeOfhlqksRs8jK6TcHN4rowvyc+deDQxmzqWgjPt4LNqYZullWpjH5IHtZ1VKLRLkmM0qADgdRlKafjTJdDZOfPmVluxaE7EofHfY1yUMYmq5xJnNI1GyUU1wqkgqoxolysXLVQhMOYOKoaYWqIFnNQ3NThphcNMKrFQgWoZCfdSCo6gE8goznBDK0H4XmguwnNGQUJOQym34YoLqBSbDZ7T0W/0rOup/ceorei9E+ys66n9xyi521Zsuj6y8dI9Z+a6AqPdc9Z+a6HrzDp0FAVwFnV9tUmWLgTwb0vlYITPSSj/ABd35qsZegzj7NeF2Eph9p03+64dRse4psPU7RSpnQ1XDVUPVg5JsouArhCDlbeUNloIXqpqa2tyQ95Vc9RbKSQviWXkd0rOrU5WhiSszEv/ACW3HZE6Rl42gsjEU1u1jKzq7Au6DOOZkGqQrNx5HkK2IppCq1b0mYZNF6oa7MdyTrYThC65xCoa6vEnIWq0CEu6ktA1UJ4BTQhAtCoQE4+gEB2HKtCAyu76IMK5d9jci0FMGHqb6KME7gu+ynzKMo+ysZegO8uFyMcOrtoHh8/ok5IFFibpVC0rRGGKu3CnksnyxRquORkezuKq7BuW37LyXDQ61m+Y0+FeTX9GqB9mZ1v/ALjlFp7Aoj2dnW/+ty6s3Ox4h6npFWa943p6ThcAx0jqlK+0n1PfcTy07skriv2j/wCd/wDUVVqaSRzNtjLXI7CkgiNcmCNBjk9htpVGZOMcDceKx21iie0lS1ZadHqMPt8fGI5jLuTZ2xT4k9QP4rxhxZXDtB2kLJ8SNVys9Q/bj5sABwz8Ualt9vxyOq4+q8ece4a/JAdtV06ee1D4kxrlaPau9IWaAnrgJar6Qu0DQOcn6Ly36U5Lg2mDyQuGK8B80mepqbdJb7t+u3yWRX2u8mCQOofVZzscOKTq4wStI8cURLkbNd20XcZ6/wAkJ20JzHcs72lBfXWqSM22P1sQ1JVqrUF2IQKlVaJkMlWol3VFHVEB9RaJklnV1w43+EeP1QHPQnOVaYraGRiupEGM5DxWfKsGnnHUUYoMmOHGHgF1mNGo7vzSe47ge4qNoOPk/RGCGptGlTxzOJHX+SOzENd8QPaPxWUMC/l3qHZ7uLe/8lm+GLNVzyRshgOUdhU9nWJ+jn8W9/5INaq+mffM8jKh8H2Uv5H0eh3HBck8F5wbeeNT12lDr+kLz8Tuy3yUfj/aK/I+j1G9yXJXiKu136EjtKSxG06jvee4/wD2KT4EvI1zN+D7XsP9g3rf/W5dXj/RPHPOEp9N3/M+I/vHc1FjSLsaxeKcKlS/xv8A6iqjHO5dyDi3g1KkX6b/AOsoa1OMc9vdy8fqiU9pHUdyynYxgcGyJMkdkfVMJga1PHtOsdaY31hgItNxGRISodmoXrm+lqeJOt/BNjE092Ih38WQ6uaRQtWrJbfRa1NB3UwOuqKhqLjkMoAIaiA9yshuCY7CU6qu96WCv6walAWdL1JQH12oZxXAJ2hUHe1AcFR+LJ5IZxJ60ZhidchOCt7QNbKrqreK0UkQ0yNjW/f+CKCPhMHkTHj9Uo/ENGvcjUHU3Z1Gt6w6flHirzQqYU4t4sSqHHPGqRxWNa0kN6XPIdiUfjncAPPNHyIMWaj9oP8AtH5IT8e4/Ee8rJfiHHVBdWPEqXyFYGpU2i4fER2lJO2gOKUe4oDiAVDmUooedim8UCriRolHVUJzj8lD5C1ENUxKA6oqkKqhzZaSPpXoh/o6f+5/ceurnof/AKOl/uf3HqKCzyu2cY71tW5gVKgGWXrCfndHw+0S7eLjn0u2BKztpvHtFYf+7V/rcgtdBjJJNnO0aNbEAkHy22fctNu3ABG9BjIjlOvUvOufBHmUGo87wKqwqz2+zNtb7QXC+Rjj1LWpV2nI/VeCwmK9WCRru93H5rZwuPDgDOZITUhUeqDlRmIDhIuLjuJB8QsCptY07B2hzv1K/ott+m0VaeIBLCS9rmwXNe4wcyJBt2jmUnKhxjZv0jJzsmqmHhJUK9MnoOnI3hpE2g3z6k27E6uM90fmhyCgNWhGaUe+9gm8Tj2nMEnmYHcM1k18SSU1JsGqCvxIGiWq4w8AEB5Q3K0Iu6qTmVzeQ5XJQMPvLhKFvLoKkZeVUqKpckBwtQXMRiOSo5upKVjF3N5Ibmo9V4GfFUe8fPwRkFC5pqjmLr64l1+ru89yWbjLXzgIyCi1Qwl31fkuOqTfu89Z8ELQ8UWwKOfJ88lyJ74V2U7EkZrlQe6ALeSk3soGWweSo1kjtRq46XUB4rlRsNTGLPKorbpOV0QYd2UfJIo+i+h/+jpf7n9x6iJ6I4cjB0/9z+49RLQ7PB7VP/E1v/lq/wBbkB4Myj7ZB9orafrav9blRokXQuzJlTUylEIGZE+eSXHBWqm6GiaCvcJnTKDw+iaosECMrFLMIOY043RMMfpfM3U9AXxLzNkHD1CD4Ir62aADkZTTEjcp7SAY2c5A5RxT+GxpiQdY8bLzr6vShHo14ETYm/Yq2VR6D9IAu3TYx2K5rNiQV5n18meF55az50XRiCLDhH5IyYqNulig5m9kNeXFXdVaIJNpieYXnqNciWzYzIQXVTEaST3qrY6PRU8U0kt1EnsBP4QuUa7XCRoSO4/ReeZXIdPZ3p7C1Ykecj+SVsKNF2KaCQdIv1q7sW0aFYVR53nBPUsI8gbxAgZnvyUOVdjoNicdmBn+N0F+1CMgM0ansvekte1xJ528hAqbBqm3Rz1cB3aqM17GX9umOY8UCvizunjbz4Jmn6P1RmWjT4v/AB5q7/R8ke/3NJ/EJZx9jozq2I3h12+i49+6ADz/AATlTZTaUEvJuAIDR83WyV6+z4ndAcRkXHPskQmpRYUzGqAknzqqVKJiQD3Hh+S38K1hdDmaNNjmTINh1Jo0aPBwHEG2l7pvlUXVCo8zhqTt4SDkdEcYJ0kkQNMl6FlKjOTjlnl4Rw46rrNyJaWCNIE96l83pBR56rhzEAExGQVqezqm6Oge0Rc9a3ekT7wHKc7TInzZVq0hYbzRH8QEqflfoDGOxKhmS1skak5cgEX9BCOk7e7IC1xTOQLTzn6KnqXGZEXjUTzvdR8k2Iy34AjJvcg+xu4R54rXNED3nR2jzKoQ3jMGNTw/FCkwo9L6K03ey0+upx/ePUT/AKNt/wCGZc/H/W7iFFsnos+XbWANetxNWrf/AHHJbCskkD5WlMbZI9dWn97Vj77vBJ0Hwc/FUS+hupg3Z2P+Uo8LZp1AQBmFn16QDoyk5aAfijOyEwbHwiCoLrjsP0Jt70fLTtRKeEgTn5/x3pMGAm6sHefPmyhZHX+ZTGHwwOcz4JtgCe+6O2SDCOMAwZ31uT2yJHem2OaDZo7hdD5KCxGnh3XsbCPx/BMVNmVBNr8rmezrR6uNA16Q0BOZt2oftQu4ySI1PcPzKnOT8D7DYbYcwXkic7Zclx+weAce1v4JV2O0jeyyJ4fNMbPY43uI0va8i4iclEpTStsTRVvo+SJvHGRHWm6WymgAneOUjLO/IxzTNHEvgyIvlMnlkPBR/rC0uax7gASXQSLa72Q8VmuSctBFsVNFrLhoBvodLnMz285VKjpgG+nDjPWc/FWc4b13bv2idNePnlovXqCYLpfukw0ZCN4NB4kGctIVpN7NEi52nBAbAExfMzIgd+nBH9vJ6MwDbK0nTjKyKZL3NcyGNndMC5A3ZIkkcczomNoVaMerJfvOLbNI3QAQenNyTPZCvBXQ6NLD7SGW9vbtjGnImUOttPgJ7T4x9EDD4ao2TSMFoMCJ6+JJN7lNUsCBmQTbpEATIBdYRcEkLNxXYqRkV9sPDiN4CRAgdITYuBtFjATmHxDm59MCcmkk2Imwz1zRq9JnvCND0RcwIB3jkI07UvUx8CwaBzvPG+c92fYrteEO7OU8MXEO5XLg68ZCIA1T3sc5xx8yq4ZzzEZdYOeqba4zDsucf9ozPcobIAjCkeQFBhxF+4E/gUxPrHABoP8ANcCOBTPqCchN85HnJSFGcaDvDge/NCJA07ufWQtU4cum7h3E/PxXJYc3yQSJhtzyHFA8TODhweOzTsN+1cbRERPG+Q8Sn92kNXzrJi3O6q4tGUE8978vmgKEXsI1F+bZQywnKDkOK0XEDNjTbqz7ShvqfwtAiOPk8kWB6f0Zpn2ZmedT+47mojejW97MywzqcP3jo0UWy6Gj5jtbCk16sif1tQ2zHTdnpBQ27HMyDl15z1FepxAmrV3m2bUqXNp6ZFr81X9XPum9xEQZ05LJ8vgMTHZh4HSiZ0nnYZIOJwLRkTe8RwOc969EGUyJiB15aSpvU7SJzi5Jg9fFJciIxPNNwpcyCDDSZ0uDbt+aKzZRbBAzuZMk62jMr0WHdSM9CLjtnXzwT/qqUe6DbwMHXJX8g8bPDVsJ0j3+Jm6awGGMBej/AEawmQ1ovc/5TLcBGRAyt5ySfIgxPOGlmbHvzOWaBXc6LNMa8T3c16l2CDgY3Y4m4ESgP2CM5NhYANjPO2SSY8aPJVd4QSHdUOvynRI1MbUmdyBORB48bTkvoDNnbuT5PDQcslypswmDuscYNzIz4nTVafIUeP2e5xBLhcnK4OQIOXPitOlME7psJnW17c+pbIwhi7YIzgg9oGcdkq5w1hcntz424wOSzlKyWeSxGOrAOfDuk0gMIdusaXBu9wLrEX48gEtg61Z9VhqvdG8LuJMAGLDSwytovW4nZ5drBEaSZsRl5skXbIdMtHaRHc0aXWimqoeRj1djh73HefUk2Np7ePZGidbsiHlxyLQIEF0C0ATlYLSbQqC264zynsynzmjMw7490ibZt045Ejs0UuYshXD4Fo90bkaSCT4wl6myGGpvhzQRfKTwBOk5LYGyyYEdkGMoyGWiC7ZzrjdETmCY7ZNzNphRkwtgabIs1xGthFpgxOXYreq6/N4lMU8CQZcIkAi4y4zcHq5or61ugRN5sCbAwMrHsU2Ai/Z/27crx9FX9D0yJLQb63PWiU8TcDM5aEzmXWibjLXgEWpReci0dZJ+cie5VbCzoLabRG7GjQQDMwICE2m5xBeC0EZXN9CSNOS47DgS5zt9wIgEOAFhBAm/Ac0algxM2cXWz5SLSbZIYwhquaPd6JyAi1ov4cUB2KqRAI5EnxtEfmu1Xw+S5wGQaLaHS82GqlTEgWDYmTMcLyDEBRYxU4Qx+seHOz3Q42nQzmjMqtDI45RBaI/FKVKgaQyTLjlJcBlF9Jnrtfnp09kEgloEnx0jv+arfbDszWua5264m1uQvbz1J6ng6ZtI77DUaXRRsdri2SRlPZ3SuPwbmtsd6CRJjjYxwz7kMSRP0QwkS/TMaEacEY7OBHRPaSRPO2alOsGZERMkHOwsBCWftxkwRB5SYhUk2PR6/wBH8A72dnW/Mn7buaiz/R3FOOHYZzNTiP8AmOUWqjoDzW0sKPXVC1zpD6gN8um6Y5oLWQRJIiQOPM5WzWlj6o9bVys+pNszvnPks9oJd0jlORHZA4T+K5MrITTB0aMnpEtOsaTMZrQp4YacNbWufDuVG1GXvJMT38ev5ojsc1ouLQI5afJN72O0Dr0CDfLQjPTIZce5Ew7YFwZ5/j3pZ+0BPLhy4BNUsQBc+boWQwtPZ7j7pymCcp4x5zRK9CALye7TXzogUtpESc75CBHaUw+vvt6MX5OMjUSm012NAA4CZIvI7zJjOcvEoJxlRtzcG8zIjiu4jDavsBEEWy/DS6pQawG53pgGeQ/yVGVCbGsPtMPInhcceGl00awsIz68s++3is4YNubDBtfhy/FXdhN0dGd94gETDRoY7M1VrwGRq7zRnB56+YuuMrjhPLSD5KySC0dI3uMxa4Oh0PbbtTtOrvNMHIHvOs9Vv8JhkEq1QZy3Rbqjl3KlPaTDwgibx4DnZApt3Zc9pi/O3DqS9dra3SaBAM8Jtkl/onIYbteiTMgEd58+KbD9+C1zYJiS2T3+MrKp7Ma1s7u6RexPUbuNwCie1vB6Ld4CCPEGD1AGUL6BM2PVz8eXK0fnE9qG7ZpIkOOYtPcMuB+SVo4h26TBBkCOrw1XKWIq/HGmtvqfzVbHaYevhBlIkARrca2zt81VjNCZyIym17nQyhN2gW1CN0bvKQZOVjrYFZo2qXksLXD+U7pzN5gxqipMdo3qu4LXAzmdDFpF4uhuLCYAkRqZEnloFg0nPDpIqZj3iN2bj7N7CdM4TLg4tsAd6280i0cT2+PJDi+hWMvw/SMxAIHSOeca9najODREwL8uOV+r5LMDqm5vAwLCHAwbWbxJz4p1mGe4SYFhY+6HZHPnHzCMa7HZepXpOBIm5jK+fNBfi6RMm270TIF9STxldr4Jxs0CBrxGc/zZLJr4Bz3xFwB12P0HbdXjfkLHK+AY87zDnnBIMzvHt8EzhtoeqG7GQm+vV50SeG2TUc4ESJDQdIgw4+fyWi/ZUwHQCJbOpH1Q/tgK4rau8Mt05ePj+aUqVqpG8LgDIgyDP5R2LZpbMA55mdCD8raI7cO24DZBEcoP4IyXgMTzNTCOdUAM3vHZMHmmaWy27wPSJyvbh4L09NggS2LWNuoHwHckX0C51jY+AzJB0/NDk/AUbXo7h2ezs6Ds3/3HLqc2DQAw7Bvn4tOL3FRaJ6DZ4zaOF/W1LgD1lQknON88Ld5QG4FgcSXZ3ierNV2k8urVBl+tqEweDnDUZAcOJStfea3IjicyYj8SO5YuLsyHHhgJLRzBOulhoO8pCqCZJsBA7JOSrQr9AF0mP8oGJc546OYm3HlfWYQh0CqVACI0R2Y6OvzCToUM8p55dc8POi62TIBFtdDa/itaQjRrYrfEE2GggD8vPazQruDBuEC2Z58L/gszDMMxbjkrVa26LmLxPkFRVhF7Nb9I9HdJ0F4IA/HRUMlwIbz3iNLiB3FZdKlujfcd5ozHE93BMU9oEkQeyCfOanCuglfk02AkWcBGgv3k81ehttoO7FspE6Rrme1ZznnIMJzucp74zU/R75iGxxMxqe6UUvJN0btVjHw5gm+to61jYzBPHSbIGgE2OpKcw2ELWjeLSZsYMcEan6wOmZHX3dihOmOzNwmJqMzk83G2UwPPzWhXq7zSWjIZNO7cTJgo1VzwQHMlpNhugyLdw+qWpU6e/wBHebP8IgGII88U2/I7Kt9dWkvG4AMnXgg3Fk9hQ6N0kQ3KDnPKLEfgoJaDcgEXPfNu0eCmHYJhs3O6OEzae4d2mSHIdjdLDgMBMXtEZgu15wG+Ko8Fx3HAEEAGM5OvXYdSAMc1reje292EuDSO5cNdoBc27zAtx8hNOxgtoYPfHT6Q33OgG4MmADyBCuMM1rehDSc9TaBPXdJOx0OAfaR2dnZqmMXVG7LZI6yT2axmiVhYemCQbGZvoCMtfnKtSwQp5CGiZJ0nLLS3iUhh8Y5rrmMi3SQMpnzZFqbSc4WExaD2BRtaGmkh2k5hMRa9uMXnvv1oWJrUwBvOMEgWyHAxwNkOiN6N5gkZG3VbhmrYjBieiDEzPVMDxHci/Y3I7UAIEOJ15H8eS7hWQemCf4puY5qYekTmLjL8BfmAl8TUJbEyZAJytcGL5pJ30K7G6uMawy4gm8Z9gXKuNY+I4iYzzmfFZpoesEX7cxp8we5MeoayZMTrlAINuu6CkwuIqwBrN87AZDrJSlbaG7G8S3K40MRecxfwVtpAQALS1rRPEDOUpQw8zvGSdJGhtfu70UJs1WVHFpIdMkkRwIFupKuxz6Z6V7Cb62Hcgl290WHIHt1+QA71HMqerBfmevoxLu2wm3PktKfYJnsvRza5dhmOiJL/AOtwUQ/R1rfZme78f9blFquirZ53GbFrtrVCKZIL3kDep6vN/e8FBsWu5sGlw+Jn1PFRRJxRGKI30fr/ALo3/ipnq+JEo+i1aDFO+slh/wD1z8VFFGIsSf8ApmrM+rM8d6nf/uQmeidVp/YzJn3qcE9W8ooljvslxGP/AEnUM9AgZ5szzn3utdHo3WE/qg7gSWdU+9z8VFEYjUUijPR6s4ODqcDk5n4OzsksT6JVmkAU3R9oOpSTx96chHm8UVwVOgSD0NgYgM6VNwiY6dPpZm8Ec+7VNUvR+uRdrrWMOp8/4lFETQ2hr9C1WxNIkjLpMOdp97gUF+x8Q64YZ3hYuZEfeUUU4IeKGxsvEW3mTOksvHE72Sv+i6u6ZpG060//ACXVEYIKFzhazxHqjBvG9TyyHxKP2HXDg0Mvci7I6R3R8XMqKJqCsSQnT2JW9Zem7dLQGjep2boPe+yB2iVShsKu0kCkdPip3jon4uUqKLRodCG0PRyvU6Rpkct6lJjSd62XJFwWxsS0e5YRI3mSZy+LkV1RJxtEtDFTZdcn9jpA6VP/AMuvvKWwuxsQx3RpmM/ep9gHSysooofGgcbNGnsnEkiWGxB95mkO+0pX2RimyA0xGc0jMiAPetfzoooiMEVFFcFs/ENB3mEk6zTyk3jf1trqma2xqrrmmZGUOYOYnpXUUSwQ6pjOJfVJE4SmQZESwZkmCA4A9eaWx+EJLR7E02G9+sGZO90enwnlddUV4jZnVMDiHzGGpte0tAeHB2W78Ln7sdEjL4irVKeIEu9jpki8h4Ew+WyC+Pdgc93mVFEVbJDYCtiA0H2SnLQGzNKXGD719TdPNfWcxwGGa3en4mWneM56F3dA0CiipoRr7C2PWFBgLD8XxM+27moooqRd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0"/>
            <a:ext cx="72408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Вони ніби колиска</a:t>
            </a: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data:image/jpeg;base64,/9j/4AAQSkZJRgABAQAAAQABAAD/2wCEAAkGBxQTEhUUExQVFhUXGBoaFxgYGRsaHRwcGRscHBsYHB8cHiggGBolGxoYITEhJSkrLi4uHCAzODMsNygtLisBCgoKDg0OGhAQGzEkICYsLC8sLDQ1LC8sLCwsLCwsLCwsLCwsLCwsLCwsLCwsLCwsLCwsLCwsLCwsLCwsLCwsLP/AABEIAM8A9AMBIgACEQEDEQH/xAAcAAACAgMBAQAAAAAAAAAAAAAFBgMEAQIHAAj/xABAEAABAgQEBAQDBgMGBwEAAAABAhEAAxIhBDFBUQUGImETcYGRMqHwBxRCscHRI1LhFTNTYnKCFiQlQ5KisvH/xAAZAQADAQEBAAAAAAAAAAAAAAABAgMEAAX/xAAuEQACAgEDAwMCBQUBAAAAAAAAAQIRAxIhMQQTUSIyQWFxFIGhsfAjM0KRwdH/2gAMAwEAAhEDEQA/AM8080YmVjJ8qXOUAlQKRbd1C4ya/wBCCXC+N4rEF5a3SCAwqqUCc+wZstL+abz054lOCSAf2Jc+3yEO3LuPkSMKhIIE1YSnoeYUuDSohQB2fuYyx3nTdE5NpbB3C8TmHELlqWQmWKgA6nRkCT731tk0W/7aUSEggrJYJByzuo3YOGfeOckzFzp0lIB6yoqQogBBcix1cl9mgxIxhkprTStZBAJIFala6lksbNfSKYs0rp8E5ofl4ggOVWAcl9s48nFKIeqOezeLzJylJQHSxSsgFVVLhgiwZRcOem184cMEg0j4rCzlz63zj0MWSOR7IzzUo/IUGIVvG6Jx3MUQjziaWDvFnFCqbLfiq3iMzl7xGpZjRUKooOp+Sb7wv+aPHEq/misHjzGG0IGuXksHFL3jf7yreKsbgwHFeAqT8llOIVvHlYhW8RIEZhaQ2p+TJxK/5o1+9L/mjChGCmGpeAOT8m/3lf8ANGisUveNTGhaCorwDU/JMMSvcx44mZvEESOI7SvByk/JMieveMmeveNEpEeW0LS8B1PybfeF7xkYhe8apIj0Cl4Bqfk8cUreNhiFbmI2jFO0GkLql5JvvC942+8q3iKiJBLELSDql5LuEWVJcxmPYRLJj0Z5cmyHtRwLnkhPEJylfzdO93BPll7GCGGnSpeHWooEyaCjpmAOgqulTZhRCxa+jtkKnPASnHzVKAISp6VFqg+Xzy3iLgnCFYmYWFlOoi4dIyu72ct5x5rT1bLcdmcLxwS/ERKlgzZtVRZ7KLsnXIGLHBuDiaUypi1KUkgmVM+Apf4AS5Cmeze2cR8A4MlP8aciy0pUlVSiWpBPSm6j8IGjw68tyfFUkhP8GUWSVOVFVIuVE3ZRVkbMIpijqkkLOVWEOFcJEsCxSEsEpDFgnK4uQ7ljBN/OLDfTxBKnJWHSQQCQSCDcZiPagox2Rgk292ZC43Qu8QzJyACSoAAEu4a2cTSgCzaw1o6mZWo6PGtRjcpjDR2xxoVGPVkxsUx4QTjDxlo2DRtaBYUbS43pjCDGwibGMFMaFMSPAnHcTQZc0dQUgXS5QoByAQXDuxIY3gOVcnVZU5r42JMlQSsJWQUpU46VNY3B/IxPwXiSZ0tCnBUR1MLOwf6y7xzLm51hM1KlTJagq6gFXzcUixuq5vdrwT5Z4wHtMZICSr4nuxShJLkuTlYZ948+PVy12+CzxrSdKMZKY04fjEzJYWLgv6EFiPMEEQVkJSRmPKPReTa0RUd6B6Ux6mCS8MnMWiusbXgLJYXGiBo3Eb0HZ/KNxIO0c5IWmQNttGA8TqlmIveOTA0ZfvG6SbRq0SANAZ1F7DfDGI9hvhj0Z3yboe1HFuZZctWOxJmAqIYS0i9RJNzqrIADygZjZ5kqSJZ+Ah7lRS6XpcB0m7dWbHvDaeFBWOxE5awECYAxpbTVwUquG8xHudOHSqUqzUckk5BAd0+rONbxleKWlzBr9ekSuDz1TFCXMKUoSQBMJYhLMlDvZNV2GZ2a/SuW5qpcqZMpVRS6Zaeo1IdwkuQHsAm3eAHLHA5ZkquhSyHpUGLs/wAQLsx0eFnGcdmyVTPCJZQu6npKlVkAuQQ792PpAx/02pP8jpeu0GePc1CZPUlDNMT4ZbsokO/b8y2kX+Pcf+6hMtLdOTFtB3UfiJLGOdKnk0F0uzuBcOe+eUZQpS1guCkNcnQWzOweAsstw6EPfAsVNmyipSUJkXLkO13JVewuSzH4RD7gklKQCQo6lmfu2kKHLmPSkUYaWqarpSqkFKAbVKJYtbzf0h1RLUAKk0nUO/zjd0sYpXZmy3weqMa1943Eu8brw6mdrRstEaZXrjcKj3hxkI7QdgGCq8eeJBhychGs6XTm3qWgWgpMr4nHolqlpXbxCUpOlVmT5nTyPaLVUK3P8wpw4UlqnDOunUMQMlF27sdYSpHMs1aOqZSQlaFEk5LpSQ4vULkG+sYsnVLHNxaLxxWrOt4mfQkqb4QTtkHhL4tjlT5fjSUzA6K1JWtmsCZakrNMsgjRsjvEvC+NU4B500pVWUpmFL1lTqCgLdxUbEjLSFaZjjh8QoKWuZVMUsqJIveXWmklkXb5MIj1OdSikuBoYxd4jjdEMlBJBHYkEE9wGALx7g+NUklCQAovvkAQU6Z3Noi43NBWSA2tNlFyBV1A3Dh2N3JivwiVUpiphq2el/6RlSTiXqjqfLHGJksJC28Mhk1dKioBnDkuGSom13GTNDVhMeickLQpwWII7h45keIsQoKctSHaxSQ7AZCkaZuXvGRxCfJVIC5gBcBqx0EVpFSaelSkkuST3axGrDncFvwQljs6nQDm/uf3jdKUg/1hCVzsUzlS1EBLKpJBd0sNsiST88oFco8RXNxaVLmFRS4NZZzSEVAC1TA57xp/GQclFfInadWzriMQ2QiYYw7X3gYlUSBcaHjRNSZbViSdojVMJ1iAqiWTPADFIMDTXCBd8mdYkAtGPHD2S0ZKoG4aCOE+ER6MYT4RHoyy5NsPajnfOmINfR4SkpUSdFIUAE5Oyg5e4zKYV0caKZc5EyvxlVBlEnpBDU3YD0e3tNzWr/nJgFnX1MoAsLvcEAPq2YirzVNlVFfhhExKaaqgSbhipiQ7JNyXvkLvinLU27OUalRVmcxLkIHhE9SHWarE3T0jMAJAO2ULOPnuHepSibfqD3eGQTcHMwoKlKTMZgEkEONVBnSl2GbwAk4NQNQBpBLFiB3uDYvCteRkVFSaTYXYB8h5B4v4eWw0L6efbaJcLwxUybRkWdy50ezXPlDhwvltM0lFCSoIBeYk9WYJF3RcBnAyOd26MXPZCuSjyFeQMJLksTOHiK/C4GejM7ghszD8tZI3hbwfKEgqQV2UEsWJY5MSbEkMWOdyNoY1YOgClQ7kuT+ceniTikpGaTvdGqQoXi1JQotc+oiolwfjJHkB+sSnEEfCWikk3wKmlySrwQ2jErDgvcj67xUmYvQr+cVcVxSWgdU1I81AR1Ot2G1eyCWKn6BSjADmPC+Nh1y3DqGrnIg6B/aOe47m7EKUS01iTZBKQG7hLkd4HYDiuM+8iahDAMCFnMHN1KYn0iLyw0uJbsSbs2xHGZspBkKXMKFMlLhiACTesEMau1hC3QoqKgQGDsbOz3Z7/wBYaON4c4iapSqUkmpVLs/qCdveKmG4SkgknMt8IyFs37PHntGmOKRHJ4wVgSy7MABoL591AsBBDFeB4JlmZVMAJCjUxABJCSCGUVbjX1irP4YlKXCi9mskfkNA59ImwvCpdKStKlFtVWD6W2yzhFBDdpirjZbXAIGn6XYP+kR4OapiEgFRysN3ttpDLxDlxExLyulYHwu4V2vkYXMH/DmAqBFNjZjbMXNvOK7OIk4uLCmEw6pMvxZhLlmdJDj4nBIuGSbh4pcQxap82rVRJDHQlx6s0EeZeMeKQPhQkEIToEtqDcKLh2gZw+XcE2Aytv8AkIEqW6JrfkKzZ5mKlpKSnQgJIdnyAskkZk5tpHTuDcBlI6ghKklihKgCU2IPa/7wg8ExiUKBCXSVAXPUVlWV3cebaXtB2XxspKES5niMUkhBAYipFrgBJAqpyGfeD084wlqkrFyRb2R0FI7RsYGcOqk4eonxZ0wOkKX8agk0JCsgCEj5m8BuN84qQR4SAQlZSsKI6lUhkAj4S5+Uem+rgknIzLE3wNZEYcwvcvcWXiZwWTTLpUEJZ6iS+YNIYBt++cNJl9hFMeaM1aFlBx2I0O8TMYylMSoRBcjki9gR0CPRvhB0x6MkuTbD2o4RzvOUnFz6bKSqx7K/YmAOOnzZiBUSsr6jfcAZvsGftBXnE/8AUcR/pU/6RrwLiCJU5C1oC0hCek7m4I2U9nMee9mW+LKnDuDzDMQlTIe4tYDfvlbU7w/cF4LhfBM2ZM60pDzUqU9I6graokE2fKAkvnFJDqRLVMqUS6avDcg0S3YkfEm7B22aNsViCUiYJrlRWZclBrYrKAUilrskKa7kGzmHjJRd8meSk9gli+JIM9aFIS1QSFCpJoQsGuokdbCxcX31v8J5gSmdNUUkyln+GySouzrJUHYEuW2DgbiuXuGvM/5hKkmt2qYPYhJSQCyrDpObAi8OH9jSzMKyAetMwClNlISEi7OQ4SoagpF2tGvDGclZCbS2YPxHN0tRaSgqIUAStkhlLoF3sSWPqBmWgvgJc1kmarqY1IDFIJL2NIJAyHzvHp2AQZiZgSAoZlgXHU4Pqol84uhUa4xkuSbr4NQIpcY4xLw6KlqD6DU/sPOKvMPMEvDJzBmH4Ub9y2SY5pj56pyiuaaiTr9aRHP1ChsuTTg6Zz3fBaxnFETVlRdajmSkkelshFRc8aJPs0RyU1XGX5/0iWawFzHnuR6aVEJxS9EgeZ/pE0lM1TWT84iTODEtFrD8QA829oDZ1GhkzHKQR3IGvqbxmXhlAN4htsB+0aTOLAmlNy0Ry8Wok6AQLYTbF4VZTZb5/E37Wt+sBzxOaXSDltB/ErNBJ2gClYSDQzk3vf2yphoiSRvJx5WQaylQAY6Eg6xtxLDmf1BLL1IyPmP12zi3hsGDLCrE/WsYlgO4NJ+Uc/oLp2pi1MlqdlggjfP6yhn5Q4eJhIUQEpSVFSi1mOWmmveLWJwYmhlpZWih+sDJcuZLmoSqmync5LDjpcBxk3kdIWT1KiTx6TQcNmLJ6VGS7/CSLEAMD5Wz1zgjgcSlC0y1SwlQCkAosK1fCCbBTAh8szHR+F8JAkKTMEp1BQdKAwSq7XzAN2ytAnhPKEsIQqZV0lRpzcEuHBBazMBl3huxK0c4Ohd5kxlCkk1A/EpEwmoGxCwArqT8bXLEnuIW5WJWolNJNakkNuABa9yrV7mLHMiEpmkBRV1ltqSSw/cMGLxa4VhUUoTUDMVZSVuAXFSAClmNndtvKJyEdDZyysSlIUoMi9Nbu7Elkh6Aw8xezw9YDGiZKTMskKzBORdm83s29o5fzBzGhMuiXTW6UEh36aiXNXUghiCbiKeN4xVITLUojNktZgokEpf/ABCFg7gZNFsOXtquSU8d7nZVTUhQSVJCiWSHDksSwGtgT6RZSmOf/Z5NXOnKmTLqCE9QIGQIAIJJyL2Yb6R0UJjXDLrjZNxosYcWj0bShaPQre5ojwfPH2hGjFT9Cs/K8BMRIqZIdwlDnT4cv9WUGOe0mdxOak/Ck39HJgJNdSjUalOyZYyD6qb8s/KMb5KvgslLq0vqN9Tb2g/gOCzagoLV1lq0dRBKTUNk0io5gxU4BhZiVpmKMqkE9Uz4agwaxBQQT9B469gZgUhKmAJAJbdtNxFcGBZfmjLlyaTmsgKXPSJljdrqVUUu1xmCQz5uR6m+C8SVKLzpaio2StKioEVMopBuRcOw2FsgdxnL8qYS9QAQEpCT8LKqfuXCfJu5gsaUjJICX2Db+UacXSzi7sjPKpIq4HHJmoCkux3Denn+WWcBeMc0AKMqR1LFlLsUp7d1doFcw8yeK8uSSmX+OY7FQ/lTsDvn5QBXxFKEBMpIAGw+nMd1HVNemH+zR0/S36p/6JcRKqUVKLqUXJNyYnThk63gThp5LkmLKsQctNY8/c9L4N8ZNayRf5D94pplPnn9fKLi2a+gioicAsjMlmI208/OGSCot8EqpA84qzMMSWAzi6uZkkeZP6RocQHYe8C2LZNhsGE2YRZTgxmwaNJM/K/n2j03FBT7fVrQm5xT4lODFNr9/wB8oEY5d0pvbIFj/wCKhmO0W/uolqqmTAglyEhKSrzL5fWUazJXihwL+QB87Wii2EbsISltKtmGeBs+YB1p9RBTCynSzMQGI7ftFSbwpnDGk/KAmrG3ZeweKCktFiYhMxJQsOIApwK0ZH6/eLcmaoZiA0cMvAJ8/wAUSFrUqUsMkhmCUgODqOkEW1U8HJ3MYTiVySlghJNWQOW9rNMf/TCejFOm/wBPb8iQ0COJz1yJonpdQIABJJAOiTd2e4B0s+sPHLJKic047rgPzsFIKJmLd5kwr8OWsApysCbmwfqts+6bjMQoTbHO+baWJ2AB03jZXFyslJJpZ6SelwXcCzWYQPmTytr3Ab0hUnJ7mdtM1B0uwPYQW4dJK5yEFNQfIqCU+SiQQBo7GN+FcGmLYMA4BSVBklywDuLvoc4ZOXJGHlKUMRLqVchBZmJu5u6g1hofJ4DkroVq+DonL/K2Hw6/FliokOCWLO7kEAOCCB/tEMqTALhHHJM2QJqVBKAOoKIBQ1uq5bLN4oYTnqSvECQEqSCqgTFMAVXZg7sSABlnlG3VCKSQNCQ6yjaPRiRlHo5jpHz5zyfCxGJX+Ja6R+p/L2hX4dMAYsQsZEZHMur8rQ985cJmz8ZORKTVQCo7Xdg+hJ377QvcE4ItVZCVKKEKUyWchmDA/F1W2LG7xlpvgafJBwzCrKnQ9NqnYAOWe4LF/bPSH7hXF5stSUrExUsAlCEJKjQAQFE0lcwEizEXzLRNwzgoTKQEpVKIpUKdCAoXJFRHU7Kdikd3n4VjcQlaZczDilFgUh6SQGLk5EKNwNTsRGjFjcJJt1/PkhkTa4GGTiUKQFgikpqd7Mzu4s0JvMvHUTBQpdErYmkr7qe4RsnM6tlDaMTYgygxcEaMc7NrHpKZSfhw6R5JH7RszXNUnXkTFj0O2rOY+OgjpS6f8oJH5RGZgcJpIfJ0qAto7NHacBw5E1BWpxfIbACEfmzjKEVyLKSodJFQIfKoE32OUeT1ElidfJt7zq2hNmqCW0FJJPlf8v0iOdPYAtbQmw31zisMU2lrXbzbXL9oYuW8emWSZtwz3D52cDeMyyyh7lYizNi/Nx9rgkdhGZOLQlRAqAUQU9NnIZTklwXbIEZx1X7tIxmGmJRNRKK7dRcBlB0kVB3AI9YSeMcuLwdiSavGTNKfEVLoKQUymzuFNUQMhtGvUtKaLwnJqk938f8AQH95STY1EjQZNm/d9IklzkZB+5b6MdE5T5FRLAmGY5mypavDe6akgqcv1CrtDCnlNAuBffWHjDYSWRrZbnHGSbEqD9j7Pv8AXnZw+IlS7XPekt3a3zjrUzl9hYH3ioOCkZAjzMF40L3X4ORT8RJWt0pUTdyx9Hs8WZE6WnS+jhs/OOrnggL+gPmw/eKk/lnsYHbTD3X4OZ4niKblLOLgHXs+hjeXxyUpr3IuNQfrWH88nBX4XfcCA0/guH8Qy0pAUlgcvxKpHo49Lbwk1CHuYO9IXFYpB/EPeIDipYLVpfZ4beE8rSsQT4dJKFEKBYkd8sjvBuXyNToPQf0hoQTVpjPNJfAiSlJUMwYmkgXFlAjqSWNvKHk8jg5oQe5AJ/KFL7T+CJwOFlzZaEJWqclFYSHApUqxFxdLQHisPf8AKEnj3L9DzZDql/jTqi/uUv7QEw0+4DD4qj3AuExeTzHMBe2xO9td7QOrq6gAnsDvASdUzPNxbuI7cO5nMpBUHK1CgAWpDZpL3OVyHDlmgSccutRUoqJzJJJLlyHOkB8QpgClwCx9dQIzMLAdRfbbu5+soTTtQGw1/aBKVpcgNkLOCQWI1ZSUn3jVHEFGYqa5UQq2jU/iBFncO8L6MQQTe+vtFjDrZKWsTn+cLKNIVbn0ZylxpeIkeIqzqLC1gGtleMQE+zZb4FB/zH9IzGmLbSKoqYGYDxHGpJYtLI9CsH/6EEJnBkeKJqVELGqSQDm7gFj8R9Y5h9pC1J4iSkkPNSCxaxd4CzsQoIWQtYInMCFF2pUd94VRi92hpY03bO3DD3+Mx5Uk/wCIY4pxCcoInELW6ZiQnqVYGt9ewh74FxRQw0m9/DRnfQRl6nJDCk3Hn7k3iguRxEon/uRMmSf8UwqniZOsCOZONTZcgqlrKVBSWPmREcfV4pyUVH9WcoY7OtcNQ0lZIqu4F7sBs8cf5zUkzlJEtUtzYFL/ADzc5/pHuF/aTOk4efh11LmqKKJ1QFNaU1WbQO3doqYoTcXKVPqCqVUqLuXCQdPiPfyjVmjvFjuO2wsImqSFAEXsxz/rFzBcRCiEqCiAzlnJ7AbwFxANQ1IPl+cMHBcGtZq6iNs/dmLd47LGKjbJs0x02QVzFJlTEviMPT/ESAOmbTbwizNcOcxcQ2cwcPxKZwOJRNWKy6hVOQaukqFLFFIpSzfh2ENmE4YiRhxMGAGIU4dNCCUmwCr1KVmfhFr+cX+Fc1ScSsyqFomSphKwoBgfEdSXfS4uBlBhlWSC/n0L4pThbiC/s0MqZMxMyUiYemkTibNbpSG6ST1M5YFI0BhE5E4vMViMAk43FrCsSoFK1KZTJl2V/FNnJ0NyfOH77NsZi1rWCECSFnxEqQhKkEhwE+GWU7gvcG94NcL+znAYeZKmSpa0qlKK0fxFkVEAElzewFsrRXp/YRVtDbGCI9HosOVsNLuv/X+aUxPSI1RYq9D8v6Rzrm7nSahapaEoEsukVEdYUkMe16r5ROeRRQYxsWkc84xb1z5a0CfMQoIQpCgBTQKvDsR163YXgJjMeTPK/EJuS96ixs5Z/wAV3ilxAGSpPhsoLIKrOHv1EZhWhtcNnaK03DBKnKrZEgi73GR3It5Zxmmtb1NHRXw0/qPHIfMX/MEkpQ5ZRZgylOX/ANzWzPoI7ODHzFy9ikidUoKAqdDC7gaerR2Xlni1MudUpZmUuhKnOhINyz3G0Jin28vb+H+52z4djuYRPtj4avEYFMuXdYmhYG9KVOB3Yxpw3mMyaiXKUyUBKXe6VM9s7El/doP8xz0rSilQNMwhTaGglvmI29ReODaO03sz51ncBUnCKnlwpKkWI/AsqS//AJD84gmcNXLlIUtJAmJCkE5EX+evrHT5uFSuVOlnJZSj3nzvyF4J8bwKJmEmoIBCUFhsUpdJGxFo8tdW0918/oF4PBxIAhvU+7f0iR6SCQ4L5+Te4N4fOC8typuKShYJSlBJD5lJA9r/AChb5kwypU5aC9KVKoBAYAnQDKNUcym9JKeNoX8Qh1lsosS39Irybl4mXO2vFJrakTO4fZef+QR/qV+kejH2WF+HoP8AmV+keiy4Krg579px/wCoK3K0sdiXDwtTllqXcFSibNcAX9jDN9qUo/fFLBHStL3uwe/1vCqAVg0gliolu4F/K0ImqLssqmlQnEnKYAbZ/FfP6eLf9pz5aSkTA0uWlQFCcjQAMntV8oHJkKCVK/nW4Hpn7kxjGk0rfOkAjypI/KOuLBsEBxmf/if9ur4U57ZRHjeITFIUFrcUJWzDO3bRz7RRQ9hvLpcbxZw3DZs5JpSWob/xYZfW8D0R32Fk0kUiamL6fo0F+FY1SUKQg9CrkaPk5HrnGmH4LNqpKS6XrYO1gQ2t9NDaJ0cIWktdBYlJL5i9wLgaO35ROeWD+SdsqYXDBUwkg2UxQoN6jdidtN4e+B8ck4cJBTUSQdQX0b5CAPC5KloU8uol0qWASEkZMAKnBzN84m4lwhakACWtJN7hXQoN0izEnMkt++bLOEnpkzrfwdE/41WJSvAEmpClFSZjhwLkJZh/uPa13CjPxeHxCBOnSEoxBngzQFFAmylPMrAu2dLi7Z6QpYmYuQSlQUUsAX9lXy3iH7zSsMCn4SlhkG0fOxBy/OKx4rlHRyRXuTf7HZ+WebcMJVEpqx8SAGIp6UvYPYJu2ukF8JzVLNIKgFHTPI3yGTRwvBT2UTLQSlTIBGZYusb36QwgkjiEyipiKss3Sx2zF9YWWSUeGBZFR3rCcUlzA6T5fpFsTBvHDeA8zKQt6jk3YEl323g/hOaZhIXU4L9JAGRYF8ybQy6ma9yHTizqIPx/WkcH5jw81C1+OtBCr3ZwHdgxtn8Pke8dNw/OMtyTqA79nc9x/SEDmlcpayqSCQAH6hfMMNr39dGgZcim40MnXIizMalF0qukmxu4/WI04lJQpVORCiR6j5AxDxDhy1qdCVdWVXp7sIhpXKBQQ1Q87RoStCPK3s+ArgprLlrCnZmCQ9L6H/Nr6Q/4HiiZUlSiSFzQKnHw3JBDj0zOUIfL5CEj+LSorakpfyIPe47Rb4jjFMQXWl7kd7e4LDtEfSsidcCJpbjEMcKSmx6Gds2II1z76HKLvD+YkhS0kk1KBv8AzJCgSHvcHJ9IRsLxEuoKtSBYjuc/IRInEM6yBV0lAOoWdxkWq72MVyZXkuMtkxu6N/3osSklvEUp9rOL+a1W7Rg8YDTg7magsBuoEN5O99hnCbSpIBvcF7iwLtbVhFEYvqDOFC1W4fL2eJLt9vRX5/nZ087sbMDzCBPUUlICvESS7MLKBBOrho04nKk4pajNmeHNIDFKQUra3qRbPQQlLxATMUAXY57g3f1cQZwGJ8STT+IKKgXFtQz6vBUYxW231+fsI8rlyS8u8ElGYtWJU0uXoDdZ0D6C7mLXFsPhi3hpoBcJbtmS/Z7mKuCnIUf4zvWCruE2b9/KKGJx7OFGog5+pc+toD3nqu/AJSS2R2j7NpITgUABg5/SPRF9lc8r4ehR1Ur9I9GsdcCjzkJJxc6o3di+ULmDwstClGU5dgRo2uf7we5vnPjZqR/N8727ZQIWqgg65ggvHnzju1fPwWhgUvU3sW5c0E0+Eol2IIGth9eUVMXLrACZTEbtvudI8Z5Na7Bz1D/UdPVvcR6XiyBudXiSxOO8R10+N1uy3w2dKopUgJUk33qzJvm7wRGOQgva2o23fPWBc/AIPUtQq9XfRLg/PJvO8X9nv+P/ANolLBHJvqIZOmnB0MauIy1sCphuepmysc7mLKZ0wmykqA1DZfQ+UKEzhZb4vYsYs4XFqk2XUU6KDZdxv3jPk6NJel2I4Tjuxyw8+n8V/wDKLfLP21jedjks1RbYuz+8J87iyT8KrZ7HPJntFadxMaZ3d/PP2iEejk3uhHkYw8W4ulKCpIC1uEgM5JOrAOpoVuIy8SsmYqUtOXSwvdABCRrdP08WpWPN0pIdhoC7aXv7ds4vyseFgBThYAZT7FwD5Fr9o24o9lcWJ3L2YP4J4iE9aEhJLtSKicnIySYPJx0lQ6kNbNmV7wO8U1fxE1F9Xf3GYgzh8Jh1gKtbSpQ+TuWiOeSbt7fYaLd7ApfCEEiiYkoNzVYhssgKouzeCLQkGWpCxsC3u9tN4KnhssFghKr/AMxVpkAS+sBpuLQhRASpLEgsoj5GJLLklsmU3KEqXNWWCZgbNxSL9yz+kSp5eWTmyjqVZtv+8W5nFENmf93/AOxSncXeyCT6/tFYzyt7KjlNRMTOFTUPX4YA/wA+fyiunApV+AkDsddLlwBbKLeHUpRdbeZJf5wSk4mWLk1AG4GfkId58if1OtMAT+XSuZWOkFrZANk1my9X84tzkpJXLUhwWBLN1C1W4g0UgmuYKTakEOwOT92jXELSoMwOxDg/KJy6ibpSYtoXcXwVSwT0klXUzAt3yfL84H/2BNlrIuUqIKikVFgGSHALa7aQypwqVXC1ndyw/OLEspTkSIddVKPp5A6F+fwWaog0GnQKIdI/QWdoCq4DMUCylKXURTSSAALEK2tYQ9rxRSDdLgAh3BD3yObi8V1cRUl6AjckHM6lxp37Q8OpyLhCWvkQMRwNaVFkLuCVvkMiALPa7nLKCGC4eUBNSCxOdXwkPexNrp0vDOrGTVA3Hpn8xEuDx5ANSQCSTUyQ+4sHAufltFZdVNx3QdS+BL41gJlImCWtq6asg5uB5t+YygRL4fMWaQLmwcgaPcksB3jp06TJnJyF7EBr+jRBK4YmXeW6SSUtmbXPdrDTSBDrqjVbgtDj9l2HKOHywQczo2gj0G+UQ2HH+on3jMepjyaopl1wck50f7/Nb4ipgA3pfTM37awJVONQCs1H+YNfvl7Qe5+w4GMWsNdRDXzBzbLUX84AYST/ABUhOqg51N3LnYRCTTkTeek4oiVxGVUUomEglnLMTpkbDYt5ho3TM6qSSPh0fMA37B4C4lICCoXdyl/5QoJqI0cmw7QTkgAl72fLaxY6KADgasY5VTYkckixiJpFnJpJ199O28SCazO4fJ/reKiyjUkd8x2+WR94vza/DIKQpgEoWnsXYg3Lvn2gXGqZohne9swJh3iQEnX5xrg8HMS3iy7F6gbWZnHcPEs6koqSHJOlwkAas/Uc4VpfBeOWLIFYNB09j9PHpmGk2sQRqFG/yjIkKLWzs2oPltG8zDgEipKlWFKSFGrUW2gJt/IKx3uisJSElwGbIgl3jy2Oqh5H942xaTLVSsJCtnBIyN2NrGNBMGv0+UGhX2Wb4DEkdC1KPVYvocng3LWE5uHyNmfL1DwAn4NX4klOzln99PONZmFUC1ThNnDKA1NxbOEngjPci8d+3cYlY9iKVOCH/VjYXvGq+Lpe4SrIOQNR3zaAKZJ0UrXVtHIy1YxiZhwml3LpCiH3JAGedn8on+Fgd2nHl0OkrH4f+aQpTgOAHLfhBfve0bjiDXYX8s97wnHhEtQKvDpUBUCzE7l+2fk8YAm1IFRuxDjMb3OVj7ROXRpvaQZYZrhjNisShJYpQfJjllcZRpJxb/DSkPYuAQRo8BTiVrDkEhiCqlh2yP0YhRjAFFKkkjQkj/5BLf1g/haRBwmnug9O4qE2UskHR3D/AJbh4qpnTp3w9Kd99QzDKIsPPw0xJrSQElgoNZRy8wYP4XiElCS1O2XkxHcjSJTXb4i7+o8YJ8sH4fBhF0zCk211tdshG8+VPKKRNcejgbBjqPlEkzEIBCnCSrJyAT3uYsy+JpSkF0gbMxdt894z6st3/wAKaYARXCFK6lKJLawRThUBNLWv8w35RYwuNEwKZk0glTm1j8PvGMShnBSQrXKEySyv3BiorgppQlLEafp+cQY2WWJAt9bRmali6Qoh2UNAwzfR4nkyq0l1ADUBYJPaxh1rjvewuz2B5nKCRZmDAAt792aMScRMdyRV6ZQdl4RTMiUPMB8s75RApBV8QBHzgvN5QrxnQ+TVlWFSSxuf0j0ScoSynDJB3MZj2sL/AKcfsVS2OWc7zx99mpI/H/Qn2gXw1KfES5BClJSp3+F8rZXI9oP824U/fpq+ln1gfh0y0saEMCHsTqDmbvZox5cmmZ5zXqYlYmR1KfIMAH/CDb3IghQoS0hQNVTuGI/ES4/3QQxBDqHhS7hh0l7k3cEXY2dsoIYfBoWKUuALk0n59TwfxFLcSOX4AeGw1RCblykMBue/rDTKMkHESAtIWJctcqZLmVrVUFdASAwAIFV7DW7wKxEuggisFwxoYnuM4XZnBJoJmqIyrTSoW/ipBrCikjMqCUglyDk8H+8q1UaMMk29QYRJWlQRNerMhWhbV3JiwOHylIcllAgVh0s92JF737RalTZpQFKSFTJgJK5ikIUXDAgAl02YesZmJpkMVoUokAhC3KHZTk5E5C1ncPEZK1ae/wBCbxpXpNMFgZaVsoBXSq5W4PSQbZDTONfDSkFQkou6UlkubA69TNrleCHCOEpnCZTWialK0iUqlyaLlQYUgqcDzvACSFBQuHqLhW7MT2y+UJFqbqTdoMoZI6bfISwkjxJiAmVKBcAUpA0IAJ0zd4mmcRkpmNQGAIewUru/4RsBGuFJTd9vh17FzeK0zhUo3rLli+bNtf6ECTitrYW5qqI8XwuRMNRQQrN0qJvq9RNUV5mBZLS5hll2YptcuC4uD384Iy8KGJChbMks99H7xvi1pTLuQpSiGa4AFxfckabGHWRpbP8An5h7sluinh8BONjMSpxdSRckM/qH2yPeLUjBSQEVLKySPjJ0FmpO359opYLh1SytRWl0uFFShZOvoRkNRFvD8JkpL1EkEZuwfa+eXvFJZUl6pfsOszfuK2L4LKClkTA5UpTkqLMVAiyn0BvvsRBmXwRJEuiegKp/G7IBv0gAgqPd7HKKeI4f4ZmlJKXqdqna+xvZ83iniUBxc5B7kZAB/aId2cr0z/QVZ2ky4vlhM4HxMQlwogGoqysWvYW0EVsbyfLLeHOpOtiRYCwvuD7x7AywbBYHqfZz3gvJkJT1qmsxcCy39jYdzBeTIv8AP9Cq6jWhc/sSckf3kpST0kFLKBLkOWc3GXpFr7ioLWlCANEkl23IzY2+cbzeFVKBGJWvIq6QEuBYAm5Ic3yHoIJzVolmkrJIuQ1u99fbSHXU5NPNv7V/4LrceQBxDgRAClGWSEpADPmVdvomMYXhahSlWpNwSGA/KGv72gIQpNJCgQRmeknU5PESJaFJmKrCaRVctb8WVzbaJrq8uumju8+LFrFcMnJQooUo0rcOzFgprNf3izwziGJemY9xYi75tre8EE8UllIEvqAU6lHfKw2AJzu50jCMYazQKSE2OjBTktpbcmDLK5OpxRLu+rYj4/wWcpYMyaEpZNCRf0SAMhub9znA4Y2XIUhJUxdriZd7MLNBFZrWlyXJ9TtldnglhcO6VVkKyDKWq1RpCurJIJuQNsnju9q9yVeAxyXuDcPzapCViYhSQyqSCVBwOl2uCbDYE3tFnh/Hk9Sj1GlxUciGc5X8t2yiHivBEJlA1gqUCQEFJpuxqJfPs/nEOF4YlDkFb7PsOzNCQWGtlQ+PLN8nWeT8SpeGSpYIJJN89M49GORio4RBVmSdSfmc49Hr4f7a+xpTtCLzUknFzWayv6/IX9YE+AQ5DNs3se+sN3F+TsRNxK5gsgrdqw5D6Wsad3vftEeL5RxJSyUS7oF3YpUNQQq43DXjPmjOeRenZPf6/wAoxvG7YmTZaCplAOz2ca5d8zFmRhkpNi1QuVKLB9fl8xB7D8i4l0KUJZIeoE2IcEM18h+0SzuT8W5ZKMgLKbLW5z1iebFNtaY/f9ARxu7oB4qXLTSQtKs2Lq0LOymZ9IgUkKBBYvdh57taGZPJuLAIBl3LsQCHuBn5mN/+EMUwZMp6SCSdS/UGZrEWvcekSWLNF3FD6GxMmyQkOdO5itOxWJlrSUykSwyUVgVIUSpwoqP4mSbHSreHpXJGIKT8Nbim4ZrPpY567RRxP2f4koCGQSFPWVC4DgBtLM4c5Da9ceGT3nGxkpR4ETH46fWQpYYTCsNqSQbEDXPPSLfDDLoQCDcgs12bINrkPWHPH8g4iYSaZYLAJALBIDk+bk6uQGGQiuv7O8UVFX8JIJ+FJLAbByT84s8bcaSo6TlfFgnDyXYkFi7jUMLfXYx6bSkqSAMklWwBZ2ve5TYPYnaGFXJOLyeWE1FQSDZJOxJfLvG07lDHKCaig0kkE0vdzc5m5OZjOsE/AtPwKJUlRLVFL5OfneL2HSUy60Is4LsHd2F8wDfsW7Qcm8jYpgxS+twA75ADIM0aSuQ8XTSShiz3za41hX0+R/ByjJfBRxKytIdmUAoMwFg2wuH0t5wPJSMgCygLub275w2SOTZ9KgsJfpCVAhwHvmWNtCPaBEvkLGeIXKKVKBKrE2a7PnYWeK4Omab1K14C4t7oEYqYS9rP/MdPVoxJ4kaE1S0qAJSzgkZOWzA7tm8McrkXF03Wglj02YeZ1ts0TyOSMWh/7u4IIdgQ4N73uBY2hZdPu1p2Ata+BSmY6W5/hqD6XGmcR/f0P/dEnR7w6Hk7GEv/AAx7bMdGy7R6RyXik5UHKxNv/Ug6R3Yr/H9RdMrFWXxRX4ZZSTkWHozu3nFebJVNUOkJIa5UfkAGGUN//BeM08K9V9SFNa5LM1iGMTSuSpzAEJB1UlQO+SS1/hGehgPFNe2J2mQj4qQqUkaoH4cw+RIL65xKiSVh0h7EqFyGa57AB7w4TeTMSUqDJdrXBBvcG+0QYTk3GIqQAgIU1VwrQjI2JFRY6QOzllu1uU0Ni5IwcoppQLgmpWVtGTmNcyfSMTEqQ6U2SLC92zL+sMMrkTGILpKCAXpJZ9npbztrGDyNjBLpHh1FrkwrwZbEUX4F+XhqW/nOrm2+V3+rRaxuFlCYAHpIFzmGDkOXa6YJ4LkXGoIUrw1F3IKrNtEk3kfGF/7sAqKk9TkBmCX1A3beA+nyhUZeANJlA7kINgSTfPLez9gPeTA4tDLJUfipUBnSU1HMWL0gHvBnh3JmMlEKqQ4LnqsSRcG+WnlFWb9n+MJcKlJLN02BY5m91Nb0G0cumnvaBpl4Hvklb4VJG5j0S8p8OXIwyZcxqkkuxcHvHo9PFFqCRpjd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data:image/jpeg;base64,/9j/4AAQSkZJRgABAQAAAQABAAD/2wCEAAkGBxQTEhUUExQVFhUXGBoaFxgYGRsaHRwcGRscHBsYHB8cHiggGBolGxoYITEhJSkrLi4uHCAzODMsNygtLisBCgoKDg0OGhAQGzEkICYsLC8sLDQ1LC8sLCwsLCwsLCwsLCwsLCwsLCwsLCwsLCwsLCwsLCwsLCwsLCwsLCwsLP/AABEIAM8A9AMBIgACEQEDEQH/xAAcAAACAgMBAQAAAAAAAAAAAAAFBgMEAQIHAAj/xABAEAABAgQEBAQDBgMGBwEAAAABAhEAAxIhBDFBUQUGImETcYGRMqHwBxRCscHRI1LhFTNTYnKCFiQlQ5KisvH/xAAZAQADAQEBAAAAAAAAAAAAAAABAgMEAAX/xAAuEQACAgEDAwMCBQUBAAAAAAAAAQIRAxIhMQQTUSIyQWFxFIGhsfAjM0KRwdH/2gAMAwEAAhEDEQA/AM8080YmVjJ8qXOUAlQKRbd1C4ya/wBCCXC+N4rEF5a3SCAwqqUCc+wZstL+abz054lOCSAf2Jc+3yEO3LuPkSMKhIIE1YSnoeYUuDSohQB2fuYyx3nTdE5NpbB3C8TmHELlqWQmWKgA6nRkCT731tk0W/7aUSEggrJYJByzuo3YOGfeOckzFzp0lIB6yoqQogBBcix1cl9mgxIxhkprTStZBAJIFala6lksbNfSKYs0rp8E5ofl4ggOVWAcl9s48nFKIeqOezeLzJylJQHSxSsgFVVLhgiwZRcOem184cMEg0j4rCzlz63zj0MWSOR7IzzUo/IUGIVvG6Jx3MUQjziaWDvFnFCqbLfiq3iMzl7xGpZjRUKooOp+Sb7wv+aPHEq/misHjzGG0IGuXksHFL3jf7yreKsbgwHFeAqT8llOIVvHlYhW8RIEZhaQ2p+TJxK/5o1+9L/mjChGCmGpeAOT8m/3lf8ANGisUveNTGhaCorwDU/JMMSvcx44mZvEESOI7SvByk/JMieveMmeveNEpEeW0LS8B1PybfeF7xkYhe8apIj0Cl4Bqfk8cUreNhiFbmI2jFO0GkLql5JvvC942+8q3iKiJBLELSDql5LuEWVJcxmPYRLJj0Z5cmyHtRwLnkhPEJylfzdO93BPll7GCGGnSpeHWooEyaCjpmAOgqulTZhRCxa+jtkKnPASnHzVKAISp6VFqg+Xzy3iLgnCFYmYWFlOoi4dIyu72ct5x5rT1bLcdmcLxwS/ERKlgzZtVRZ7KLsnXIGLHBuDiaUypi1KUkgmVM+Apf4AS5Cmeze2cR8A4MlP8aciy0pUlVSiWpBPSm6j8IGjw68tyfFUkhP8GUWSVOVFVIuVE3ZRVkbMIpijqkkLOVWEOFcJEsCxSEsEpDFgnK4uQ7ljBN/OLDfTxBKnJWHSQQCQSCDcZiPagox2Rgk292ZC43Qu8QzJyACSoAAEu4a2cTSgCzaw1o6mZWo6PGtRjcpjDR2xxoVGPVkxsUx4QTjDxlo2DRtaBYUbS43pjCDGwibGMFMaFMSPAnHcTQZc0dQUgXS5QoByAQXDuxIY3gOVcnVZU5r42JMlQSsJWQUpU46VNY3B/IxPwXiSZ0tCnBUR1MLOwf6y7xzLm51hM1KlTJagq6gFXzcUixuq5vdrwT5Z4wHtMZICSr4nuxShJLkuTlYZ948+PVy12+CzxrSdKMZKY04fjEzJYWLgv6EFiPMEEQVkJSRmPKPReTa0RUd6B6Ux6mCS8MnMWiusbXgLJYXGiBo3Eb0HZ/KNxIO0c5IWmQNttGA8TqlmIveOTA0ZfvG6SbRq0SANAZ1F7DfDGI9hvhj0Z3yboe1HFuZZctWOxJmAqIYS0i9RJNzqrIADygZjZ5kqSJZ+Ah7lRS6XpcB0m7dWbHvDaeFBWOxE5awECYAxpbTVwUquG8xHudOHSqUqzUckk5BAd0+rONbxleKWlzBr9ekSuDz1TFCXMKUoSQBMJYhLMlDvZNV2GZ2a/SuW5qpcqZMpVRS6Zaeo1IdwkuQHsAm3eAHLHA5ZkquhSyHpUGLs/wAQLsx0eFnGcdmyVTPCJZQu6npKlVkAuQQ792PpAx/02pP8jpeu0GePc1CZPUlDNMT4ZbsokO/b8y2kX+Pcf+6hMtLdOTFtB3UfiJLGOdKnk0F0uzuBcOe+eUZQpS1guCkNcnQWzOweAsstw6EPfAsVNmyipSUJkXLkO13JVewuSzH4RD7gklKQCQo6lmfu2kKHLmPSkUYaWqarpSqkFKAbVKJYtbzf0h1RLUAKk0nUO/zjd0sYpXZmy3weqMa1943Eu8brw6mdrRstEaZXrjcKj3hxkI7QdgGCq8eeJBhychGs6XTm3qWgWgpMr4nHolqlpXbxCUpOlVmT5nTyPaLVUK3P8wpw4UlqnDOunUMQMlF27sdYSpHMs1aOqZSQlaFEk5LpSQ4vULkG+sYsnVLHNxaLxxWrOt4mfQkqb4QTtkHhL4tjlT5fjSUzA6K1JWtmsCZakrNMsgjRsjvEvC+NU4B500pVWUpmFL1lTqCgLdxUbEjLSFaZjjh8QoKWuZVMUsqJIveXWmklkXb5MIj1OdSikuBoYxd4jjdEMlBJBHYkEE9wGALx7g+NUklCQAovvkAQU6Z3Noi43NBWSA2tNlFyBV1A3Dh2N3JivwiVUpiphq2el/6RlSTiXqjqfLHGJksJC28Mhk1dKioBnDkuGSom13GTNDVhMeickLQpwWII7h45keIsQoKctSHaxSQ7AZCkaZuXvGRxCfJVIC5gBcBqx0EVpFSaelSkkuST3axGrDncFvwQljs6nQDm/uf3jdKUg/1hCVzsUzlS1EBLKpJBd0sNsiST88oFco8RXNxaVLmFRS4NZZzSEVAC1TA57xp/GQclFfInadWzriMQ2QiYYw7X3gYlUSBcaHjRNSZbViSdojVMJ1iAqiWTPADFIMDTXCBd8mdYkAtGPHD2S0ZKoG4aCOE+ER6MYT4RHoyy5NsPajnfOmINfR4SkpUSdFIUAE5Oyg5e4zKYV0caKZc5EyvxlVBlEnpBDU3YD0e3tNzWr/nJgFnX1MoAsLvcEAPq2YirzVNlVFfhhExKaaqgSbhipiQ7JNyXvkLvinLU27OUalRVmcxLkIHhE9SHWarE3T0jMAJAO2ULOPnuHepSibfqD3eGQTcHMwoKlKTMZgEkEONVBnSl2GbwAk4NQNQBpBLFiB3uDYvCteRkVFSaTYXYB8h5B4v4eWw0L6efbaJcLwxUybRkWdy50ezXPlDhwvltM0lFCSoIBeYk9WYJF3RcBnAyOd26MXPZCuSjyFeQMJLksTOHiK/C4GejM7ghszD8tZI3hbwfKEgqQV2UEsWJY5MSbEkMWOdyNoY1YOgClQ7kuT+ceniTikpGaTvdGqQoXi1JQotc+oiolwfjJHkB+sSnEEfCWikk3wKmlySrwQ2jErDgvcj67xUmYvQr+cVcVxSWgdU1I81AR1Ot2G1eyCWKn6BSjADmPC+Nh1y3DqGrnIg6B/aOe47m7EKUS01iTZBKQG7hLkd4HYDiuM+8iahDAMCFnMHN1KYn0iLyw0uJbsSbs2xHGZspBkKXMKFMlLhiACTesEMau1hC3QoqKgQGDsbOz3Z7/wBYaON4c4iapSqUkmpVLs/qCdveKmG4SkgknMt8IyFs37PHntGmOKRHJ4wVgSy7MABoL591AsBBDFeB4JlmZVMAJCjUxABJCSCGUVbjX1irP4YlKXCi9mskfkNA59ImwvCpdKStKlFtVWD6W2yzhFBDdpirjZbXAIGn6XYP+kR4OapiEgFRysN3ttpDLxDlxExLyulYHwu4V2vkYXMH/DmAqBFNjZjbMXNvOK7OIk4uLCmEw6pMvxZhLlmdJDj4nBIuGSbh4pcQxap82rVRJDHQlx6s0EeZeMeKQPhQkEIToEtqDcKLh2gZw+XcE2Aytv8AkIEqW6JrfkKzZ5mKlpKSnQgJIdnyAskkZk5tpHTuDcBlI6ghKklihKgCU2IPa/7wg8ExiUKBCXSVAXPUVlWV3cebaXtB2XxspKES5niMUkhBAYipFrgBJAqpyGfeD084wlqkrFyRb2R0FI7RsYGcOqk4eonxZ0wOkKX8agk0JCsgCEj5m8BuN84qQR4SAQlZSsKI6lUhkAj4S5+Uem+rgknIzLE3wNZEYcwvcvcWXiZwWTTLpUEJZ6iS+YNIYBt++cNJl9hFMeaM1aFlBx2I0O8TMYylMSoRBcjki9gR0CPRvhB0x6MkuTbD2o4RzvOUnFz6bKSqx7K/YmAOOnzZiBUSsr6jfcAZvsGftBXnE/8AUcR/pU/6RrwLiCJU5C1oC0hCek7m4I2U9nMee9mW+LKnDuDzDMQlTIe4tYDfvlbU7w/cF4LhfBM2ZM60pDzUqU9I6graokE2fKAkvnFJDqRLVMqUS6avDcg0S3YkfEm7B22aNsViCUiYJrlRWZclBrYrKAUilrskKa7kGzmHjJRd8meSk9gli+JIM9aFIS1QSFCpJoQsGuokdbCxcX31v8J5gSmdNUUkyln+GySouzrJUHYEuW2DgbiuXuGvM/5hKkmt2qYPYhJSQCyrDpObAi8OH9jSzMKyAetMwClNlISEi7OQ4SoagpF2tGvDGclZCbS2YPxHN0tRaSgqIUAStkhlLoF3sSWPqBmWgvgJc1kmarqY1IDFIJL2NIJAyHzvHp2AQZiZgSAoZlgXHU4Pqol84uhUa4xkuSbr4NQIpcY4xLw6KlqD6DU/sPOKvMPMEvDJzBmH4Ub9y2SY5pj56pyiuaaiTr9aRHP1ChsuTTg6Zz3fBaxnFETVlRdajmSkkelshFRc8aJPs0RyU1XGX5/0iWawFzHnuR6aVEJxS9EgeZ/pE0lM1TWT84iTODEtFrD8QA829oDZ1GhkzHKQR3IGvqbxmXhlAN4htsB+0aTOLAmlNy0Ry8Wok6AQLYTbF4VZTZb5/E37Wt+sBzxOaXSDltB/ErNBJ2gClYSDQzk3vf2yphoiSRvJx5WQaylQAY6Eg6xtxLDmf1BLL1IyPmP12zi3hsGDLCrE/WsYlgO4NJ+Uc/oLp2pi1MlqdlggjfP6yhn5Q4eJhIUQEpSVFSi1mOWmmveLWJwYmhlpZWih+sDJcuZLmoSqmync5LDjpcBxk3kdIWT1KiTx6TQcNmLJ6VGS7/CSLEAMD5Wz1zgjgcSlC0y1SwlQCkAosK1fCCbBTAh8szHR+F8JAkKTMEp1BQdKAwSq7XzAN2ytAnhPKEsIQqZV0lRpzcEuHBBazMBl3huxK0c4Ohd5kxlCkk1A/EpEwmoGxCwArqT8bXLEnuIW5WJWolNJNakkNuABa9yrV7mLHMiEpmkBRV1ltqSSw/cMGLxa4VhUUoTUDMVZSVuAXFSAClmNndtvKJyEdDZyysSlIUoMi9Nbu7Elkh6Aw8xezw9YDGiZKTMskKzBORdm83s29o5fzBzGhMuiXTW6UEh36aiXNXUghiCbiKeN4xVITLUojNktZgokEpf/ABCFg7gZNFsOXtquSU8d7nZVTUhQSVJCiWSHDksSwGtgT6RZSmOf/Z5NXOnKmTLqCE9QIGQIAIJJyL2Yb6R0UJjXDLrjZNxosYcWj0bShaPQre5ojwfPH2hGjFT9Cs/K8BMRIqZIdwlDnT4cv9WUGOe0mdxOak/Ck39HJgJNdSjUalOyZYyD6qb8s/KMb5KvgslLq0vqN9Tb2g/gOCzagoLV1lq0dRBKTUNk0io5gxU4BhZiVpmKMqkE9Uz4agwaxBQQT9B469gZgUhKmAJAJbdtNxFcGBZfmjLlyaTmsgKXPSJljdrqVUUu1xmCQz5uR6m+C8SVKLzpaio2StKioEVMopBuRcOw2FsgdxnL8qYS9QAQEpCT8LKqfuXCfJu5gsaUjJICX2Db+UacXSzi7sjPKpIq4HHJmoCkux3Denn+WWcBeMc0AKMqR1LFlLsUp7d1doFcw8yeK8uSSmX+OY7FQ/lTsDvn5QBXxFKEBMpIAGw+nMd1HVNemH+zR0/S36p/6JcRKqUVKLqUXJNyYnThk63gThp5LkmLKsQctNY8/c9L4N8ZNayRf5D94pplPnn9fKLi2a+gioicAsjMlmI208/OGSCot8EqpA84qzMMSWAzi6uZkkeZP6RocQHYe8C2LZNhsGE2YRZTgxmwaNJM/K/n2j03FBT7fVrQm5xT4lODFNr9/wB8oEY5d0pvbIFj/wCKhmO0W/uolqqmTAglyEhKSrzL5fWUazJXihwL+QB87Wii2EbsISltKtmGeBs+YB1p9RBTCynSzMQGI7ftFSbwpnDGk/KAmrG3ZeweKCktFiYhMxJQsOIApwK0ZH6/eLcmaoZiA0cMvAJ8/wAUSFrUqUsMkhmCUgODqOkEW1U8HJ3MYTiVySlghJNWQOW9rNMf/TCejFOm/wBPb8iQ0COJz1yJonpdQIABJJAOiTd2e4B0s+sPHLJKic047rgPzsFIKJmLd5kwr8OWsApysCbmwfqts+6bjMQoTbHO+baWJ2AB03jZXFyslJJpZ6SelwXcCzWYQPmTytr3Ab0hUnJ7mdtM1B0uwPYQW4dJK5yEFNQfIqCU+SiQQBo7GN+FcGmLYMA4BSVBklywDuLvoc4ZOXJGHlKUMRLqVchBZmJu5u6g1hofJ4DkroVq+DonL/K2Hw6/FliokOCWLO7kEAOCCB/tEMqTALhHHJM2QJqVBKAOoKIBQ1uq5bLN4oYTnqSvECQEqSCqgTFMAVXZg7sSABlnlG3VCKSQNCQ6yjaPRiRlHo5jpHz5zyfCxGJX+Ja6R+p/L2hX4dMAYsQsZEZHMur8rQ985cJmz8ZORKTVQCo7Xdg+hJ377QvcE4ItVZCVKKEKUyWchmDA/F1W2LG7xlpvgafJBwzCrKnQ9NqnYAOWe4LF/bPSH7hXF5stSUrExUsAlCEJKjQAQFE0lcwEizEXzLRNwzgoTKQEpVKIpUKdCAoXJFRHU7Kdikd3n4VjcQlaZczDilFgUh6SQGLk5EKNwNTsRGjFjcJJt1/PkhkTa4GGTiUKQFgikpqd7Mzu4s0JvMvHUTBQpdErYmkr7qe4RsnM6tlDaMTYgygxcEaMc7NrHpKZSfhw6R5JH7RszXNUnXkTFj0O2rOY+OgjpS6f8oJH5RGZgcJpIfJ0qAto7NHacBw5E1BWpxfIbACEfmzjKEVyLKSodJFQIfKoE32OUeT1ElidfJt7zq2hNmqCW0FJJPlf8v0iOdPYAtbQmw31zisMU2lrXbzbXL9oYuW8emWSZtwz3D52cDeMyyyh7lYizNi/Nx9rgkdhGZOLQlRAqAUQU9NnIZTklwXbIEZx1X7tIxmGmJRNRKK7dRcBlB0kVB3AI9YSeMcuLwdiSavGTNKfEVLoKQUymzuFNUQMhtGvUtKaLwnJqk938f8AQH95STY1EjQZNm/d9IklzkZB+5b6MdE5T5FRLAmGY5mypavDe6akgqcv1CrtDCnlNAuBffWHjDYSWRrZbnHGSbEqD9j7Pv8AXnZw+IlS7XPekt3a3zjrUzl9hYH3ioOCkZAjzMF40L3X4ORT8RJWt0pUTdyx9Hs8WZE6WnS+jhs/OOrnggL+gPmw/eKk/lnsYHbTD3X4OZ4niKblLOLgHXs+hjeXxyUpr3IuNQfrWH88nBX4XfcCA0/guH8Qy0pAUlgcvxKpHo49Lbwk1CHuYO9IXFYpB/EPeIDipYLVpfZ4beE8rSsQT4dJKFEKBYkd8sjvBuXyNToPQf0hoQTVpjPNJfAiSlJUMwYmkgXFlAjqSWNvKHk8jg5oQe5AJ/KFL7T+CJwOFlzZaEJWqclFYSHApUqxFxdLQHisPf8AKEnj3L9DzZDql/jTqi/uUv7QEw0+4DD4qj3AuExeTzHMBe2xO9td7QOrq6gAnsDvASdUzPNxbuI7cO5nMpBUHK1CgAWpDZpL3OVyHDlmgSccutRUoqJzJJJLlyHOkB8QpgClwCx9dQIzMLAdRfbbu5+soTTtQGw1/aBKVpcgNkLOCQWI1ZSUn3jVHEFGYqa5UQq2jU/iBFncO8L6MQQTe+vtFjDrZKWsTn+cLKNIVbn0ZylxpeIkeIqzqLC1gGtleMQE+zZb4FB/zH9IzGmLbSKoqYGYDxHGpJYtLI9CsH/6EEJnBkeKJqVELGqSQDm7gFj8R9Y5h9pC1J4iSkkPNSCxaxd4CzsQoIWQtYInMCFF2pUd94VRi92hpY03bO3DD3+Mx5Uk/wCIY4pxCcoInELW6ZiQnqVYGt9ewh74FxRQw0m9/DRnfQRl6nJDCk3Hn7k3iguRxEon/uRMmSf8UwqniZOsCOZONTZcgqlrKVBSWPmREcfV4pyUVH9WcoY7OtcNQ0lZIqu4F7sBs8cf5zUkzlJEtUtzYFL/ADzc5/pHuF/aTOk4efh11LmqKKJ1QFNaU1WbQO3doqYoTcXKVPqCqVUqLuXCQdPiPfyjVmjvFjuO2wsImqSFAEXsxz/rFzBcRCiEqCiAzlnJ7AbwFxANQ1IPl+cMHBcGtZq6iNs/dmLd47LGKjbJs0x02QVzFJlTEviMPT/ESAOmbTbwizNcOcxcQ2cwcPxKZwOJRNWKy6hVOQaukqFLFFIpSzfh2ENmE4YiRhxMGAGIU4dNCCUmwCr1KVmfhFr+cX+Fc1ScSsyqFomSphKwoBgfEdSXfS4uBlBhlWSC/n0L4pThbiC/s0MqZMxMyUiYemkTibNbpSG6ST1M5YFI0BhE5E4vMViMAk43FrCsSoFK1KZTJl2V/FNnJ0NyfOH77NsZi1rWCECSFnxEqQhKkEhwE+GWU7gvcG94NcL+znAYeZKmSpa0qlKK0fxFkVEAElzewFsrRXp/YRVtDbGCI9HosOVsNLuv/X+aUxPSI1RYq9D8v6Rzrm7nSahapaEoEsukVEdYUkMe16r5ROeRRQYxsWkc84xb1z5a0CfMQoIQpCgBTQKvDsR163YXgJjMeTPK/EJuS96ixs5Z/wAV3ilxAGSpPhsoLIKrOHv1EZhWhtcNnaK03DBKnKrZEgi73GR3It5Zxmmtb1NHRXw0/qPHIfMX/MEkpQ5ZRZgylOX/ANzWzPoI7ODHzFy9ikidUoKAqdDC7gaerR2Xlni1MudUpZmUuhKnOhINyz3G0Jin28vb+H+52z4djuYRPtj4avEYFMuXdYmhYG9KVOB3Yxpw3mMyaiXKUyUBKXe6VM9s7El/doP8xz0rSilQNMwhTaGglvmI29ReODaO03sz51ncBUnCKnlwpKkWI/AsqS//AJD84gmcNXLlIUtJAmJCkE5EX+evrHT5uFSuVOlnJZSj3nzvyF4J8bwKJmEmoIBCUFhsUpdJGxFo8tdW0918/oF4PBxIAhvU+7f0iR6SCQ4L5+Te4N4fOC8typuKShYJSlBJD5lJA9r/AChb5kwypU5aC9KVKoBAYAnQDKNUcym9JKeNoX8Qh1lsosS39Irybl4mXO2vFJrakTO4fZef+QR/qV+kejH2WF+HoP8AmV+keiy4Krg579px/wCoK3K0sdiXDwtTllqXcFSibNcAX9jDN9qUo/fFLBHStL3uwe/1vCqAVg0gliolu4F/K0ImqLssqmlQnEnKYAbZ/FfP6eLf9pz5aSkTA0uWlQFCcjQAMntV8oHJkKCVK/nW4Hpn7kxjGk0rfOkAjypI/KOuLBsEBxmf/if9ur4U57ZRHjeITFIUFrcUJWzDO3bRz7RRQ9hvLpcbxZw3DZs5JpSWob/xYZfW8D0R32Fk0kUiamL6fo0F+FY1SUKQg9CrkaPk5HrnGmH4LNqpKS6XrYO1gQ2t9NDaJ0cIWktdBYlJL5i9wLgaO35ROeWD+SdsqYXDBUwkg2UxQoN6jdidtN4e+B8ck4cJBTUSQdQX0b5CAPC5KloU8uol0qWASEkZMAKnBzN84m4lwhakACWtJN7hXQoN0izEnMkt++bLOEnpkzrfwdE/41WJSvAEmpClFSZjhwLkJZh/uPa13CjPxeHxCBOnSEoxBngzQFFAmylPMrAu2dLi7Z6QpYmYuQSlQUUsAX9lXy3iH7zSsMCn4SlhkG0fOxBy/OKx4rlHRyRXuTf7HZ+WebcMJVEpqx8SAGIp6UvYPYJu2ukF8JzVLNIKgFHTPI3yGTRwvBT2UTLQSlTIBGZYusb36QwgkjiEyipiKss3Sx2zF9YWWSUeGBZFR3rCcUlzA6T5fpFsTBvHDeA8zKQt6jk3YEl323g/hOaZhIXU4L9JAGRYF8ybQy6ma9yHTizqIPx/WkcH5jw81C1+OtBCr3ZwHdgxtn8Pke8dNw/OMtyTqA79nc9x/SEDmlcpayqSCQAH6hfMMNr39dGgZcim40MnXIizMalF0qukmxu4/WI04lJQpVORCiR6j5AxDxDhy1qdCVdWVXp7sIhpXKBQQ1Q87RoStCPK3s+ArgprLlrCnZmCQ9L6H/Nr6Q/4HiiZUlSiSFzQKnHw3JBDj0zOUIfL5CEj+LSorakpfyIPe47Rb4jjFMQXWl7kd7e4LDtEfSsidcCJpbjEMcKSmx6Gds2II1z76HKLvD+YkhS0kk1KBv8AzJCgSHvcHJ9IRsLxEuoKtSBYjuc/IRInEM6yBV0lAOoWdxkWq72MVyZXkuMtkxu6N/3osSklvEUp9rOL+a1W7Rg8YDTg7magsBuoEN5O99hnCbSpIBvcF7iwLtbVhFEYvqDOFC1W4fL2eJLt9vRX5/nZ087sbMDzCBPUUlICvESS7MLKBBOrho04nKk4pajNmeHNIDFKQUra3qRbPQQlLxATMUAXY57g3f1cQZwGJ8STT+IKKgXFtQz6vBUYxW231+fsI8rlyS8u8ElGYtWJU0uXoDdZ0D6C7mLXFsPhi3hpoBcJbtmS/Z7mKuCnIUf4zvWCruE2b9/KKGJx7OFGog5+pc+toD3nqu/AJSS2R2j7NpITgUABg5/SPRF9lc8r4ehR1Ur9I9GsdcCjzkJJxc6o3di+ULmDwstClGU5dgRo2uf7we5vnPjZqR/N8727ZQIWqgg65ggvHnzju1fPwWhgUvU3sW5c0E0+Eol2IIGth9eUVMXLrACZTEbtvudI8Z5Na7Bz1D/UdPVvcR6XiyBudXiSxOO8R10+N1uy3w2dKopUgJUk33qzJvm7wRGOQgva2o23fPWBc/AIPUtQq9XfRLg/PJvO8X9nv+P/ANolLBHJvqIZOmnB0MauIy1sCphuepmysc7mLKZ0wmykqA1DZfQ+UKEzhZb4vYsYs4XFqk2XUU6KDZdxv3jPk6NJel2I4Tjuxyw8+n8V/wDKLfLP21jedjks1RbYuz+8J87iyT8KrZ7HPJntFadxMaZ3d/PP2iEejk3uhHkYw8W4ulKCpIC1uEgM5JOrAOpoVuIy8SsmYqUtOXSwvdABCRrdP08WpWPN0pIdhoC7aXv7ds4vyseFgBThYAZT7FwD5Fr9o24o9lcWJ3L2YP4J4iE9aEhJLtSKicnIySYPJx0lQ6kNbNmV7wO8U1fxE1F9Xf3GYgzh8Jh1gKtbSpQ+TuWiOeSbt7fYaLd7ApfCEEiiYkoNzVYhssgKouzeCLQkGWpCxsC3u9tN4KnhssFghKr/AMxVpkAS+sBpuLQhRASpLEgsoj5GJLLklsmU3KEqXNWWCZgbNxSL9yz+kSp5eWTmyjqVZtv+8W5nFENmf93/AOxSncXeyCT6/tFYzyt7KjlNRMTOFTUPX4YA/wA+fyiunApV+AkDsddLlwBbKLeHUpRdbeZJf5wSk4mWLk1AG4GfkId58if1OtMAT+XSuZWOkFrZANk1my9X84tzkpJXLUhwWBLN1C1W4g0UgmuYKTakEOwOT92jXELSoMwOxDg/KJy6ibpSYtoXcXwVSwT0klXUzAt3yfL84H/2BNlrIuUqIKikVFgGSHALa7aQypwqVXC1ndyw/OLEspTkSIddVKPp5A6F+fwWaog0GnQKIdI/QWdoCq4DMUCylKXURTSSAALEK2tYQ9rxRSDdLgAh3BD3yObi8V1cRUl6AjckHM6lxp37Q8OpyLhCWvkQMRwNaVFkLuCVvkMiALPa7nLKCGC4eUBNSCxOdXwkPexNrp0vDOrGTVA3Hpn8xEuDx5ANSQCSTUyQ+4sHAufltFZdVNx3QdS+BL41gJlImCWtq6asg5uB5t+YygRL4fMWaQLmwcgaPcksB3jp06TJnJyF7EBr+jRBK4YmXeW6SSUtmbXPdrDTSBDrqjVbgtDj9l2HKOHywQczo2gj0G+UQ2HH+on3jMepjyaopl1wck50f7/Nb4ipgA3pfTM37awJVONQCs1H+YNfvl7Qe5+w4GMWsNdRDXzBzbLUX84AYST/ABUhOqg51N3LnYRCTTkTeek4oiVxGVUUomEglnLMTpkbDYt5ho3TM6qSSPh0fMA37B4C4lICCoXdyl/5QoJqI0cmw7QTkgAl72fLaxY6KADgasY5VTYkckixiJpFnJpJ199O28SCazO4fJ/reKiyjUkd8x2+WR94vza/DIKQpgEoWnsXYg3Lvn2gXGqZohne9swJh3iQEnX5xrg8HMS3iy7F6gbWZnHcPEs6koqSHJOlwkAas/Uc4VpfBeOWLIFYNB09j9PHpmGk2sQRqFG/yjIkKLWzs2oPltG8zDgEipKlWFKSFGrUW2gJt/IKx3uisJSElwGbIgl3jy2Oqh5H942xaTLVSsJCtnBIyN2NrGNBMGv0+UGhX2Wb4DEkdC1KPVYvocng3LWE5uHyNmfL1DwAn4NX4klOzln99PONZmFUC1ThNnDKA1NxbOEngjPci8d+3cYlY9iKVOCH/VjYXvGq+Lpe4SrIOQNR3zaAKZJ0UrXVtHIy1YxiZhwml3LpCiH3JAGedn8on+Fgd2nHl0OkrH4f+aQpTgOAHLfhBfve0bjiDXYX8s97wnHhEtQKvDpUBUCzE7l+2fk8YAm1IFRuxDjMb3OVj7ROXRpvaQZYZrhjNisShJYpQfJjllcZRpJxb/DSkPYuAQRo8BTiVrDkEhiCqlh2yP0YhRjAFFKkkjQkj/5BLf1g/haRBwmnug9O4qE2UskHR3D/AJbh4qpnTp3w9Kd99QzDKIsPPw0xJrSQElgoNZRy8wYP4XiElCS1O2XkxHcjSJTXb4i7+o8YJ8sH4fBhF0zCk211tdshG8+VPKKRNcejgbBjqPlEkzEIBCnCSrJyAT3uYsy+JpSkF0gbMxdt894z6st3/wAKaYARXCFK6lKJLawRThUBNLWv8w35RYwuNEwKZk0glTm1j8PvGMShnBSQrXKEySyv3BiorgppQlLEafp+cQY2WWJAt9bRmali6Qoh2UNAwzfR4nkyq0l1ADUBYJPaxh1rjvewuz2B5nKCRZmDAAt792aMScRMdyRV6ZQdl4RTMiUPMB8s75RApBV8QBHzgvN5QrxnQ+TVlWFSSxuf0j0ScoSynDJB3MZj2sL/AKcfsVS2OWc7zx99mpI/H/Qn2gXw1KfES5BClJSp3+F8rZXI9oP824U/fpq+ln1gfh0y0saEMCHsTqDmbvZox5cmmZ5zXqYlYmR1KfIMAH/CDb3IghQoS0hQNVTuGI/ES4/3QQxBDqHhS7hh0l7k3cEXY2dsoIYfBoWKUuALk0n59TwfxFLcSOX4AeGw1RCblykMBue/rDTKMkHESAtIWJctcqZLmVrVUFdASAwAIFV7DW7wKxEuggisFwxoYnuM4XZnBJoJmqIyrTSoW/ipBrCikjMqCUglyDk8H+8q1UaMMk29QYRJWlQRNerMhWhbV3JiwOHylIcllAgVh0s92JF737RalTZpQFKSFTJgJK5ikIUXDAgAl02YesZmJpkMVoUokAhC3KHZTk5E5C1ncPEZK1ae/wBCbxpXpNMFgZaVsoBXSq5W4PSQbZDTONfDSkFQkou6UlkubA69TNrleCHCOEpnCZTWialK0iUqlyaLlQYUgqcDzvACSFBQuHqLhW7MT2y+UJFqbqTdoMoZI6bfISwkjxJiAmVKBcAUpA0IAJ0zd4mmcRkpmNQGAIewUru/4RsBGuFJTd9vh17FzeK0zhUo3rLli+bNtf6ECTitrYW5qqI8XwuRMNRQQrN0qJvq9RNUV5mBZLS5hll2YptcuC4uD384Iy8KGJChbMks99H7xvi1pTLuQpSiGa4AFxfckabGHWRpbP8An5h7sluinh8BONjMSpxdSRckM/qH2yPeLUjBSQEVLKySPjJ0FmpO359opYLh1SytRWl0uFFShZOvoRkNRFvD8JkpL1EkEZuwfa+eXvFJZUl6pfsOszfuK2L4LKClkTA5UpTkqLMVAiyn0BvvsRBmXwRJEuiegKp/G7IBv0gAgqPd7HKKeI4f4ZmlJKXqdqna+xvZ83iniUBxc5B7kZAB/aId2cr0z/QVZ2ky4vlhM4HxMQlwogGoqysWvYW0EVsbyfLLeHOpOtiRYCwvuD7x7AywbBYHqfZz3gvJkJT1qmsxcCy39jYdzBeTIv8AP9Cq6jWhc/sSckf3kpST0kFLKBLkOWc3GXpFr7ioLWlCANEkl23IzY2+cbzeFVKBGJWvIq6QEuBYAm5Ic3yHoIJzVolmkrJIuQ1u99fbSHXU5NPNv7V/4LrceQBxDgRAClGWSEpADPmVdvomMYXhahSlWpNwSGA/KGv72gIQpNJCgQRmeknU5PESJaFJmKrCaRVctb8WVzbaJrq8uumju8+LFrFcMnJQooUo0rcOzFgprNf3izwziGJemY9xYi75tre8EE8UllIEvqAU6lHfKw2AJzu50jCMYazQKSE2OjBTktpbcmDLK5OpxRLu+rYj4/wWcpYMyaEpZNCRf0SAMhub9znA4Y2XIUhJUxdriZd7MLNBFZrWlyXJ9TtldnglhcO6VVkKyDKWq1RpCurJIJuQNsnju9q9yVeAxyXuDcPzapCViYhSQyqSCVBwOl2uCbDYE3tFnh/Hk9Sj1GlxUciGc5X8t2yiHivBEJlA1gqUCQEFJpuxqJfPs/nEOF4YlDkFb7PsOzNCQWGtlQ+PLN8nWeT8SpeGSpYIJJN89M49GORio4RBVmSdSfmc49Hr4f7a+xpTtCLzUknFzWayv6/IX9YE+AQ5DNs3se+sN3F+TsRNxK5gsgrdqw5D6Wsad3vftEeL5RxJSyUS7oF3YpUNQQq43DXjPmjOeRenZPf6/wAoxvG7YmTZaCplAOz2ca5d8zFmRhkpNi1QuVKLB9fl8xB7D8i4l0KUJZIeoE2IcEM18h+0SzuT8W5ZKMgLKbLW5z1iebFNtaY/f9ARxu7oB4qXLTSQtKs2Lq0LOymZ9IgUkKBBYvdh57taGZPJuLAIBl3LsQCHuBn5mN/+EMUwZMp6SCSdS/UGZrEWvcekSWLNF3FD6GxMmyQkOdO5itOxWJlrSUykSwyUVgVIUSpwoqP4mSbHSreHpXJGIKT8Nbim4ZrPpY567RRxP2f4koCGQSFPWVC4DgBtLM4c5Da9ceGT3nGxkpR4ETH46fWQpYYTCsNqSQbEDXPPSLfDDLoQCDcgs12bINrkPWHPH8g4iYSaZYLAJALBIDk+bk6uQGGQiuv7O8UVFX8JIJ+FJLAbByT84s8bcaSo6TlfFgnDyXYkFi7jUMLfXYx6bSkqSAMklWwBZ2ve5TYPYnaGFXJOLyeWE1FQSDZJOxJfLvG07lDHKCaig0kkE0vdzc5m5OZjOsE/AtPwKJUlRLVFL5OfneL2HSUy60Is4LsHd2F8wDfsW7Qcm8jYpgxS+twA75ADIM0aSuQ8XTSShiz3za41hX0+R/ByjJfBRxKytIdmUAoMwFg2wuH0t5wPJSMgCygLub275w2SOTZ9KgsJfpCVAhwHvmWNtCPaBEvkLGeIXKKVKBKrE2a7PnYWeK4Omab1K14C4t7oEYqYS9rP/MdPVoxJ4kaE1S0qAJSzgkZOWzA7tm8McrkXF03Wglj02YeZ1ts0TyOSMWh/7u4IIdgQ4N73uBY2hZdPu1p2Ata+BSmY6W5/hqD6XGmcR/f0P/dEnR7w6Hk7GEv/AAx7bMdGy7R6RyXik5UHKxNv/Ug6R3Yr/H9RdMrFWXxRX4ZZSTkWHozu3nFebJVNUOkJIa5UfkAGGUN//BeM08K9V9SFNa5LM1iGMTSuSpzAEJB1UlQO+SS1/hGehgPFNe2J2mQj4qQqUkaoH4cw+RIL65xKiSVh0h7EqFyGa57AB7w4TeTMSUqDJdrXBBvcG+0QYTk3GIqQAgIU1VwrQjI2JFRY6QOzllu1uU0Ni5IwcoppQLgmpWVtGTmNcyfSMTEqQ6U2SLC92zL+sMMrkTGILpKCAXpJZ9npbztrGDyNjBLpHh1FrkwrwZbEUX4F+XhqW/nOrm2+V3+rRaxuFlCYAHpIFzmGDkOXa6YJ4LkXGoIUrw1F3IKrNtEk3kfGF/7sAqKk9TkBmCX1A3beA+nyhUZeANJlA7kINgSTfPLez9gPeTA4tDLJUfipUBnSU1HMWL0gHvBnh3JmMlEKqQ4LnqsSRcG+WnlFWb9n+MJcKlJLN02BY5m91Nb0G0cumnvaBpl4Hvklb4VJG5j0S8p8OXIwyZcxqkkuxcHvHo9PFFqCRpjd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data:image/jpeg;base64,/9j/4AAQSkZJRgABAQAAAQABAAD/2wCEAAkGBxQTEhUUExQVFhUXGBoaFxgYGRsaHRwcGRscHBsYHB8cHiggGBolGxoYITEhJSkrLi4uHCAzODMsNygtLisBCgoKDg0OGhAQGzEkICYsLC8sLDQ1LC8sLCwsLCwsLCwsLCwsLCwsLCwsLCwsLCwsLCwsLCwsLCwsLCwsLCwsLP/AABEIAM8A9AMBIgACEQEDEQH/xAAcAAACAgMBAQAAAAAAAAAAAAAFBgMEAQIHAAj/xABAEAABAgQEBAQDBgMGBwEAAAABAhEAAxIhBDFBUQUGImETcYGRMqHwBxRCscHRI1LhFTNTYnKCFiQlQ5KisvH/xAAZAQADAQEBAAAAAAAAAAAAAAABAgMEAAX/xAAuEQACAgEDAwMCBQUBAAAAAAAAAQIRAxIhMQQTUSIyQWFxFIGhsfAjM0KRwdH/2gAMAwEAAhEDEQA/AM8080YmVjJ8qXOUAlQKRbd1C4ya/wBCCXC+N4rEF5a3SCAwqqUCc+wZstL+abz054lOCSAf2Jc+3yEO3LuPkSMKhIIE1YSnoeYUuDSohQB2fuYyx3nTdE5NpbB3C8TmHELlqWQmWKgA6nRkCT731tk0W/7aUSEggrJYJByzuo3YOGfeOckzFzp0lIB6yoqQogBBcix1cl9mgxIxhkprTStZBAJIFala6lksbNfSKYs0rp8E5ofl4ggOVWAcl9s48nFKIeqOezeLzJylJQHSxSsgFVVLhgiwZRcOem184cMEg0j4rCzlz63zj0MWSOR7IzzUo/IUGIVvG6Jx3MUQjziaWDvFnFCqbLfiq3iMzl7xGpZjRUKooOp+Sb7wv+aPHEq/misHjzGG0IGuXksHFL3jf7yreKsbgwHFeAqT8llOIVvHlYhW8RIEZhaQ2p+TJxK/5o1+9L/mjChGCmGpeAOT8m/3lf8ANGisUveNTGhaCorwDU/JMMSvcx44mZvEESOI7SvByk/JMieveMmeveNEpEeW0LS8B1PybfeF7xkYhe8apIj0Cl4Bqfk8cUreNhiFbmI2jFO0GkLql5JvvC942+8q3iKiJBLELSDql5LuEWVJcxmPYRLJj0Z5cmyHtRwLnkhPEJylfzdO93BPll7GCGGnSpeHWooEyaCjpmAOgqulTZhRCxa+jtkKnPASnHzVKAISp6VFqg+Xzy3iLgnCFYmYWFlOoi4dIyu72ct5x5rT1bLcdmcLxwS/ERKlgzZtVRZ7KLsnXIGLHBuDiaUypi1KUkgmVM+Apf4AS5Cmeze2cR8A4MlP8aciy0pUlVSiWpBPSm6j8IGjw68tyfFUkhP8GUWSVOVFVIuVE3ZRVkbMIpijqkkLOVWEOFcJEsCxSEsEpDFgnK4uQ7ljBN/OLDfTxBKnJWHSQQCQSCDcZiPagox2Rgk292ZC43Qu8QzJyACSoAAEu4a2cTSgCzaw1o6mZWo6PGtRjcpjDR2xxoVGPVkxsUx4QTjDxlo2DRtaBYUbS43pjCDGwibGMFMaFMSPAnHcTQZc0dQUgXS5QoByAQXDuxIY3gOVcnVZU5r42JMlQSsJWQUpU46VNY3B/IxPwXiSZ0tCnBUR1MLOwf6y7xzLm51hM1KlTJagq6gFXzcUixuq5vdrwT5Z4wHtMZICSr4nuxShJLkuTlYZ948+PVy12+CzxrSdKMZKY04fjEzJYWLgv6EFiPMEEQVkJSRmPKPReTa0RUd6B6Ux6mCS8MnMWiusbXgLJYXGiBo3Eb0HZ/KNxIO0c5IWmQNttGA8TqlmIveOTA0ZfvG6SbRq0SANAZ1F7DfDGI9hvhj0Z3yboe1HFuZZctWOxJmAqIYS0i9RJNzqrIADygZjZ5kqSJZ+Ah7lRS6XpcB0m7dWbHvDaeFBWOxE5awECYAxpbTVwUquG8xHudOHSqUqzUckk5BAd0+rONbxleKWlzBr9ekSuDz1TFCXMKUoSQBMJYhLMlDvZNV2GZ2a/SuW5qpcqZMpVRS6Zaeo1IdwkuQHsAm3eAHLHA5ZkquhSyHpUGLs/wAQLsx0eFnGcdmyVTPCJZQu6npKlVkAuQQ792PpAx/02pP8jpeu0GePc1CZPUlDNMT4ZbsokO/b8y2kX+Pcf+6hMtLdOTFtB3UfiJLGOdKnk0F0uzuBcOe+eUZQpS1guCkNcnQWzOweAsstw6EPfAsVNmyipSUJkXLkO13JVewuSzH4RD7gklKQCQo6lmfu2kKHLmPSkUYaWqarpSqkFKAbVKJYtbzf0h1RLUAKk0nUO/zjd0sYpXZmy3weqMa1943Eu8brw6mdrRstEaZXrjcKj3hxkI7QdgGCq8eeJBhychGs6XTm3qWgWgpMr4nHolqlpXbxCUpOlVmT5nTyPaLVUK3P8wpw4UlqnDOunUMQMlF27sdYSpHMs1aOqZSQlaFEk5LpSQ4vULkG+sYsnVLHNxaLxxWrOt4mfQkqb4QTtkHhL4tjlT5fjSUzA6K1JWtmsCZakrNMsgjRsjvEvC+NU4B500pVWUpmFL1lTqCgLdxUbEjLSFaZjjh8QoKWuZVMUsqJIveXWmklkXb5MIj1OdSikuBoYxd4jjdEMlBJBHYkEE9wGALx7g+NUklCQAovvkAQU6Z3Noi43NBWSA2tNlFyBV1A3Dh2N3JivwiVUpiphq2el/6RlSTiXqjqfLHGJksJC28Mhk1dKioBnDkuGSom13GTNDVhMeickLQpwWII7h45keIsQoKctSHaxSQ7AZCkaZuXvGRxCfJVIC5gBcBqx0EVpFSaelSkkuST3axGrDncFvwQljs6nQDm/uf3jdKUg/1hCVzsUzlS1EBLKpJBd0sNsiST88oFco8RXNxaVLmFRS4NZZzSEVAC1TA57xp/GQclFfInadWzriMQ2QiYYw7X3gYlUSBcaHjRNSZbViSdojVMJ1iAqiWTPADFIMDTXCBd8mdYkAtGPHD2S0ZKoG4aCOE+ER6MYT4RHoyy5NsPajnfOmINfR4SkpUSdFIUAE5Oyg5e4zKYV0caKZc5EyvxlVBlEnpBDU3YD0e3tNzWr/nJgFnX1MoAsLvcEAPq2YirzVNlVFfhhExKaaqgSbhipiQ7JNyXvkLvinLU27OUalRVmcxLkIHhE9SHWarE3T0jMAJAO2ULOPnuHepSibfqD3eGQTcHMwoKlKTMZgEkEONVBnSl2GbwAk4NQNQBpBLFiB3uDYvCteRkVFSaTYXYB8h5B4v4eWw0L6efbaJcLwxUybRkWdy50ezXPlDhwvltM0lFCSoIBeYk9WYJF3RcBnAyOd26MXPZCuSjyFeQMJLksTOHiK/C4GejM7ghszD8tZI3hbwfKEgqQV2UEsWJY5MSbEkMWOdyNoY1YOgClQ7kuT+ceniTikpGaTvdGqQoXi1JQotc+oiolwfjJHkB+sSnEEfCWikk3wKmlySrwQ2jErDgvcj67xUmYvQr+cVcVxSWgdU1I81AR1Ot2G1eyCWKn6BSjADmPC+Nh1y3DqGrnIg6B/aOe47m7EKUS01iTZBKQG7hLkd4HYDiuM+8iahDAMCFnMHN1KYn0iLyw0uJbsSbs2xHGZspBkKXMKFMlLhiACTesEMau1hC3QoqKgQGDsbOz3Z7/wBYaON4c4iapSqUkmpVLs/qCdveKmG4SkgknMt8IyFs37PHntGmOKRHJ4wVgSy7MABoL591AsBBDFeB4JlmZVMAJCjUxABJCSCGUVbjX1irP4YlKXCi9mskfkNA59ImwvCpdKStKlFtVWD6W2yzhFBDdpirjZbXAIGn6XYP+kR4OapiEgFRysN3ttpDLxDlxExLyulYHwu4V2vkYXMH/DmAqBFNjZjbMXNvOK7OIk4uLCmEw6pMvxZhLlmdJDj4nBIuGSbh4pcQxap82rVRJDHQlx6s0EeZeMeKQPhQkEIToEtqDcKLh2gZw+XcE2Aytv8AkIEqW6JrfkKzZ5mKlpKSnQgJIdnyAskkZk5tpHTuDcBlI6ghKklihKgCU2IPa/7wg8ExiUKBCXSVAXPUVlWV3cebaXtB2XxspKES5niMUkhBAYipFrgBJAqpyGfeD084wlqkrFyRb2R0FI7RsYGcOqk4eonxZ0wOkKX8agk0JCsgCEj5m8BuN84qQR4SAQlZSsKI6lUhkAj4S5+Uem+rgknIzLE3wNZEYcwvcvcWXiZwWTTLpUEJZ6iS+YNIYBt++cNJl9hFMeaM1aFlBx2I0O8TMYylMSoRBcjki9gR0CPRvhB0x6MkuTbD2o4RzvOUnFz6bKSqx7K/YmAOOnzZiBUSsr6jfcAZvsGftBXnE/8AUcR/pU/6RrwLiCJU5C1oC0hCek7m4I2U9nMee9mW+LKnDuDzDMQlTIe4tYDfvlbU7w/cF4LhfBM2ZM60pDzUqU9I6graokE2fKAkvnFJDqRLVMqUS6avDcg0S3YkfEm7B22aNsViCUiYJrlRWZclBrYrKAUilrskKa7kGzmHjJRd8meSk9gli+JIM9aFIS1QSFCpJoQsGuokdbCxcX31v8J5gSmdNUUkyln+GySouzrJUHYEuW2DgbiuXuGvM/5hKkmt2qYPYhJSQCyrDpObAi8OH9jSzMKyAetMwClNlISEi7OQ4SoagpF2tGvDGclZCbS2YPxHN0tRaSgqIUAStkhlLoF3sSWPqBmWgvgJc1kmarqY1IDFIJL2NIJAyHzvHp2AQZiZgSAoZlgXHU4Pqol84uhUa4xkuSbr4NQIpcY4xLw6KlqD6DU/sPOKvMPMEvDJzBmH4Ub9y2SY5pj56pyiuaaiTr9aRHP1ChsuTTg6Zz3fBaxnFETVlRdajmSkkelshFRc8aJPs0RyU1XGX5/0iWawFzHnuR6aVEJxS9EgeZ/pE0lM1TWT84iTODEtFrD8QA829oDZ1GhkzHKQR3IGvqbxmXhlAN4htsB+0aTOLAmlNy0Ry8Wok6AQLYTbF4VZTZb5/E37Wt+sBzxOaXSDltB/ErNBJ2gClYSDQzk3vf2yphoiSRvJx5WQaylQAY6Eg6xtxLDmf1BLL1IyPmP12zi3hsGDLCrE/WsYlgO4NJ+Uc/oLp2pi1MlqdlggjfP6yhn5Q4eJhIUQEpSVFSi1mOWmmveLWJwYmhlpZWih+sDJcuZLmoSqmync5LDjpcBxk3kdIWT1KiTx6TQcNmLJ6VGS7/CSLEAMD5Wz1zgjgcSlC0y1SwlQCkAosK1fCCbBTAh8szHR+F8JAkKTMEp1BQdKAwSq7XzAN2ytAnhPKEsIQqZV0lRpzcEuHBBazMBl3huxK0c4Ohd5kxlCkk1A/EpEwmoGxCwArqT8bXLEnuIW5WJWolNJNakkNuABa9yrV7mLHMiEpmkBRV1ltqSSw/cMGLxa4VhUUoTUDMVZSVuAXFSAClmNndtvKJyEdDZyysSlIUoMi9Nbu7Elkh6Aw8xezw9YDGiZKTMskKzBORdm83s29o5fzBzGhMuiXTW6UEh36aiXNXUghiCbiKeN4xVITLUojNktZgokEpf/ABCFg7gZNFsOXtquSU8d7nZVTUhQSVJCiWSHDksSwGtgT6RZSmOf/Z5NXOnKmTLqCE9QIGQIAIJJyL2Yb6R0UJjXDLrjZNxosYcWj0bShaPQre5ojwfPH2hGjFT9Cs/K8BMRIqZIdwlDnT4cv9WUGOe0mdxOak/Ck39HJgJNdSjUalOyZYyD6qb8s/KMb5KvgslLq0vqN9Tb2g/gOCzagoLV1lq0dRBKTUNk0io5gxU4BhZiVpmKMqkE9Uz4agwaxBQQT9B469gZgUhKmAJAJbdtNxFcGBZfmjLlyaTmsgKXPSJljdrqVUUu1xmCQz5uR6m+C8SVKLzpaio2StKioEVMopBuRcOw2FsgdxnL8qYS9QAQEpCT8LKqfuXCfJu5gsaUjJICX2Db+UacXSzi7sjPKpIq4HHJmoCkux3Denn+WWcBeMc0AKMqR1LFlLsUp7d1doFcw8yeK8uSSmX+OY7FQ/lTsDvn5QBXxFKEBMpIAGw+nMd1HVNemH+zR0/S36p/6JcRKqUVKLqUXJNyYnThk63gThp5LkmLKsQctNY8/c9L4N8ZNayRf5D94pplPnn9fKLi2a+gioicAsjMlmI208/OGSCot8EqpA84qzMMSWAzi6uZkkeZP6RocQHYe8C2LZNhsGE2YRZTgxmwaNJM/K/n2j03FBT7fVrQm5xT4lODFNr9/wB8oEY5d0pvbIFj/wCKhmO0W/uolqqmTAglyEhKSrzL5fWUazJXihwL+QB87Wii2EbsISltKtmGeBs+YB1p9RBTCynSzMQGI7ftFSbwpnDGk/KAmrG3ZeweKCktFiYhMxJQsOIApwK0ZH6/eLcmaoZiA0cMvAJ8/wAUSFrUqUsMkhmCUgODqOkEW1U8HJ3MYTiVySlghJNWQOW9rNMf/TCejFOm/wBPb8iQ0COJz1yJonpdQIABJJAOiTd2e4B0s+sPHLJKic047rgPzsFIKJmLd5kwr8OWsApysCbmwfqts+6bjMQoTbHO+baWJ2AB03jZXFyslJJpZ6SelwXcCzWYQPmTytr3Ab0hUnJ7mdtM1B0uwPYQW4dJK5yEFNQfIqCU+SiQQBo7GN+FcGmLYMA4BSVBklywDuLvoc4ZOXJGHlKUMRLqVchBZmJu5u6g1hofJ4DkroVq+DonL/K2Hw6/FliokOCWLO7kEAOCCB/tEMqTALhHHJM2QJqVBKAOoKIBQ1uq5bLN4oYTnqSvECQEqSCqgTFMAVXZg7sSABlnlG3VCKSQNCQ6yjaPRiRlHo5jpHz5zyfCxGJX+Ja6R+p/L2hX4dMAYsQsZEZHMur8rQ985cJmz8ZORKTVQCo7Xdg+hJ377QvcE4ItVZCVKKEKUyWchmDA/F1W2LG7xlpvgafJBwzCrKnQ9NqnYAOWe4LF/bPSH7hXF5stSUrExUsAlCEJKjQAQFE0lcwEizEXzLRNwzgoTKQEpVKIpUKdCAoXJFRHU7Kdikd3n4VjcQlaZczDilFgUh6SQGLk5EKNwNTsRGjFjcJJt1/PkhkTa4GGTiUKQFgikpqd7Mzu4s0JvMvHUTBQpdErYmkr7qe4RsnM6tlDaMTYgygxcEaMc7NrHpKZSfhw6R5JH7RszXNUnXkTFj0O2rOY+OgjpS6f8oJH5RGZgcJpIfJ0qAto7NHacBw5E1BWpxfIbACEfmzjKEVyLKSodJFQIfKoE32OUeT1ElidfJt7zq2hNmqCW0FJJPlf8v0iOdPYAtbQmw31zisMU2lrXbzbXL9oYuW8emWSZtwz3D52cDeMyyyh7lYizNi/Nx9rgkdhGZOLQlRAqAUQU9NnIZTklwXbIEZx1X7tIxmGmJRNRKK7dRcBlB0kVB3AI9YSeMcuLwdiSavGTNKfEVLoKQUymzuFNUQMhtGvUtKaLwnJqk938f8AQH95STY1EjQZNm/d9IklzkZB+5b6MdE5T5FRLAmGY5mypavDe6akgqcv1CrtDCnlNAuBffWHjDYSWRrZbnHGSbEqD9j7Pv8AXnZw+IlS7XPekt3a3zjrUzl9hYH3ioOCkZAjzMF40L3X4ORT8RJWt0pUTdyx9Hs8WZE6WnS+jhs/OOrnggL+gPmw/eKk/lnsYHbTD3X4OZ4niKblLOLgHXs+hjeXxyUpr3IuNQfrWH88nBX4XfcCA0/guH8Qy0pAUlgcvxKpHo49Lbwk1CHuYO9IXFYpB/EPeIDipYLVpfZ4beE8rSsQT4dJKFEKBYkd8sjvBuXyNToPQf0hoQTVpjPNJfAiSlJUMwYmkgXFlAjqSWNvKHk8jg5oQe5AJ/KFL7T+CJwOFlzZaEJWqclFYSHApUqxFxdLQHisPf8AKEnj3L9DzZDql/jTqi/uUv7QEw0+4DD4qj3AuExeTzHMBe2xO9td7QOrq6gAnsDvASdUzPNxbuI7cO5nMpBUHK1CgAWpDZpL3OVyHDlmgSccutRUoqJzJJJLlyHOkB8QpgClwCx9dQIzMLAdRfbbu5+soTTtQGw1/aBKVpcgNkLOCQWI1ZSUn3jVHEFGYqa5UQq2jU/iBFncO8L6MQQTe+vtFjDrZKWsTn+cLKNIVbn0ZylxpeIkeIqzqLC1gGtleMQE+zZb4FB/zH9IzGmLbSKoqYGYDxHGpJYtLI9CsH/6EEJnBkeKJqVELGqSQDm7gFj8R9Y5h9pC1J4iSkkPNSCxaxd4CzsQoIWQtYInMCFF2pUd94VRi92hpY03bO3DD3+Mx5Uk/wCIY4pxCcoInELW6ZiQnqVYGt9ewh74FxRQw0m9/DRnfQRl6nJDCk3Hn7k3iguRxEon/uRMmSf8UwqniZOsCOZONTZcgqlrKVBSWPmREcfV4pyUVH9WcoY7OtcNQ0lZIqu4F7sBs8cf5zUkzlJEtUtzYFL/ADzc5/pHuF/aTOk4efh11LmqKKJ1QFNaU1WbQO3doqYoTcXKVPqCqVUqLuXCQdPiPfyjVmjvFjuO2wsImqSFAEXsxz/rFzBcRCiEqCiAzlnJ7AbwFxANQ1IPl+cMHBcGtZq6iNs/dmLd47LGKjbJs0x02QVzFJlTEviMPT/ESAOmbTbwizNcOcxcQ2cwcPxKZwOJRNWKy6hVOQaukqFLFFIpSzfh2ENmE4YiRhxMGAGIU4dNCCUmwCr1KVmfhFr+cX+Fc1ScSsyqFomSphKwoBgfEdSXfS4uBlBhlWSC/n0L4pThbiC/s0MqZMxMyUiYemkTibNbpSG6ST1M5YFI0BhE5E4vMViMAk43FrCsSoFK1KZTJl2V/FNnJ0NyfOH77NsZi1rWCECSFnxEqQhKkEhwE+GWU7gvcG94NcL+znAYeZKmSpa0qlKK0fxFkVEAElzewFsrRXp/YRVtDbGCI9HosOVsNLuv/X+aUxPSI1RYq9D8v6Rzrm7nSahapaEoEsukVEdYUkMe16r5ROeRRQYxsWkc84xb1z5a0CfMQoIQpCgBTQKvDsR163YXgJjMeTPK/EJuS96ixs5Z/wAV3ilxAGSpPhsoLIKrOHv1EZhWhtcNnaK03DBKnKrZEgi73GR3It5Zxmmtb1NHRXw0/qPHIfMX/MEkpQ5ZRZgylOX/ANzWzPoI7ODHzFy9ikidUoKAqdDC7gaerR2Xlni1MudUpZmUuhKnOhINyz3G0Jin28vb+H+52z4djuYRPtj4avEYFMuXdYmhYG9KVOB3Yxpw3mMyaiXKUyUBKXe6VM9s7El/doP8xz0rSilQNMwhTaGglvmI29ReODaO03sz51ncBUnCKnlwpKkWI/AsqS//AJD84gmcNXLlIUtJAmJCkE5EX+evrHT5uFSuVOlnJZSj3nzvyF4J8bwKJmEmoIBCUFhsUpdJGxFo8tdW0918/oF4PBxIAhvU+7f0iR6SCQ4L5+Te4N4fOC8typuKShYJSlBJD5lJA9r/AChb5kwypU5aC9KVKoBAYAnQDKNUcym9JKeNoX8Qh1lsosS39Irybl4mXO2vFJrakTO4fZef+QR/qV+kejH2WF+HoP8AmV+keiy4Krg579px/wCoK3K0sdiXDwtTllqXcFSibNcAX9jDN9qUo/fFLBHStL3uwe/1vCqAVg0gliolu4F/K0ImqLssqmlQnEnKYAbZ/FfP6eLf9pz5aSkTA0uWlQFCcjQAMntV8oHJkKCVK/nW4Hpn7kxjGk0rfOkAjypI/KOuLBsEBxmf/if9ur4U57ZRHjeITFIUFrcUJWzDO3bRz7RRQ9hvLpcbxZw3DZs5JpSWob/xYZfW8D0R32Fk0kUiamL6fo0F+FY1SUKQg9CrkaPk5HrnGmH4LNqpKS6XrYO1gQ2t9NDaJ0cIWktdBYlJL5i9wLgaO35ROeWD+SdsqYXDBUwkg2UxQoN6jdidtN4e+B8ck4cJBTUSQdQX0b5CAPC5KloU8uol0qWASEkZMAKnBzN84m4lwhakACWtJN7hXQoN0izEnMkt++bLOEnpkzrfwdE/41WJSvAEmpClFSZjhwLkJZh/uPa13CjPxeHxCBOnSEoxBngzQFFAmylPMrAu2dLi7Z6QpYmYuQSlQUUsAX9lXy3iH7zSsMCn4SlhkG0fOxBy/OKx4rlHRyRXuTf7HZ+WebcMJVEpqx8SAGIp6UvYPYJu2ukF8JzVLNIKgFHTPI3yGTRwvBT2UTLQSlTIBGZYusb36QwgkjiEyipiKss3Sx2zF9YWWSUeGBZFR3rCcUlzA6T5fpFsTBvHDeA8zKQt6jk3YEl323g/hOaZhIXU4L9JAGRYF8ybQy6ma9yHTizqIPx/WkcH5jw81C1+OtBCr3ZwHdgxtn8Pke8dNw/OMtyTqA79nc9x/SEDmlcpayqSCQAH6hfMMNr39dGgZcim40MnXIizMalF0qukmxu4/WI04lJQpVORCiR6j5AxDxDhy1qdCVdWVXp7sIhpXKBQQ1Q87RoStCPK3s+ArgprLlrCnZmCQ9L6H/Nr6Q/4HiiZUlSiSFzQKnHw3JBDj0zOUIfL5CEj+LSorakpfyIPe47Rb4jjFMQXWl7kd7e4LDtEfSsidcCJpbjEMcKSmx6Gds2II1z76HKLvD+YkhS0kk1KBv8AzJCgSHvcHJ9IRsLxEuoKtSBYjuc/IRInEM6yBV0lAOoWdxkWq72MVyZXkuMtkxu6N/3osSklvEUp9rOL+a1W7Rg8YDTg7magsBuoEN5O99hnCbSpIBvcF7iwLtbVhFEYvqDOFC1W4fL2eJLt9vRX5/nZ087sbMDzCBPUUlICvESS7MLKBBOrho04nKk4pajNmeHNIDFKQUra3qRbPQQlLxATMUAXY57g3f1cQZwGJ8STT+IKKgXFtQz6vBUYxW231+fsI8rlyS8u8ElGYtWJU0uXoDdZ0D6C7mLXFsPhi3hpoBcJbtmS/Z7mKuCnIUf4zvWCruE2b9/KKGJx7OFGog5+pc+toD3nqu/AJSS2R2j7NpITgUABg5/SPRF9lc8r4ehR1Ur9I9GsdcCjzkJJxc6o3di+ULmDwstClGU5dgRo2uf7we5vnPjZqR/N8727ZQIWqgg65ggvHnzju1fPwWhgUvU3sW5c0E0+Eol2IIGth9eUVMXLrACZTEbtvudI8Z5Na7Bz1D/UdPVvcR6XiyBudXiSxOO8R10+N1uy3w2dKopUgJUk33qzJvm7wRGOQgva2o23fPWBc/AIPUtQq9XfRLg/PJvO8X9nv+P/ANolLBHJvqIZOmnB0MauIy1sCphuepmysc7mLKZ0wmykqA1DZfQ+UKEzhZb4vYsYs4XFqk2XUU6KDZdxv3jPk6NJel2I4Tjuxyw8+n8V/wDKLfLP21jedjks1RbYuz+8J87iyT8KrZ7HPJntFadxMaZ3d/PP2iEejk3uhHkYw8W4ulKCpIC1uEgM5JOrAOpoVuIy8SsmYqUtOXSwvdABCRrdP08WpWPN0pIdhoC7aXv7ds4vyseFgBThYAZT7FwD5Fr9o24o9lcWJ3L2YP4J4iE9aEhJLtSKicnIySYPJx0lQ6kNbNmV7wO8U1fxE1F9Xf3GYgzh8Jh1gKtbSpQ+TuWiOeSbt7fYaLd7ApfCEEiiYkoNzVYhssgKouzeCLQkGWpCxsC3u9tN4KnhssFghKr/AMxVpkAS+sBpuLQhRASpLEgsoj5GJLLklsmU3KEqXNWWCZgbNxSL9yz+kSp5eWTmyjqVZtv+8W5nFENmf93/AOxSncXeyCT6/tFYzyt7KjlNRMTOFTUPX4YA/wA+fyiunApV+AkDsddLlwBbKLeHUpRdbeZJf5wSk4mWLk1AG4GfkId58if1OtMAT+XSuZWOkFrZANk1my9X84tzkpJXLUhwWBLN1C1W4g0UgmuYKTakEOwOT92jXELSoMwOxDg/KJy6ibpSYtoXcXwVSwT0klXUzAt3yfL84H/2BNlrIuUqIKikVFgGSHALa7aQypwqVXC1ndyw/OLEspTkSIddVKPp5A6F+fwWaog0GnQKIdI/QWdoCq4DMUCylKXURTSSAALEK2tYQ9rxRSDdLgAh3BD3yObi8V1cRUl6AjckHM6lxp37Q8OpyLhCWvkQMRwNaVFkLuCVvkMiALPa7nLKCGC4eUBNSCxOdXwkPexNrp0vDOrGTVA3Hpn8xEuDx5ANSQCSTUyQ+4sHAufltFZdVNx3QdS+BL41gJlImCWtq6asg5uB5t+YygRL4fMWaQLmwcgaPcksB3jp06TJnJyF7EBr+jRBK4YmXeW6SSUtmbXPdrDTSBDrqjVbgtDj9l2HKOHywQczo2gj0G+UQ2HH+on3jMepjyaopl1wck50f7/Nb4ipgA3pfTM37awJVONQCs1H+YNfvl7Qe5+w4GMWsNdRDXzBzbLUX84AYST/ABUhOqg51N3LnYRCTTkTeek4oiVxGVUUomEglnLMTpkbDYt5ho3TM6qSSPh0fMA37B4C4lICCoXdyl/5QoJqI0cmw7QTkgAl72fLaxY6KADgasY5VTYkckixiJpFnJpJ199O28SCazO4fJ/reKiyjUkd8x2+WR94vza/DIKQpgEoWnsXYg3Lvn2gXGqZohne9swJh3iQEnX5xrg8HMS3iy7F6gbWZnHcPEs6koqSHJOlwkAas/Uc4VpfBeOWLIFYNB09j9PHpmGk2sQRqFG/yjIkKLWzs2oPltG8zDgEipKlWFKSFGrUW2gJt/IKx3uisJSElwGbIgl3jy2Oqh5H942xaTLVSsJCtnBIyN2NrGNBMGv0+UGhX2Wb4DEkdC1KPVYvocng3LWE5uHyNmfL1DwAn4NX4klOzln99PONZmFUC1ThNnDKA1NxbOEngjPci8d+3cYlY9iKVOCH/VjYXvGq+Lpe4SrIOQNR3zaAKZJ0UrXVtHIy1YxiZhwml3LpCiH3JAGedn8on+Fgd2nHl0OkrH4f+aQpTgOAHLfhBfve0bjiDXYX8s97wnHhEtQKvDpUBUCzE7l+2fk8YAm1IFRuxDjMb3OVj7ROXRpvaQZYZrhjNisShJYpQfJjllcZRpJxb/DSkPYuAQRo8BTiVrDkEhiCqlh2yP0YhRjAFFKkkjQkj/5BLf1g/haRBwmnug9O4qE2UskHR3D/AJbh4qpnTp3w9Kd99QzDKIsPPw0xJrSQElgoNZRy8wYP4XiElCS1O2XkxHcjSJTXb4i7+o8YJ8sH4fBhF0zCk211tdshG8+VPKKRNcejgbBjqPlEkzEIBCnCSrJyAT3uYsy+JpSkF0gbMxdt894z6st3/wAKaYARXCFK6lKJLawRThUBNLWv8w35RYwuNEwKZk0glTm1j8PvGMShnBSQrXKEySyv3BiorgppQlLEafp+cQY2WWJAt9bRmali6Qoh2UNAwzfR4nkyq0l1ADUBYJPaxh1rjvewuz2B5nKCRZmDAAt792aMScRMdyRV6ZQdl4RTMiUPMB8s75RApBV8QBHzgvN5QrxnQ+TVlWFSSxuf0j0ScoSynDJB3MZj2sL/AKcfsVS2OWc7zx99mpI/H/Qn2gXw1KfES5BClJSp3+F8rZXI9oP824U/fpq+ln1gfh0y0saEMCHsTqDmbvZox5cmmZ5zXqYlYmR1KfIMAH/CDb3IghQoS0hQNVTuGI/ES4/3QQxBDqHhS7hh0l7k3cEXY2dsoIYfBoWKUuALk0n59TwfxFLcSOX4AeGw1RCblykMBue/rDTKMkHESAtIWJctcqZLmVrVUFdASAwAIFV7DW7wKxEuggisFwxoYnuM4XZnBJoJmqIyrTSoW/ipBrCikjMqCUglyDk8H+8q1UaMMk29QYRJWlQRNerMhWhbV3JiwOHylIcllAgVh0s92JF737RalTZpQFKSFTJgJK5ikIUXDAgAl02YesZmJpkMVoUokAhC3KHZTk5E5C1ncPEZK1ae/wBCbxpXpNMFgZaVsoBXSq5W4PSQbZDTONfDSkFQkou6UlkubA69TNrleCHCOEpnCZTWialK0iUqlyaLlQYUgqcDzvACSFBQuHqLhW7MT2y+UJFqbqTdoMoZI6bfISwkjxJiAmVKBcAUpA0IAJ0zd4mmcRkpmNQGAIewUru/4RsBGuFJTd9vh17FzeK0zhUo3rLli+bNtf6ECTitrYW5qqI8XwuRMNRQQrN0qJvq9RNUV5mBZLS5hll2YptcuC4uD384Iy8KGJChbMks99H7xvi1pTLuQpSiGa4AFxfckabGHWRpbP8An5h7sluinh8BONjMSpxdSRckM/qH2yPeLUjBSQEVLKySPjJ0FmpO359opYLh1SytRWl0uFFShZOvoRkNRFvD8JkpL1EkEZuwfa+eXvFJZUl6pfsOszfuK2L4LKClkTA5UpTkqLMVAiyn0BvvsRBmXwRJEuiegKp/G7IBv0gAgqPd7HKKeI4f4ZmlJKXqdqna+xvZ83iniUBxc5B7kZAB/aId2cr0z/QVZ2ky4vlhM4HxMQlwogGoqysWvYW0EVsbyfLLeHOpOtiRYCwvuD7x7AywbBYHqfZz3gvJkJT1qmsxcCy39jYdzBeTIv8AP9Cq6jWhc/sSckf3kpST0kFLKBLkOWc3GXpFr7ioLWlCANEkl23IzY2+cbzeFVKBGJWvIq6QEuBYAm5Ic3yHoIJzVolmkrJIuQ1u99fbSHXU5NPNv7V/4LrceQBxDgRAClGWSEpADPmVdvomMYXhahSlWpNwSGA/KGv72gIQpNJCgQRmeknU5PESJaFJmKrCaRVctb8WVzbaJrq8uumju8+LFrFcMnJQooUo0rcOzFgprNf3izwziGJemY9xYi75tre8EE8UllIEvqAU6lHfKw2AJzu50jCMYazQKSE2OjBTktpbcmDLK5OpxRLu+rYj4/wWcpYMyaEpZNCRf0SAMhub9znA4Y2XIUhJUxdriZd7MLNBFZrWlyXJ9TtldnglhcO6VVkKyDKWq1RpCurJIJuQNsnju9q9yVeAxyXuDcPzapCViYhSQyqSCVBwOl2uCbDYE3tFnh/Hk9Sj1GlxUciGc5X8t2yiHivBEJlA1gqUCQEFJpuxqJfPs/nEOF4YlDkFb7PsOzNCQWGtlQ+PLN8nWeT8SpeGSpYIJJN89M49GORio4RBVmSdSfmc49Hr4f7a+xpTtCLzUknFzWayv6/IX9YE+AQ5DNs3se+sN3F+TsRNxK5gsgrdqw5D6Wsad3vftEeL5RxJSyUS7oF3YpUNQQq43DXjPmjOeRenZPf6/wAoxvG7YmTZaCplAOz2ca5d8zFmRhkpNi1QuVKLB9fl8xB7D8i4l0KUJZIeoE2IcEM18h+0SzuT8W5ZKMgLKbLW5z1iebFNtaY/f9ARxu7oB4qXLTSQtKs2Lq0LOymZ9IgUkKBBYvdh57taGZPJuLAIBl3LsQCHuBn5mN/+EMUwZMp6SCSdS/UGZrEWvcekSWLNF3FD6GxMmyQkOdO5itOxWJlrSUykSwyUVgVIUSpwoqP4mSbHSreHpXJGIKT8Nbim4ZrPpY567RRxP2f4koCGQSFPWVC4DgBtLM4c5Da9ceGT3nGxkpR4ETH46fWQpYYTCsNqSQbEDXPPSLfDDLoQCDcgs12bINrkPWHPH8g4iYSaZYLAJALBIDk+bk6uQGGQiuv7O8UVFX8JIJ+FJLAbByT84s8bcaSo6TlfFgnDyXYkFi7jUMLfXYx6bSkqSAMklWwBZ2ve5TYPYnaGFXJOLyeWE1FQSDZJOxJfLvG07lDHKCaig0kkE0vdzc5m5OZjOsE/AtPwKJUlRLVFL5OfneL2HSUy60Is4LsHd2F8wDfsW7Qcm8jYpgxS+twA75ADIM0aSuQ8XTSShiz3za41hX0+R/ByjJfBRxKytIdmUAoMwFg2wuH0t5wPJSMgCygLub275w2SOTZ9KgsJfpCVAhwHvmWNtCPaBEvkLGeIXKKVKBKrE2a7PnYWeK4Omab1K14C4t7oEYqYS9rP/MdPVoxJ4kaE1S0qAJSzgkZOWzA7tm8McrkXF03Wglj02YeZ1ts0TyOSMWh/7u4IIdgQ4N73uBY2hZdPu1p2Ata+BSmY6W5/hqD6XGmcR/f0P/dEnR7w6Hk7GEv/AAx7bMdGy7R6RyXik5UHKxNv/Ug6R3Yr/H9RdMrFWXxRX4ZZSTkWHozu3nFebJVNUOkJIa5UfkAGGUN//BeM08K9V9SFNa5LM1iGMTSuSpzAEJB1UlQO+SS1/hGehgPFNe2J2mQj4qQqUkaoH4cw+RIL65xKiSVh0h7EqFyGa57AB7w4TeTMSUqDJdrXBBvcG+0QYTk3GIqQAgIU1VwrQjI2JFRY6QOzllu1uU0Ni5IwcoppQLgmpWVtGTmNcyfSMTEqQ6U2SLC92zL+sMMrkTGILpKCAXpJZ9npbztrGDyNjBLpHh1FrkwrwZbEUX4F+XhqW/nOrm2+V3+rRaxuFlCYAHpIFzmGDkOXa6YJ4LkXGoIUrw1F3IKrNtEk3kfGF/7sAqKk9TkBmCX1A3beA+nyhUZeANJlA7kINgSTfPLez9gPeTA4tDLJUfipUBnSU1HMWL0gHvBnh3JmMlEKqQ4LnqsSRcG+WnlFWb9n+MJcKlJLN02BY5m91Nb0G0cumnvaBpl4Hvklb4VJG5j0S8p8OXIwyZcxqkkuxcHvHo9PFFqCRpjd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data:image/jpeg;base64,/9j/4AAQSkZJRgABAQAAAQABAAD/2wCEAAkGBxQTEhUUExQVFhUXGBoaFxgYGRsaHRwcGRscHBsYHB8cHiggGBolGxoYITEhJSkrLi4uHCAzODMsNygtLisBCgoKDg0OGhAQGzEkICYsLC8sLDQ1LC8sLCwsLCwsLCwsLCwsLCwsLCwsLCwsLCwsLCwsLCwsLCwsLCwsLCwsLP/AABEIAM8A9AMBIgACEQEDEQH/xAAcAAACAgMBAQAAAAAAAAAAAAAFBgMEAQIHAAj/xABAEAABAgQEBAQDBgMGBwEAAAABAhEAAxIhBDFBUQUGImETcYGRMqHwBxRCscHRI1LhFTNTYnKCFiQlQ5KisvH/xAAZAQADAQEBAAAAAAAAAAAAAAABAgMEAAX/xAAuEQACAgEDAwMCBQUBAAAAAAAAAQIRAxIhMQQTUSIyQWFxFIGhsfAjM0KRwdH/2gAMAwEAAhEDEQA/AM8080YmVjJ8qXOUAlQKRbd1C4ya/wBCCXC+N4rEF5a3SCAwqqUCc+wZstL+abz054lOCSAf2Jc+3yEO3LuPkSMKhIIE1YSnoeYUuDSohQB2fuYyx3nTdE5NpbB3C8TmHELlqWQmWKgA6nRkCT731tk0W/7aUSEggrJYJByzuo3YOGfeOckzFzp0lIB6yoqQogBBcix1cl9mgxIxhkprTStZBAJIFala6lksbNfSKYs0rp8E5ofl4ggOVWAcl9s48nFKIeqOezeLzJylJQHSxSsgFVVLhgiwZRcOem184cMEg0j4rCzlz63zj0MWSOR7IzzUo/IUGIVvG6Jx3MUQjziaWDvFnFCqbLfiq3iMzl7xGpZjRUKooOp+Sb7wv+aPHEq/misHjzGG0IGuXksHFL3jf7yreKsbgwHFeAqT8llOIVvHlYhW8RIEZhaQ2p+TJxK/5o1+9L/mjChGCmGpeAOT8m/3lf8ANGisUveNTGhaCorwDU/JMMSvcx44mZvEESOI7SvByk/JMieveMmeveNEpEeW0LS8B1PybfeF7xkYhe8apIj0Cl4Bqfk8cUreNhiFbmI2jFO0GkLql5JvvC942+8q3iKiJBLELSDql5LuEWVJcxmPYRLJj0Z5cmyHtRwLnkhPEJylfzdO93BPll7GCGGnSpeHWooEyaCjpmAOgqulTZhRCxa+jtkKnPASnHzVKAISp6VFqg+Xzy3iLgnCFYmYWFlOoi4dIyu72ct5x5rT1bLcdmcLxwS/ERKlgzZtVRZ7KLsnXIGLHBuDiaUypi1KUkgmVM+Apf4AS5Cmeze2cR8A4MlP8aciy0pUlVSiWpBPSm6j8IGjw68tyfFUkhP8GUWSVOVFVIuVE3ZRVkbMIpijqkkLOVWEOFcJEsCxSEsEpDFgnK4uQ7ljBN/OLDfTxBKnJWHSQQCQSCDcZiPagox2Rgk292ZC43Qu8QzJyACSoAAEu4a2cTSgCzaw1o6mZWo6PGtRjcpjDR2xxoVGPVkxsUx4QTjDxlo2DRtaBYUbS43pjCDGwibGMFMaFMSPAnHcTQZc0dQUgXS5QoByAQXDuxIY3gOVcnVZU5r42JMlQSsJWQUpU46VNY3B/IxPwXiSZ0tCnBUR1MLOwf6y7xzLm51hM1KlTJagq6gFXzcUixuq5vdrwT5Z4wHtMZICSr4nuxShJLkuTlYZ948+PVy12+CzxrSdKMZKY04fjEzJYWLgv6EFiPMEEQVkJSRmPKPReTa0RUd6B6Ux6mCS8MnMWiusbXgLJYXGiBo3Eb0HZ/KNxIO0c5IWmQNttGA8TqlmIveOTA0ZfvG6SbRq0SANAZ1F7DfDGI9hvhj0Z3yboe1HFuZZctWOxJmAqIYS0i9RJNzqrIADygZjZ5kqSJZ+Ah7lRS6XpcB0m7dWbHvDaeFBWOxE5awECYAxpbTVwUquG8xHudOHSqUqzUckk5BAd0+rONbxleKWlzBr9ekSuDz1TFCXMKUoSQBMJYhLMlDvZNV2GZ2a/SuW5qpcqZMpVRS6Zaeo1IdwkuQHsAm3eAHLHA5ZkquhSyHpUGLs/wAQLsx0eFnGcdmyVTPCJZQu6npKlVkAuQQ792PpAx/02pP8jpeu0GePc1CZPUlDNMT4ZbsokO/b8y2kX+Pcf+6hMtLdOTFtB3UfiJLGOdKnk0F0uzuBcOe+eUZQpS1guCkNcnQWzOweAsstw6EPfAsVNmyipSUJkXLkO13JVewuSzH4RD7gklKQCQo6lmfu2kKHLmPSkUYaWqarpSqkFKAbVKJYtbzf0h1RLUAKk0nUO/zjd0sYpXZmy3weqMa1943Eu8brw6mdrRstEaZXrjcKj3hxkI7QdgGCq8eeJBhychGs6XTm3qWgWgpMr4nHolqlpXbxCUpOlVmT5nTyPaLVUK3P8wpw4UlqnDOunUMQMlF27sdYSpHMs1aOqZSQlaFEk5LpSQ4vULkG+sYsnVLHNxaLxxWrOt4mfQkqb4QTtkHhL4tjlT5fjSUzA6K1JWtmsCZakrNMsgjRsjvEvC+NU4B500pVWUpmFL1lTqCgLdxUbEjLSFaZjjh8QoKWuZVMUsqJIveXWmklkXb5MIj1OdSikuBoYxd4jjdEMlBJBHYkEE9wGALx7g+NUklCQAovvkAQU6Z3Noi43NBWSA2tNlFyBV1A3Dh2N3JivwiVUpiphq2el/6RlSTiXqjqfLHGJksJC28Mhk1dKioBnDkuGSom13GTNDVhMeickLQpwWII7h45keIsQoKctSHaxSQ7AZCkaZuXvGRxCfJVIC5gBcBqx0EVpFSaelSkkuST3axGrDncFvwQljs6nQDm/uf3jdKUg/1hCVzsUzlS1EBLKpJBd0sNsiST88oFco8RXNxaVLmFRS4NZZzSEVAC1TA57xp/GQclFfInadWzriMQ2QiYYw7X3gYlUSBcaHjRNSZbViSdojVMJ1iAqiWTPADFIMDTXCBd8mdYkAtGPHD2S0ZKoG4aCOE+ER6MYT4RHoyy5NsPajnfOmINfR4SkpUSdFIUAE5Oyg5e4zKYV0caKZc5EyvxlVBlEnpBDU3YD0e3tNzWr/nJgFnX1MoAsLvcEAPq2YirzVNlVFfhhExKaaqgSbhipiQ7JNyXvkLvinLU27OUalRVmcxLkIHhE9SHWarE3T0jMAJAO2ULOPnuHepSibfqD3eGQTcHMwoKlKTMZgEkEONVBnSl2GbwAk4NQNQBpBLFiB3uDYvCteRkVFSaTYXYB8h5B4v4eWw0L6efbaJcLwxUybRkWdy50ezXPlDhwvltM0lFCSoIBeYk9WYJF3RcBnAyOd26MXPZCuSjyFeQMJLksTOHiK/C4GejM7ghszD8tZI3hbwfKEgqQV2UEsWJY5MSbEkMWOdyNoY1YOgClQ7kuT+ceniTikpGaTvdGqQoXi1JQotc+oiolwfjJHkB+sSnEEfCWikk3wKmlySrwQ2jErDgvcj67xUmYvQr+cVcVxSWgdU1I81AR1Ot2G1eyCWKn6BSjADmPC+Nh1y3DqGrnIg6B/aOe47m7EKUS01iTZBKQG7hLkd4HYDiuM+8iahDAMCFnMHN1KYn0iLyw0uJbsSbs2xHGZspBkKXMKFMlLhiACTesEMau1hC3QoqKgQGDsbOz3Z7/wBYaON4c4iapSqUkmpVLs/qCdveKmG4SkgknMt8IyFs37PHntGmOKRHJ4wVgSy7MABoL591AsBBDFeB4JlmZVMAJCjUxABJCSCGUVbjX1irP4YlKXCi9mskfkNA59ImwvCpdKStKlFtVWD6W2yzhFBDdpirjZbXAIGn6XYP+kR4OapiEgFRysN3ttpDLxDlxExLyulYHwu4V2vkYXMH/DmAqBFNjZjbMXNvOK7OIk4uLCmEw6pMvxZhLlmdJDj4nBIuGSbh4pcQxap82rVRJDHQlx6s0EeZeMeKQPhQkEIToEtqDcKLh2gZw+XcE2Aytv8AkIEqW6JrfkKzZ5mKlpKSnQgJIdnyAskkZk5tpHTuDcBlI6ghKklihKgCU2IPa/7wg8ExiUKBCXSVAXPUVlWV3cebaXtB2XxspKES5niMUkhBAYipFrgBJAqpyGfeD084wlqkrFyRb2R0FI7RsYGcOqk4eonxZ0wOkKX8agk0JCsgCEj5m8BuN84qQR4SAQlZSsKI6lUhkAj4S5+Uem+rgknIzLE3wNZEYcwvcvcWXiZwWTTLpUEJZ6iS+YNIYBt++cNJl9hFMeaM1aFlBx2I0O8TMYylMSoRBcjki9gR0CPRvhB0x6MkuTbD2o4RzvOUnFz6bKSqx7K/YmAOOnzZiBUSsr6jfcAZvsGftBXnE/8AUcR/pU/6RrwLiCJU5C1oC0hCek7m4I2U9nMee9mW+LKnDuDzDMQlTIe4tYDfvlbU7w/cF4LhfBM2ZM60pDzUqU9I6graokE2fKAkvnFJDqRLVMqUS6avDcg0S3YkfEm7B22aNsViCUiYJrlRWZclBrYrKAUilrskKa7kGzmHjJRd8meSk9gli+JIM9aFIS1QSFCpJoQsGuokdbCxcX31v8J5gSmdNUUkyln+GySouzrJUHYEuW2DgbiuXuGvM/5hKkmt2qYPYhJSQCyrDpObAi8OH9jSzMKyAetMwClNlISEi7OQ4SoagpF2tGvDGclZCbS2YPxHN0tRaSgqIUAStkhlLoF3sSWPqBmWgvgJc1kmarqY1IDFIJL2NIJAyHzvHp2AQZiZgSAoZlgXHU4Pqol84uhUa4xkuSbr4NQIpcY4xLw6KlqD6DU/sPOKvMPMEvDJzBmH4Ub9y2SY5pj56pyiuaaiTr9aRHP1ChsuTTg6Zz3fBaxnFETVlRdajmSkkelshFRc8aJPs0RyU1XGX5/0iWawFzHnuR6aVEJxS9EgeZ/pE0lM1TWT84iTODEtFrD8QA829oDZ1GhkzHKQR3IGvqbxmXhlAN4htsB+0aTOLAmlNy0Ry8Wok6AQLYTbF4VZTZb5/E37Wt+sBzxOaXSDltB/ErNBJ2gClYSDQzk3vf2yphoiSRvJx5WQaylQAY6Eg6xtxLDmf1BLL1IyPmP12zi3hsGDLCrE/WsYlgO4NJ+Uc/oLp2pi1MlqdlggjfP6yhn5Q4eJhIUQEpSVFSi1mOWmmveLWJwYmhlpZWih+sDJcuZLmoSqmync5LDjpcBxk3kdIWT1KiTx6TQcNmLJ6VGS7/CSLEAMD5Wz1zgjgcSlC0y1SwlQCkAosK1fCCbBTAh8szHR+F8JAkKTMEp1BQdKAwSq7XzAN2ytAnhPKEsIQqZV0lRpzcEuHBBazMBl3huxK0c4Ohd5kxlCkk1A/EpEwmoGxCwArqT8bXLEnuIW5WJWolNJNakkNuABa9yrV7mLHMiEpmkBRV1ltqSSw/cMGLxa4VhUUoTUDMVZSVuAXFSAClmNndtvKJyEdDZyysSlIUoMi9Nbu7Elkh6Aw8xezw9YDGiZKTMskKzBORdm83s29o5fzBzGhMuiXTW6UEh36aiXNXUghiCbiKeN4xVITLUojNktZgokEpf/ABCFg7gZNFsOXtquSU8d7nZVTUhQSVJCiWSHDksSwGtgT6RZSmOf/Z5NXOnKmTLqCE9QIGQIAIJJyL2Yb6R0UJjXDLrjZNxosYcWj0bShaPQre5ojwfPH2hGjFT9Cs/K8BMRIqZIdwlDnT4cv9WUGOe0mdxOak/Ck39HJgJNdSjUalOyZYyD6qb8s/KMb5KvgslLq0vqN9Tb2g/gOCzagoLV1lq0dRBKTUNk0io5gxU4BhZiVpmKMqkE9Uz4agwaxBQQT9B469gZgUhKmAJAJbdtNxFcGBZfmjLlyaTmsgKXPSJljdrqVUUu1xmCQz5uR6m+C8SVKLzpaio2StKioEVMopBuRcOw2FsgdxnL8qYS9QAQEpCT8LKqfuXCfJu5gsaUjJICX2Db+UacXSzi7sjPKpIq4HHJmoCkux3Denn+WWcBeMc0AKMqR1LFlLsUp7d1doFcw8yeK8uSSmX+OY7FQ/lTsDvn5QBXxFKEBMpIAGw+nMd1HVNemH+zR0/S36p/6JcRKqUVKLqUXJNyYnThk63gThp5LkmLKsQctNY8/c9L4N8ZNayRf5D94pplPnn9fKLi2a+gioicAsjMlmI208/OGSCot8EqpA84qzMMSWAzi6uZkkeZP6RocQHYe8C2LZNhsGE2YRZTgxmwaNJM/K/n2j03FBT7fVrQm5xT4lODFNr9/wB8oEY5d0pvbIFj/wCKhmO0W/uolqqmTAglyEhKSrzL5fWUazJXihwL+QB87Wii2EbsISltKtmGeBs+YB1p9RBTCynSzMQGI7ftFSbwpnDGk/KAmrG3ZeweKCktFiYhMxJQsOIApwK0ZH6/eLcmaoZiA0cMvAJ8/wAUSFrUqUsMkhmCUgODqOkEW1U8HJ3MYTiVySlghJNWQOW9rNMf/TCejFOm/wBPb8iQ0COJz1yJonpdQIABJJAOiTd2e4B0s+sPHLJKic047rgPzsFIKJmLd5kwr8OWsApysCbmwfqts+6bjMQoTbHO+baWJ2AB03jZXFyslJJpZ6SelwXcCzWYQPmTytr3Ab0hUnJ7mdtM1B0uwPYQW4dJK5yEFNQfIqCU+SiQQBo7GN+FcGmLYMA4BSVBklywDuLvoc4ZOXJGHlKUMRLqVchBZmJu5u6g1hofJ4DkroVq+DonL/K2Hw6/FliokOCWLO7kEAOCCB/tEMqTALhHHJM2QJqVBKAOoKIBQ1uq5bLN4oYTnqSvECQEqSCqgTFMAVXZg7sSABlnlG3VCKSQNCQ6yjaPRiRlHo5jpHz5zyfCxGJX+Ja6R+p/L2hX4dMAYsQsZEZHMur8rQ985cJmz8ZORKTVQCo7Xdg+hJ377QvcE4ItVZCVKKEKUyWchmDA/F1W2LG7xlpvgafJBwzCrKnQ9NqnYAOWe4LF/bPSH7hXF5stSUrExUsAlCEJKjQAQFE0lcwEizEXzLRNwzgoTKQEpVKIpUKdCAoXJFRHU7Kdikd3n4VjcQlaZczDilFgUh6SQGLk5EKNwNTsRGjFjcJJt1/PkhkTa4GGTiUKQFgikpqd7Mzu4s0JvMvHUTBQpdErYmkr7qe4RsnM6tlDaMTYgygxcEaMc7NrHpKZSfhw6R5JH7RszXNUnXkTFj0O2rOY+OgjpS6f8oJH5RGZgcJpIfJ0qAto7NHacBw5E1BWpxfIbACEfmzjKEVyLKSodJFQIfKoE32OUeT1ElidfJt7zq2hNmqCW0FJJPlf8v0iOdPYAtbQmw31zisMU2lrXbzbXL9oYuW8emWSZtwz3D52cDeMyyyh7lYizNi/Nx9rgkdhGZOLQlRAqAUQU9NnIZTklwXbIEZx1X7tIxmGmJRNRKK7dRcBlB0kVB3AI9YSeMcuLwdiSavGTNKfEVLoKQUymzuFNUQMhtGvUtKaLwnJqk938f8AQH95STY1EjQZNm/d9IklzkZB+5b6MdE5T5FRLAmGY5mypavDe6akgqcv1CrtDCnlNAuBffWHjDYSWRrZbnHGSbEqD9j7Pv8AXnZw+IlS7XPekt3a3zjrUzl9hYH3ioOCkZAjzMF40L3X4ORT8RJWt0pUTdyx9Hs8WZE6WnS+jhs/OOrnggL+gPmw/eKk/lnsYHbTD3X4OZ4niKblLOLgHXs+hjeXxyUpr3IuNQfrWH88nBX4XfcCA0/guH8Qy0pAUlgcvxKpHo49Lbwk1CHuYO9IXFYpB/EPeIDipYLVpfZ4beE8rSsQT4dJKFEKBYkd8sjvBuXyNToPQf0hoQTVpjPNJfAiSlJUMwYmkgXFlAjqSWNvKHk8jg5oQe5AJ/KFL7T+CJwOFlzZaEJWqclFYSHApUqxFxdLQHisPf8AKEnj3L9DzZDql/jTqi/uUv7QEw0+4DD4qj3AuExeTzHMBe2xO9td7QOrq6gAnsDvASdUzPNxbuI7cO5nMpBUHK1CgAWpDZpL3OVyHDlmgSccutRUoqJzJJJLlyHOkB8QpgClwCx9dQIzMLAdRfbbu5+soTTtQGw1/aBKVpcgNkLOCQWI1ZSUn3jVHEFGYqa5UQq2jU/iBFncO8L6MQQTe+vtFjDrZKWsTn+cLKNIVbn0ZylxpeIkeIqzqLC1gGtleMQE+zZb4FB/zH9IzGmLbSKoqYGYDxHGpJYtLI9CsH/6EEJnBkeKJqVELGqSQDm7gFj8R9Y5h9pC1J4iSkkPNSCxaxd4CzsQoIWQtYInMCFF2pUd94VRi92hpY03bO3DD3+Mx5Uk/wCIY4pxCcoInELW6ZiQnqVYGt9ewh74FxRQw0m9/DRnfQRl6nJDCk3Hn7k3iguRxEon/uRMmSf8UwqniZOsCOZONTZcgqlrKVBSWPmREcfV4pyUVH9WcoY7OtcNQ0lZIqu4F7sBs8cf5zUkzlJEtUtzYFL/ADzc5/pHuF/aTOk4efh11LmqKKJ1QFNaU1WbQO3doqYoTcXKVPqCqVUqLuXCQdPiPfyjVmjvFjuO2wsImqSFAEXsxz/rFzBcRCiEqCiAzlnJ7AbwFxANQ1IPl+cMHBcGtZq6iNs/dmLd47LGKjbJs0x02QVzFJlTEviMPT/ESAOmbTbwizNcOcxcQ2cwcPxKZwOJRNWKy6hVOQaukqFLFFIpSzfh2ENmE4YiRhxMGAGIU4dNCCUmwCr1KVmfhFr+cX+Fc1ScSsyqFomSphKwoBgfEdSXfS4uBlBhlWSC/n0L4pThbiC/s0MqZMxMyUiYemkTibNbpSG6ST1M5YFI0BhE5E4vMViMAk43FrCsSoFK1KZTJl2V/FNnJ0NyfOH77NsZi1rWCECSFnxEqQhKkEhwE+GWU7gvcG94NcL+znAYeZKmSpa0qlKK0fxFkVEAElzewFsrRXp/YRVtDbGCI9HosOVsNLuv/X+aUxPSI1RYq9D8v6Rzrm7nSahapaEoEsukVEdYUkMe16r5ROeRRQYxsWkc84xb1z5a0CfMQoIQpCgBTQKvDsR163YXgJjMeTPK/EJuS96ixs5Z/wAV3ilxAGSpPhsoLIKrOHv1EZhWhtcNnaK03DBKnKrZEgi73GR3It5Zxmmtb1NHRXw0/qPHIfMX/MEkpQ5ZRZgylOX/ANzWzPoI7ODHzFy9ikidUoKAqdDC7gaerR2Xlni1MudUpZmUuhKnOhINyz3G0Jin28vb+H+52z4djuYRPtj4avEYFMuXdYmhYG9KVOB3Yxpw3mMyaiXKUyUBKXe6VM9s7El/doP8xz0rSilQNMwhTaGglvmI29ReODaO03sz51ncBUnCKnlwpKkWI/AsqS//AJD84gmcNXLlIUtJAmJCkE5EX+evrHT5uFSuVOlnJZSj3nzvyF4J8bwKJmEmoIBCUFhsUpdJGxFo8tdW0918/oF4PBxIAhvU+7f0iR6SCQ4L5+Te4N4fOC8typuKShYJSlBJD5lJA9r/AChb5kwypU5aC9KVKoBAYAnQDKNUcym9JKeNoX8Qh1lsosS39Irybl4mXO2vFJrakTO4fZef+QR/qV+kejH2WF+HoP8AmV+keiy4Krg579px/wCoK3K0sdiXDwtTllqXcFSibNcAX9jDN9qUo/fFLBHStL3uwe/1vCqAVg0gliolu4F/K0ImqLssqmlQnEnKYAbZ/FfP6eLf9pz5aSkTA0uWlQFCcjQAMntV8oHJkKCVK/nW4Hpn7kxjGk0rfOkAjypI/KOuLBsEBxmf/if9ur4U57ZRHjeITFIUFrcUJWzDO3bRz7RRQ9hvLpcbxZw3DZs5JpSWob/xYZfW8D0R32Fk0kUiamL6fo0F+FY1SUKQg9CrkaPk5HrnGmH4LNqpKS6XrYO1gQ2t9NDaJ0cIWktdBYlJL5i9wLgaO35ROeWD+SdsqYXDBUwkg2UxQoN6jdidtN4e+B8ck4cJBTUSQdQX0b5CAPC5KloU8uol0qWASEkZMAKnBzN84m4lwhakACWtJN7hXQoN0izEnMkt++bLOEnpkzrfwdE/41WJSvAEmpClFSZjhwLkJZh/uPa13CjPxeHxCBOnSEoxBngzQFFAmylPMrAu2dLi7Z6QpYmYuQSlQUUsAX9lXy3iH7zSsMCn4SlhkG0fOxBy/OKx4rlHRyRXuTf7HZ+WebcMJVEpqx8SAGIp6UvYPYJu2ukF8JzVLNIKgFHTPI3yGTRwvBT2UTLQSlTIBGZYusb36QwgkjiEyipiKss3Sx2zF9YWWSUeGBZFR3rCcUlzA6T5fpFsTBvHDeA8zKQt6jk3YEl323g/hOaZhIXU4L9JAGRYF8ybQy6ma9yHTizqIPx/WkcH5jw81C1+OtBCr3ZwHdgxtn8Pke8dNw/OMtyTqA79nc9x/SEDmlcpayqSCQAH6hfMMNr39dGgZcim40MnXIizMalF0qukmxu4/WI04lJQpVORCiR6j5AxDxDhy1qdCVdWVXp7sIhpXKBQQ1Q87RoStCPK3s+ArgprLlrCnZmCQ9L6H/Nr6Q/4HiiZUlSiSFzQKnHw3JBDj0zOUIfL5CEj+LSorakpfyIPe47Rb4jjFMQXWl7kd7e4LDtEfSsidcCJpbjEMcKSmx6Gds2II1z76HKLvD+YkhS0kk1KBv8AzJCgSHvcHJ9IRsLxEuoKtSBYjuc/IRInEM6yBV0lAOoWdxkWq72MVyZXkuMtkxu6N/3osSklvEUp9rOL+a1W7Rg8YDTg7magsBuoEN5O99hnCbSpIBvcF7iwLtbVhFEYvqDOFC1W4fL2eJLt9vRX5/nZ087sbMDzCBPUUlICvESS7MLKBBOrho04nKk4pajNmeHNIDFKQUra3qRbPQQlLxATMUAXY57g3f1cQZwGJ8STT+IKKgXFtQz6vBUYxW231+fsI8rlyS8u8ElGYtWJU0uXoDdZ0D6C7mLXFsPhi3hpoBcJbtmS/Z7mKuCnIUf4zvWCruE2b9/KKGJx7OFGog5+pc+toD3nqu/AJSS2R2j7NpITgUABg5/SPRF9lc8r4ehR1Ur9I9GsdcCjzkJJxc6o3di+ULmDwstClGU5dgRo2uf7we5vnPjZqR/N8727ZQIWqgg65ggvHnzju1fPwWhgUvU3sW5c0E0+Eol2IIGth9eUVMXLrACZTEbtvudI8Z5Na7Bz1D/UdPVvcR6XiyBudXiSxOO8R10+N1uy3w2dKopUgJUk33qzJvm7wRGOQgva2o23fPWBc/AIPUtQq9XfRLg/PJvO8X9nv+P/ANolLBHJvqIZOmnB0MauIy1sCphuepmysc7mLKZ0wmykqA1DZfQ+UKEzhZb4vYsYs4XFqk2XUU6KDZdxv3jPk6NJel2I4Tjuxyw8+n8V/wDKLfLP21jedjks1RbYuz+8J87iyT8KrZ7HPJntFadxMaZ3d/PP2iEejk3uhHkYw8W4ulKCpIC1uEgM5JOrAOpoVuIy8SsmYqUtOXSwvdABCRrdP08WpWPN0pIdhoC7aXv7ds4vyseFgBThYAZT7FwD5Fr9o24o9lcWJ3L2YP4J4iE9aEhJLtSKicnIySYPJx0lQ6kNbNmV7wO8U1fxE1F9Xf3GYgzh8Jh1gKtbSpQ+TuWiOeSbt7fYaLd7ApfCEEiiYkoNzVYhssgKouzeCLQkGWpCxsC3u9tN4KnhssFghKr/AMxVpkAS+sBpuLQhRASpLEgsoj5GJLLklsmU3KEqXNWWCZgbNxSL9yz+kSp5eWTmyjqVZtv+8W5nFENmf93/AOxSncXeyCT6/tFYzyt7KjlNRMTOFTUPX4YA/wA+fyiunApV+AkDsddLlwBbKLeHUpRdbeZJf5wSk4mWLk1AG4GfkId58if1OtMAT+XSuZWOkFrZANk1my9X84tzkpJXLUhwWBLN1C1W4g0UgmuYKTakEOwOT92jXELSoMwOxDg/KJy6ibpSYtoXcXwVSwT0klXUzAt3yfL84H/2BNlrIuUqIKikVFgGSHALa7aQypwqVXC1ndyw/OLEspTkSIddVKPp5A6F+fwWaog0GnQKIdI/QWdoCq4DMUCylKXURTSSAALEK2tYQ9rxRSDdLgAh3BD3yObi8V1cRUl6AjckHM6lxp37Q8OpyLhCWvkQMRwNaVFkLuCVvkMiALPa7nLKCGC4eUBNSCxOdXwkPexNrp0vDOrGTVA3Hpn8xEuDx5ANSQCSTUyQ+4sHAufltFZdVNx3QdS+BL41gJlImCWtq6asg5uB5t+YygRL4fMWaQLmwcgaPcksB3jp06TJnJyF7EBr+jRBK4YmXeW6SSUtmbXPdrDTSBDrqjVbgtDj9l2HKOHywQczo2gj0G+UQ2HH+on3jMepjyaopl1wck50f7/Nb4ipgA3pfTM37awJVONQCs1H+YNfvl7Qe5+w4GMWsNdRDXzBzbLUX84AYST/ABUhOqg51N3LnYRCTTkTeek4oiVxGVUUomEglnLMTpkbDYt5ho3TM6qSSPh0fMA37B4C4lICCoXdyl/5QoJqI0cmw7QTkgAl72fLaxY6KADgasY5VTYkckixiJpFnJpJ199O28SCazO4fJ/reKiyjUkd8x2+WR94vza/DIKQpgEoWnsXYg3Lvn2gXGqZohne9swJh3iQEnX5xrg8HMS3iy7F6gbWZnHcPEs6koqSHJOlwkAas/Uc4VpfBeOWLIFYNB09j9PHpmGk2sQRqFG/yjIkKLWzs2oPltG8zDgEipKlWFKSFGrUW2gJt/IKx3uisJSElwGbIgl3jy2Oqh5H942xaTLVSsJCtnBIyN2NrGNBMGv0+UGhX2Wb4DEkdC1KPVYvocng3LWE5uHyNmfL1DwAn4NX4klOzln99PONZmFUC1ThNnDKA1NxbOEngjPci8d+3cYlY9iKVOCH/VjYXvGq+Lpe4SrIOQNR3zaAKZJ0UrXVtHIy1YxiZhwml3LpCiH3JAGedn8on+Fgd2nHl0OkrH4f+aQpTgOAHLfhBfve0bjiDXYX8s97wnHhEtQKvDpUBUCzE7l+2fk8YAm1IFRuxDjMb3OVj7ROXRpvaQZYZrhjNisShJYpQfJjllcZRpJxb/DSkPYuAQRo8BTiVrDkEhiCqlh2yP0YhRjAFFKkkjQkj/5BLf1g/haRBwmnug9O4qE2UskHR3D/AJbh4qpnTp3w9Kd99QzDKIsPPw0xJrSQElgoNZRy8wYP4XiElCS1O2XkxHcjSJTXb4i7+o8YJ8sH4fBhF0zCk211tdshG8+VPKKRNcejgbBjqPlEkzEIBCnCSrJyAT3uYsy+JpSkF0gbMxdt894z6st3/wAKaYARXCFK6lKJLawRThUBNLWv8w35RYwuNEwKZk0glTm1j8PvGMShnBSQrXKEySyv3BiorgppQlLEafp+cQY2WWJAt9bRmali6Qoh2UNAwzfR4nkyq0l1ADUBYJPaxh1rjvewuz2B5nKCRZmDAAt792aMScRMdyRV6ZQdl4RTMiUPMB8s75RApBV8QBHzgvN5QrxnQ+TVlWFSSxuf0j0ScoSynDJB3MZj2sL/AKcfsVS2OWc7zx99mpI/H/Qn2gXw1KfES5BClJSp3+F8rZXI9oP824U/fpq+ln1gfh0y0saEMCHsTqDmbvZox5cmmZ5zXqYlYmR1KfIMAH/CDb3IghQoS0hQNVTuGI/ES4/3QQxBDqHhS7hh0l7k3cEXY2dsoIYfBoWKUuALk0n59TwfxFLcSOX4AeGw1RCblykMBue/rDTKMkHESAtIWJctcqZLmVrVUFdASAwAIFV7DW7wKxEuggisFwxoYnuM4XZnBJoJmqIyrTSoW/ipBrCikjMqCUglyDk8H+8q1UaMMk29QYRJWlQRNerMhWhbV3JiwOHylIcllAgVh0s92JF737RalTZpQFKSFTJgJK5ikIUXDAgAl02YesZmJpkMVoUokAhC3KHZTk5E5C1ncPEZK1ae/wBCbxpXpNMFgZaVsoBXSq5W4PSQbZDTONfDSkFQkou6UlkubA69TNrleCHCOEpnCZTWialK0iUqlyaLlQYUgqcDzvACSFBQuHqLhW7MT2y+UJFqbqTdoMoZI6bfISwkjxJiAmVKBcAUpA0IAJ0zd4mmcRkpmNQGAIewUru/4RsBGuFJTd9vh17FzeK0zhUo3rLli+bNtf6ECTitrYW5qqI8XwuRMNRQQrN0qJvq9RNUV5mBZLS5hll2YptcuC4uD384Iy8KGJChbMks99H7xvi1pTLuQpSiGa4AFxfckabGHWRpbP8An5h7sluinh8BONjMSpxdSRckM/qH2yPeLUjBSQEVLKySPjJ0FmpO359opYLh1SytRWl0uFFShZOvoRkNRFvD8JkpL1EkEZuwfa+eXvFJZUl6pfsOszfuK2L4LKClkTA5UpTkqLMVAiyn0BvvsRBmXwRJEuiegKp/G7IBv0gAgqPd7HKKeI4f4ZmlJKXqdqna+xvZ83iniUBxc5B7kZAB/aId2cr0z/QVZ2ky4vlhM4HxMQlwogGoqysWvYW0EVsbyfLLeHOpOtiRYCwvuD7x7AywbBYHqfZz3gvJkJT1qmsxcCy39jYdzBeTIv8AP9Cq6jWhc/sSckf3kpST0kFLKBLkOWc3GXpFr7ioLWlCANEkl23IzY2+cbzeFVKBGJWvIq6QEuBYAm5Ic3yHoIJzVolmkrJIuQ1u99fbSHXU5NPNv7V/4LrceQBxDgRAClGWSEpADPmVdvomMYXhahSlWpNwSGA/KGv72gIQpNJCgQRmeknU5PESJaFJmKrCaRVctb8WVzbaJrq8uumju8+LFrFcMnJQooUo0rcOzFgprNf3izwziGJemY9xYi75tre8EE8UllIEvqAU6lHfKw2AJzu50jCMYazQKSE2OjBTktpbcmDLK5OpxRLu+rYj4/wWcpYMyaEpZNCRf0SAMhub9znA4Y2XIUhJUxdriZd7MLNBFZrWlyXJ9TtldnglhcO6VVkKyDKWq1RpCurJIJuQNsnju9q9yVeAxyXuDcPzapCViYhSQyqSCVBwOl2uCbDYE3tFnh/Hk9Sj1GlxUciGc5X8t2yiHivBEJlA1gqUCQEFJpuxqJfPs/nEOF4YlDkFb7PsOzNCQWGtlQ+PLN8nWeT8SpeGSpYIJJN89M49GORio4RBVmSdSfmc49Hr4f7a+xpTtCLzUknFzWayv6/IX9YE+AQ5DNs3se+sN3F+TsRNxK5gsgrdqw5D6Wsad3vftEeL5RxJSyUS7oF3YpUNQQq43DXjPmjOeRenZPf6/wAoxvG7YmTZaCplAOz2ca5d8zFmRhkpNi1QuVKLB9fl8xB7D8i4l0KUJZIeoE2IcEM18h+0SzuT8W5ZKMgLKbLW5z1iebFNtaY/f9ARxu7oB4qXLTSQtKs2Lq0LOymZ9IgUkKBBYvdh57taGZPJuLAIBl3LsQCHuBn5mN/+EMUwZMp6SCSdS/UGZrEWvcekSWLNF3FD6GxMmyQkOdO5itOxWJlrSUykSwyUVgVIUSpwoqP4mSbHSreHpXJGIKT8Nbim4ZrPpY567RRxP2f4koCGQSFPWVC4DgBtLM4c5Da9ceGT3nGxkpR4ETH46fWQpYYTCsNqSQbEDXPPSLfDDLoQCDcgs12bINrkPWHPH8g4iYSaZYLAJALBIDk+bk6uQGGQiuv7O8UVFX8JIJ+FJLAbByT84s8bcaSo6TlfFgnDyXYkFi7jUMLfXYx6bSkqSAMklWwBZ2ve5TYPYnaGFXJOLyeWE1FQSDZJOxJfLvG07lDHKCaig0kkE0vdzc5m5OZjOsE/AtPwKJUlRLVFL5OfneL2HSUy60Is4LsHd2F8wDfsW7Qcm8jYpgxS+twA75ADIM0aSuQ8XTSShiz3za41hX0+R/ByjJfBRxKytIdmUAoMwFg2wuH0t5wPJSMgCygLub275w2SOTZ9KgsJfpCVAhwHvmWNtCPaBEvkLGeIXKKVKBKrE2a7PnYWeK4Omab1K14C4t7oEYqYS9rP/MdPVoxJ4kaE1S0qAJSzgkZOWzA7tm8McrkXF03Wglj02YeZ1ts0TyOSMWh/7u4IIdgQ4N73uBY2hZdPu1p2Ata+BSmY6W5/hqD6XGmcR/f0P/dEnR7w6Hk7GEv/AAx7bMdGy7R6RyXik5UHKxNv/Ug6R3Yr/H9RdMrFWXxRX4ZZSTkWHozu3nFebJVNUOkJIa5UfkAGGUN//BeM08K9V9SFNa5LM1iGMTSuSpzAEJB1UlQO+SS1/hGehgPFNe2J2mQj4qQqUkaoH4cw+RIL65xKiSVh0h7EqFyGa57AB7w4TeTMSUqDJdrXBBvcG+0QYTk3GIqQAgIU1VwrQjI2JFRY6QOzllu1uU0Ni5IwcoppQLgmpWVtGTmNcyfSMTEqQ6U2SLC92zL+sMMrkTGILpKCAXpJZ9npbztrGDyNjBLpHh1FrkwrwZbEUX4F+XhqW/nOrm2+V3+rRaxuFlCYAHpIFzmGDkOXa6YJ4LkXGoIUrw1F3IKrNtEk3kfGF/7sAqKk9TkBmCX1A3beA+nyhUZeANJlA7kINgSTfPLez9gPeTA4tDLJUfipUBnSU1HMWL0gHvBnh3JmMlEKqQ4LnqsSRcG+WnlFWb9n+MJcKlJLN02BY5m91Nb0G0cumnvaBpl4Hvklb4VJG5j0S8p8OXIwyZcxqkkuxcHvHo9PFFqCRpjd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data:image/jpeg;base64,/9j/4AAQSkZJRgABAQAAAQABAAD/2wCEAAkGBxQTEhUUExQVFhUXGBoaFxgYGRsaHRwcGRscHBsYHB8cHiggGBolGxoYITEhJSkrLi4uHCAzODMsNygtLisBCgoKDg0OGhAQGzEkICYsLC8sLDQ1LC8sLCwsLCwsLCwsLCwsLCwsLCwsLCwsLCwsLCwsLCwsLCwsLCwsLCwsLP/AABEIAM8A9AMBIgACEQEDEQH/xAAcAAACAgMBAQAAAAAAAAAAAAAFBgMEAQIHAAj/xABAEAABAgQEBAQDBgMGBwEAAAABAhEAAxIhBDFBUQUGImETcYGRMqHwBxRCscHRI1LhFTNTYnKCFiQlQ5KisvH/xAAZAQADAQEBAAAAAAAAAAAAAAABAgMEAAX/xAAuEQACAgEDAwMCBQUBAAAAAAAAAQIRAxIhMQQTUSIyQWFxFIGhsfAjM0KRwdH/2gAMAwEAAhEDEQA/AM8080YmVjJ8qXOUAlQKRbd1C4ya/wBCCXC+N4rEF5a3SCAwqqUCc+wZstL+abz054lOCSAf2Jc+3yEO3LuPkSMKhIIE1YSnoeYUuDSohQB2fuYyx3nTdE5NpbB3C8TmHELlqWQmWKgA6nRkCT731tk0W/7aUSEggrJYJByzuo3YOGfeOckzFzp0lIB6yoqQogBBcix1cl9mgxIxhkprTStZBAJIFala6lksbNfSKYs0rp8E5ofl4ggOVWAcl9s48nFKIeqOezeLzJylJQHSxSsgFVVLhgiwZRcOem184cMEg0j4rCzlz63zj0MWSOR7IzzUo/IUGIVvG6Jx3MUQjziaWDvFnFCqbLfiq3iMzl7xGpZjRUKooOp+Sb7wv+aPHEq/misHjzGG0IGuXksHFL3jf7yreKsbgwHFeAqT8llOIVvHlYhW8RIEZhaQ2p+TJxK/5o1+9L/mjChGCmGpeAOT8m/3lf8ANGisUveNTGhaCorwDU/JMMSvcx44mZvEESOI7SvByk/JMieveMmeveNEpEeW0LS8B1PybfeF7xkYhe8apIj0Cl4Bqfk8cUreNhiFbmI2jFO0GkLql5JvvC942+8q3iKiJBLELSDql5LuEWVJcxmPYRLJj0Z5cmyHtRwLnkhPEJylfzdO93BPll7GCGGnSpeHWooEyaCjpmAOgqulTZhRCxa+jtkKnPASnHzVKAISp6VFqg+Xzy3iLgnCFYmYWFlOoi4dIyu72ct5x5rT1bLcdmcLxwS/ERKlgzZtVRZ7KLsnXIGLHBuDiaUypi1KUkgmVM+Apf4AS5Cmeze2cR8A4MlP8aciy0pUlVSiWpBPSm6j8IGjw68tyfFUkhP8GUWSVOVFVIuVE3ZRVkbMIpijqkkLOVWEOFcJEsCxSEsEpDFgnK4uQ7ljBN/OLDfTxBKnJWHSQQCQSCDcZiPagox2Rgk292ZC43Qu8QzJyACSoAAEu4a2cTSgCzaw1o6mZWo6PGtRjcpjDR2xxoVGPVkxsUx4QTjDxlo2DRtaBYUbS43pjCDGwibGMFMaFMSPAnHcTQZc0dQUgXS5QoByAQXDuxIY3gOVcnVZU5r42JMlQSsJWQUpU46VNY3B/IxPwXiSZ0tCnBUR1MLOwf6y7xzLm51hM1KlTJagq6gFXzcUixuq5vdrwT5Z4wHtMZICSr4nuxShJLkuTlYZ948+PVy12+CzxrSdKMZKY04fjEzJYWLgv6EFiPMEEQVkJSRmPKPReTa0RUd6B6Ux6mCS8MnMWiusbXgLJYXGiBo3Eb0HZ/KNxIO0c5IWmQNttGA8TqlmIveOTA0ZfvG6SbRq0SANAZ1F7DfDGI9hvhj0Z3yboe1HFuZZctWOxJmAqIYS0i9RJNzqrIADygZjZ5kqSJZ+Ah7lRS6XpcB0m7dWbHvDaeFBWOxE5awECYAxpbTVwUquG8xHudOHSqUqzUckk5BAd0+rONbxleKWlzBr9ekSuDz1TFCXMKUoSQBMJYhLMlDvZNV2GZ2a/SuW5qpcqZMpVRS6Zaeo1IdwkuQHsAm3eAHLHA5ZkquhSyHpUGLs/wAQLsx0eFnGcdmyVTPCJZQu6npKlVkAuQQ792PpAx/02pP8jpeu0GePc1CZPUlDNMT4ZbsokO/b8y2kX+Pcf+6hMtLdOTFtB3UfiJLGOdKnk0F0uzuBcOe+eUZQpS1guCkNcnQWzOweAsstw6EPfAsVNmyipSUJkXLkO13JVewuSzH4RD7gklKQCQo6lmfu2kKHLmPSkUYaWqarpSqkFKAbVKJYtbzf0h1RLUAKk0nUO/zjd0sYpXZmy3weqMa1943Eu8brw6mdrRstEaZXrjcKj3hxkI7QdgGCq8eeJBhychGs6XTm3qWgWgpMr4nHolqlpXbxCUpOlVmT5nTyPaLVUK3P8wpw4UlqnDOunUMQMlF27sdYSpHMs1aOqZSQlaFEk5LpSQ4vULkG+sYsnVLHNxaLxxWrOt4mfQkqb4QTtkHhL4tjlT5fjSUzA6K1JWtmsCZakrNMsgjRsjvEvC+NU4B500pVWUpmFL1lTqCgLdxUbEjLSFaZjjh8QoKWuZVMUsqJIveXWmklkXb5MIj1OdSikuBoYxd4jjdEMlBJBHYkEE9wGALx7g+NUklCQAovvkAQU6Z3Noi43NBWSA2tNlFyBV1A3Dh2N3JivwiVUpiphq2el/6RlSTiXqjqfLHGJksJC28Mhk1dKioBnDkuGSom13GTNDVhMeickLQpwWII7h45keIsQoKctSHaxSQ7AZCkaZuXvGRxCfJVIC5gBcBqx0EVpFSaelSkkuST3axGrDncFvwQljs6nQDm/uf3jdKUg/1hCVzsUzlS1EBLKpJBd0sNsiST88oFco8RXNxaVLmFRS4NZZzSEVAC1TA57xp/GQclFfInadWzriMQ2QiYYw7X3gYlUSBcaHjRNSZbViSdojVMJ1iAqiWTPADFIMDTXCBd8mdYkAtGPHD2S0ZKoG4aCOE+ER6MYT4RHoyy5NsPajnfOmINfR4SkpUSdFIUAE5Oyg5e4zKYV0caKZc5EyvxlVBlEnpBDU3YD0e3tNzWr/nJgFnX1MoAsLvcEAPq2YirzVNlVFfhhExKaaqgSbhipiQ7JNyXvkLvinLU27OUalRVmcxLkIHhE9SHWarE3T0jMAJAO2ULOPnuHepSibfqD3eGQTcHMwoKlKTMZgEkEONVBnSl2GbwAk4NQNQBpBLFiB3uDYvCteRkVFSaTYXYB8h5B4v4eWw0L6efbaJcLwxUybRkWdy50ezXPlDhwvltM0lFCSoIBeYk9WYJF3RcBnAyOd26MXPZCuSjyFeQMJLksTOHiK/C4GejM7ghszD8tZI3hbwfKEgqQV2UEsWJY5MSbEkMWOdyNoY1YOgClQ7kuT+ceniTikpGaTvdGqQoXi1JQotc+oiolwfjJHkB+sSnEEfCWikk3wKmlySrwQ2jErDgvcj67xUmYvQr+cVcVxSWgdU1I81AR1Ot2G1eyCWKn6BSjADmPC+Nh1y3DqGrnIg6B/aOe47m7EKUS01iTZBKQG7hLkd4HYDiuM+8iahDAMCFnMHN1KYn0iLyw0uJbsSbs2xHGZspBkKXMKFMlLhiACTesEMau1hC3QoqKgQGDsbOz3Z7/wBYaON4c4iapSqUkmpVLs/qCdveKmG4SkgknMt8IyFs37PHntGmOKRHJ4wVgSy7MABoL591AsBBDFeB4JlmZVMAJCjUxABJCSCGUVbjX1irP4YlKXCi9mskfkNA59ImwvCpdKStKlFtVWD6W2yzhFBDdpirjZbXAIGn6XYP+kR4OapiEgFRysN3ttpDLxDlxExLyulYHwu4V2vkYXMH/DmAqBFNjZjbMXNvOK7OIk4uLCmEw6pMvxZhLlmdJDj4nBIuGSbh4pcQxap82rVRJDHQlx6s0EeZeMeKQPhQkEIToEtqDcKLh2gZw+XcE2Aytv8AkIEqW6JrfkKzZ5mKlpKSnQgJIdnyAskkZk5tpHTuDcBlI6ghKklihKgCU2IPa/7wg8ExiUKBCXSVAXPUVlWV3cebaXtB2XxspKES5niMUkhBAYipFrgBJAqpyGfeD084wlqkrFyRb2R0FI7RsYGcOqk4eonxZ0wOkKX8agk0JCsgCEj5m8BuN84qQR4SAQlZSsKI6lUhkAj4S5+Uem+rgknIzLE3wNZEYcwvcvcWXiZwWTTLpUEJZ6iS+YNIYBt++cNJl9hFMeaM1aFlBx2I0O8TMYylMSoRBcjki9gR0CPRvhB0x6MkuTbD2o4RzvOUnFz6bKSqx7K/YmAOOnzZiBUSsr6jfcAZvsGftBXnE/8AUcR/pU/6RrwLiCJU5C1oC0hCek7m4I2U9nMee9mW+LKnDuDzDMQlTIe4tYDfvlbU7w/cF4LhfBM2ZM60pDzUqU9I6graokE2fKAkvnFJDqRLVMqUS6avDcg0S3YkfEm7B22aNsViCUiYJrlRWZclBrYrKAUilrskKa7kGzmHjJRd8meSk9gli+JIM9aFIS1QSFCpJoQsGuokdbCxcX31v8J5gSmdNUUkyln+GySouzrJUHYEuW2DgbiuXuGvM/5hKkmt2qYPYhJSQCyrDpObAi8OH9jSzMKyAetMwClNlISEi7OQ4SoagpF2tGvDGclZCbS2YPxHN0tRaSgqIUAStkhlLoF3sSWPqBmWgvgJc1kmarqY1IDFIJL2NIJAyHzvHp2AQZiZgSAoZlgXHU4Pqol84uhUa4xkuSbr4NQIpcY4xLw6KlqD6DU/sPOKvMPMEvDJzBmH4Ub9y2SY5pj56pyiuaaiTr9aRHP1ChsuTTg6Zz3fBaxnFETVlRdajmSkkelshFRc8aJPs0RyU1XGX5/0iWawFzHnuR6aVEJxS9EgeZ/pE0lM1TWT84iTODEtFrD8QA829oDZ1GhkzHKQR3IGvqbxmXhlAN4htsB+0aTOLAmlNy0Ry8Wok6AQLYTbF4VZTZb5/E37Wt+sBzxOaXSDltB/ErNBJ2gClYSDQzk3vf2yphoiSRvJx5WQaylQAY6Eg6xtxLDmf1BLL1IyPmP12zi3hsGDLCrE/WsYlgO4NJ+Uc/oLp2pi1MlqdlggjfP6yhn5Q4eJhIUQEpSVFSi1mOWmmveLWJwYmhlpZWih+sDJcuZLmoSqmync5LDjpcBxk3kdIWT1KiTx6TQcNmLJ6VGS7/CSLEAMD5Wz1zgjgcSlC0y1SwlQCkAosK1fCCbBTAh8szHR+F8JAkKTMEp1BQdKAwSq7XzAN2ytAnhPKEsIQqZV0lRpzcEuHBBazMBl3huxK0c4Ohd5kxlCkk1A/EpEwmoGxCwArqT8bXLEnuIW5WJWolNJNakkNuABa9yrV7mLHMiEpmkBRV1ltqSSw/cMGLxa4VhUUoTUDMVZSVuAXFSAClmNndtvKJyEdDZyysSlIUoMi9Nbu7Elkh6Aw8xezw9YDGiZKTMskKzBORdm83s29o5fzBzGhMuiXTW6UEh36aiXNXUghiCbiKeN4xVITLUojNktZgokEpf/ABCFg7gZNFsOXtquSU8d7nZVTUhQSVJCiWSHDksSwGtgT6RZSmOf/Z5NXOnKmTLqCE9QIGQIAIJJyL2Yb6R0UJjXDLrjZNxosYcWj0bShaPQre5ojwfPH2hGjFT9Cs/K8BMRIqZIdwlDnT4cv9WUGOe0mdxOak/Ck39HJgJNdSjUalOyZYyD6qb8s/KMb5KvgslLq0vqN9Tb2g/gOCzagoLV1lq0dRBKTUNk0io5gxU4BhZiVpmKMqkE9Uz4agwaxBQQT9B469gZgUhKmAJAJbdtNxFcGBZfmjLlyaTmsgKXPSJljdrqVUUu1xmCQz5uR6m+C8SVKLzpaio2StKioEVMopBuRcOw2FsgdxnL8qYS9QAQEpCT8LKqfuXCfJu5gsaUjJICX2Db+UacXSzi7sjPKpIq4HHJmoCkux3Denn+WWcBeMc0AKMqR1LFlLsUp7d1doFcw8yeK8uSSmX+OY7FQ/lTsDvn5QBXxFKEBMpIAGw+nMd1HVNemH+zR0/S36p/6JcRKqUVKLqUXJNyYnThk63gThp5LkmLKsQctNY8/c9L4N8ZNayRf5D94pplPnn9fKLi2a+gioicAsjMlmI208/OGSCot8EqpA84qzMMSWAzi6uZkkeZP6RocQHYe8C2LZNhsGE2YRZTgxmwaNJM/K/n2j03FBT7fVrQm5xT4lODFNr9/wB8oEY5d0pvbIFj/wCKhmO0W/uolqqmTAglyEhKSrzL5fWUazJXihwL+QB87Wii2EbsISltKtmGeBs+YB1p9RBTCynSzMQGI7ftFSbwpnDGk/KAmrG3ZeweKCktFiYhMxJQsOIApwK0ZH6/eLcmaoZiA0cMvAJ8/wAUSFrUqUsMkhmCUgODqOkEW1U8HJ3MYTiVySlghJNWQOW9rNMf/TCejFOm/wBPb8iQ0COJz1yJonpdQIABJJAOiTd2e4B0s+sPHLJKic047rgPzsFIKJmLd5kwr8OWsApysCbmwfqts+6bjMQoTbHO+baWJ2AB03jZXFyslJJpZ6SelwXcCzWYQPmTytr3Ab0hUnJ7mdtM1B0uwPYQW4dJK5yEFNQfIqCU+SiQQBo7GN+FcGmLYMA4BSVBklywDuLvoc4ZOXJGHlKUMRLqVchBZmJu5u6g1hofJ4DkroVq+DonL/K2Hw6/FliokOCWLO7kEAOCCB/tEMqTALhHHJM2QJqVBKAOoKIBQ1uq5bLN4oYTnqSvECQEqSCqgTFMAVXZg7sSABlnlG3VCKSQNCQ6yjaPRiRlHo5jpHz5zyfCxGJX+Ja6R+p/L2hX4dMAYsQsZEZHMur8rQ985cJmz8ZORKTVQCo7Xdg+hJ377QvcE4ItVZCVKKEKUyWchmDA/F1W2LG7xlpvgafJBwzCrKnQ9NqnYAOWe4LF/bPSH7hXF5stSUrExUsAlCEJKjQAQFE0lcwEizEXzLRNwzgoTKQEpVKIpUKdCAoXJFRHU7Kdikd3n4VjcQlaZczDilFgUh6SQGLk5EKNwNTsRGjFjcJJt1/PkhkTa4GGTiUKQFgikpqd7Mzu4s0JvMvHUTBQpdErYmkr7qe4RsnM6tlDaMTYgygxcEaMc7NrHpKZSfhw6R5JH7RszXNUnXkTFj0O2rOY+OgjpS6f8oJH5RGZgcJpIfJ0qAto7NHacBw5E1BWpxfIbACEfmzjKEVyLKSodJFQIfKoE32OUeT1ElidfJt7zq2hNmqCW0FJJPlf8v0iOdPYAtbQmw31zisMU2lrXbzbXL9oYuW8emWSZtwz3D52cDeMyyyh7lYizNi/Nx9rgkdhGZOLQlRAqAUQU9NnIZTklwXbIEZx1X7tIxmGmJRNRKK7dRcBlB0kVB3AI9YSeMcuLwdiSavGTNKfEVLoKQUymzuFNUQMhtGvUtKaLwnJqk938f8AQH95STY1EjQZNm/d9IklzkZB+5b6MdE5T5FRLAmGY5mypavDe6akgqcv1CrtDCnlNAuBffWHjDYSWRrZbnHGSbEqD9j7Pv8AXnZw+IlS7XPekt3a3zjrUzl9hYH3ioOCkZAjzMF40L3X4ORT8RJWt0pUTdyx9Hs8WZE6WnS+jhs/OOrnggL+gPmw/eKk/lnsYHbTD3X4OZ4niKblLOLgHXs+hjeXxyUpr3IuNQfrWH88nBX4XfcCA0/guH8Qy0pAUlgcvxKpHo49Lbwk1CHuYO9IXFYpB/EPeIDipYLVpfZ4beE8rSsQT4dJKFEKBYkd8sjvBuXyNToPQf0hoQTVpjPNJfAiSlJUMwYmkgXFlAjqSWNvKHk8jg5oQe5AJ/KFL7T+CJwOFlzZaEJWqclFYSHApUqxFxdLQHisPf8AKEnj3L9DzZDql/jTqi/uUv7QEw0+4DD4qj3AuExeTzHMBe2xO9td7QOrq6gAnsDvASdUzPNxbuI7cO5nMpBUHK1CgAWpDZpL3OVyHDlmgSccutRUoqJzJJJLlyHOkB8QpgClwCx9dQIzMLAdRfbbu5+soTTtQGw1/aBKVpcgNkLOCQWI1ZSUn3jVHEFGYqa5UQq2jU/iBFncO8L6MQQTe+vtFjDrZKWsTn+cLKNIVbn0ZylxpeIkeIqzqLC1gGtleMQE+zZb4FB/zH9IzGmLbSKoqYGYDxHGpJYtLI9CsH/6EEJnBkeKJqVELGqSQDm7gFj8R9Y5h9pC1J4iSkkPNSCxaxd4CzsQoIWQtYInMCFF2pUd94VRi92hpY03bO3DD3+Mx5Uk/wCIY4pxCcoInELW6ZiQnqVYGt9ewh74FxRQw0m9/DRnfQRl6nJDCk3Hn7k3iguRxEon/uRMmSf8UwqniZOsCOZONTZcgqlrKVBSWPmREcfV4pyUVH9WcoY7OtcNQ0lZIqu4F7sBs8cf5zUkzlJEtUtzYFL/ADzc5/pHuF/aTOk4efh11LmqKKJ1QFNaU1WbQO3doqYoTcXKVPqCqVUqLuXCQdPiPfyjVmjvFjuO2wsImqSFAEXsxz/rFzBcRCiEqCiAzlnJ7AbwFxANQ1IPl+cMHBcGtZq6iNs/dmLd47LGKjbJs0x02QVzFJlTEviMPT/ESAOmbTbwizNcOcxcQ2cwcPxKZwOJRNWKy6hVOQaukqFLFFIpSzfh2ENmE4YiRhxMGAGIU4dNCCUmwCr1KVmfhFr+cX+Fc1ScSsyqFomSphKwoBgfEdSXfS4uBlBhlWSC/n0L4pThbiC/s0MqZMxMyUiYemkTibNbpSG6ST1M5YFI0BhE5E4vMViMAk43FrCsSoFK1KZTJl2V/FNnJ0NyfOH77NsZi1rWCECSFnxEqQhKkEhwE+GWU7gvcG94NcL+znAYeZKmSpa0qlKK0fxFkVEAElzewFsrRXp/YRVtDbGCI9HosOVsNLuv/X+aUxPSI1RYq9D8v6Rzrm7nSahapaEoEsukVEdYUkMe16r5ROeRRQYxsWkc84xb1z5a0CfMQoIQpCgBTQKvDsR163YXgJjMeTPK/EJuS96ixs5Z/wAV3ilxAGSpPhsoLIKrOHv1EZhWhtcNnaK03DBKnKrZEgi73GR3It5Zxmmtb1NHRXw0/qPHIfMX/MEkpQ5ZRZgylOX/ANzWzPoI7ODHzFy9ikidUoKAqdDC7gaerR2Xlni1MudUpZmUuhKnOhINyz3G0Jin28vb+H+52z4djuYRPtj4avEYFMuXdYmhYG9KVOB3Yxpw3mMyaiXKUyUBKXe6VM9s7El/doP8xz0rSilQNMwhTaGglvmI29ReODaO03sz51ncBUnCKnlwpKkWI/AsqS//AJD84gmcNXLlIUtJAmJCkE5EX+evrHT5uFSuVOlnJZSj3nzvyF4J8bwKJmEmoIBCUFhsUpdJGxFo8tdW0918/oF4PBxIAhvU+7f0iR6SCQ4L5+Te4N4fOC8typuKShYJSlBJD5lJA9r/AChb5kwypU5aC9KVKoBAYAnQDKNUcym9JKeNoX8Qh1lsosS39Irybl4mXO2vFJrakTO4fZef+QR/qV+kejH2WF+HoP8AmV+keiy4Krg579px/wCoK3K0sdiXDwtTllqXcFSibNcAX9jDN9qUo/fFLBHStL3uwe/1vCqAVg0gliolu4F/K0ImqLssqmlQnEnKYAbZ/FfP6eLf9pz5aSkTA0uWlQFCcjQAMntV8oHJkKCVK/nW4Hpn7kxjGk0rfOkAjypI/KOuLBsEBxmf/if9ur4U57ZRHjeITFIUFrcUJWzDO3bRz7RRQ9hvLpcbxZw3DZs5JpSWob/xYZfW8D0R32Fk0kUiamL6fo0F+FY1SUKQg9CrkaPk5HrnGmH4LNqpKS6XrYO1gQ2t9NDaJ0cIWktdBYlJL5i9wLgaO35ROeWD+SdsqYXDBUwkg2UxQoN6jdidtN4e+B8ck4cJBTUSQdQX0b5CAPC5KloU8uol0qWASEkZMAKnBzN84m4lwhakACWtJN7hXQoN0izEnMkt++bLOEnpkzrfwdE/41WJSvAEmpClFSZjhwLkJZh/uPa13CjPxeHxCBOnSEoxBngzQFFAmylPMrAu2dLi7Z6QpYmYuQSlQUUsAX9lXy3iH7zSsMCn4SlhkG0fOxBy/OKx4rlHRyRXuTf7HZ+WebcMJVEpqx8SAGIp6UvYPYJu2ukF8JzVLNIKgFHTPI3yGTRwvBT2UTLQSlTIBGZYusb36QwgkjiEyipiKss3Sx2zF9YWWSUeGBZFR3rCcUlzA6T5fpFsTBvHDeA8zKQt6jk3YEl323g/hOaZhIXU4L9JAGRYF8ybQy6ma9yHTizqIPx/WkcH5jw81C1+OtBCr3ZwHdgxtn8Pke8dNw/OMtyTqA79nc9x/SEDmlcpayqSCQAH6hfMMNr39dGgZcim40MnXIizMalF0qukmxu4/WI04lJQpVORCiR6j5AxDxDhy1qdCVdWVXp7sIhpXKBQQ1Q87RoStCPK3s+ArgprLlrCnZmCQ9L6H/Nr6Q/4HiiZUlSiSFzQKnHw3JBDj0zOUIfL5CEj+LSorakpfyIPe47Rb4jjFMQXWl7kd7e4LDtEfSsidcCJpbjEMcKSmx6Gds2II1z76HKLvD+YkhS0kk1KBv8AzJCgSHvcHJ9IRsLxEuoKtSBYjuc/IRInEM6yBV0lAOoWdxkWq72MVyZXkuMtkxu6N/3osSklvEUp9rOL+a1W7Rg8YDTg7magsBuoEN5O99hnCbSpIBvcF7iwLtbVhFEYvqDOFC1W4fL2eJLt9vRX5/nZ087sbMDzCBPUUlICvESS7MLKBBOrho04nKk4pajNmeHNIDFKQUra3qRbPQQlLxATMUAXY57g3f1cQZwGJ8STT+IKKgXFtQz6vBUYxW231+fsI8rlyS8u8ElGYtWJU0uXoDdZ0D6C7mLXFsPhi3hpoBcJbtmS/Z7mKuCnIUf4zvWCruE2b9/KKGJx7OFGog5+pc+toD3nqu/AJSS2R2j7NpITgUABg5/SPRF9lc8r4ehR1Ur9I9GsdcCjzkJJxc6o3di+ULmDwstClGU5dgRo2uf7we5vnPjZqR/N8727ZQIWqgg65ggvHnzju1fPwWhgUvU3sW5c0E0+Eol2IIGth9eUVMXLrACZTEbtvudI8Z5Na7Bz1D/UdPVvcR6XiyBudXiSxOO8R10+N1uy3w2dKopUgJUk33qzJvm7wRGOQgva2o23fPWBc/AIPUtQq9XfRLg/PJvO8X9nv+P/ANolLBHJvqIZOmnB0MauIy1sCphuepmysc7mLKZ0wmykqA1DZfQ+UKEzhZb4vYsYs4XFqk2XUU6KDZdxv3jPk6NJel2I4Tjuxyw8+n8V/wDKLfLP21jedjks1RbYuz+8J87iyT8KrZ7HPJntFadxMaZ3d/PP2iEejk3uhHkYw8W4ulKCpIC1uEgM5JOrAOpoVuIy8SsmYqUtOXSwvdABCRrdP08WpWPN0pIdhoC7aXv7ds4vyseFgBThYAZT7FwD5Fr9o24o9lcWJ3L2YP4J4iE9aEhJLtSKicnIySYPJx0lQ6kNbNmV7wO8U1fxE1F9Xf3GYgzh8Jh1gKtbSpQ+TuWiOeSbt7fYaLd7ApfCEEiiYkoNzVYhssgKouzeCLQkGWpCxsC3u9tN4KnhssFghKr/AMxVpkAS+sBpuLQhRASpLEgsoj5GJLLklsmU3KEqXNWWCZgbNxSL9yz+kSp5eWTmyjqVZtv+8W5nFENmf93/AOxSncXeyCT6/tFYzyt7KjlNRMTOFTUPX4YA/wA+fyiunApV+AkDsddLlwBbKLeHUpRdbeZJf5wSk4mWLk1AG4GfkId58if1OtMAT+XSuZWOkFrZANk1my9X84tzkpJXLUhwWBLN1C1W4g0UgmuYKTakEOwOT92jXELSoMwOxDg/KJy6ibpSYtoXcXwVSwT0klXUzAt3yfL84H/2BNlrIuUqIKikVFgGSHALa7aQypwqVXC1ndyw/OLEspTkSIddVKPp5A6F+fwWaog0GnQKIdI/QWdoCq4DMUCylKXURTSSAALEK2tYQ9rxRSDdLgAh3BD3yObi8V1cRUl6AjckHM6lxp37Q8OpyLhCWvkQMRwNaVFkLuCVvkMiALPa7nLKCGC4eUBNSCxOdXwkPexNrp0vDOrGTVA3Hpn8xEuDx5ANSQCSTUyQ+4sHAufltFZdVNx3QdS+BL41gJlImCWtq6asg5uB5t+YygRL4fMWaQLmwcgaPcksB3jp06TJnJyF7EBr+jRBK4YmXeW6SSUtmbXPdrDTSBDrqjVbgtDj9l2HKOHywQczo2gj0G+UQ2HH+on3jMepjyaopl1wck50f7/Nb4ipgA3pfTM37awJVONQCs1H+YNfvl7Qe5+w4GMWsNdRDXzBzbLUX84AYST/ABUhOqg51N3LnYRCTTkTeek4oiVxGVUUomEglnLMTpkbDYt5ho3TM6qSSPh0fMA37B4C4lICCoXdyl/5QoJqI0cmw7QTkgAl72fLaxY6KADgasY5VTYkckixiJpFnJpJ199O28SCazO4fJ/reKiyjUkd8x2+WR94vza/DIKQpgEoWnsXYg3Lvn2gXGqZohne9swJh3iQEnX5xrg8HMS3iy7F6gbWZnHcPEs6koqSHJOlwkAas/Uc4VpfBeOWLIFYNB09j9PHpmGk2sQRqFG/yjIkKLWzs2oPltG8zDgEipKlWFKSFGrUW2gJt/IKx3uisJSElwGbIgl3jy2Oqh5H942xaTLVSsJCtnBIyN2NrGNBMGv0+UGhX2Wb4DEkdC1KPVYvocng3LWE5uHyNmfL1DwAn4NX4klOzln99PONZmFUC1ThNnDKA1NxbOEngjPci8d+3cYlY9iKVOCH/VjYXvGq+Lpe4SrIOQNR3zaAKZJ0UrXVtHIy1YxiZhwml3LpCiH3JAGedn8on+Fgd2nHl0OkrH4f+aQpTgOAHLfhBfve0bjiDXYX8s97wnHhEtQKvDpUBUCzE7l+2fk8YAm1IFRuxDjMb3OVj7ROXRpvaQZYZrhjNisShJYpQfJjllcZRpJxb/DSkPYuAQRo8BTiVrDkEhiCqlh2yP0YhRjAFFKkkjQkj/5BLf1g/haRBwmnug9O4qE2UskHR3D/AJbh4qpnTp3w9Kd99QzDKIsPPw0xJrSQElgoNZRy8wYP4XiElCS1O2XkxHcjSJTXb4i7+o8YJ8sH4fBhF0zCk211tdshG8+VPKKRNcejgbBjqPlEkzEIBCnCSrJyAT3uYsy+JpSkF0gbMxdt894z6st3/wAKaYARXCFK6lKJLawRThUBNLWv8w35RYwuNEwKZk0glTm1j8PvGMShnBSQrXKEySyv3BiorgppQlLEafp+cQY2WWJAt9bRmali6Qoh2UNAwzfR4nkyq0l1ADUBYJPaxh1rjvewuz2B5nKCRZmDAAt792aMScRMdyRV6ZQdl4RTMiUPMB8s75RApBV8QBHzgvN5QrxnQ+TVlWFSSxuf0j0ScoSynDJB3MZj2sL/AKcfsVS2OWc7zx99mpI/H/Qn2gXw1KfES5BClJSp3+F8rZXI9oP824U/fpq+ln1gfh0y0saEMCHsTqDmbvZox5cmmZ5zXqYlYmR1KfIMAH/CDb3IghQoS0hQNVTuGI/ES4/3QQxBDqHhS7hh0l7k3cEXY2dsoIYfBoWKUuALk0n59TwfxFLcSOX4AeGw1RCblykMBue/rDTKMkHESAtIWJctcqZLmVrVUFdASAwAIFV7DW7wKxEuggisFwxoYnuM4XZnBJoJmqIyrTSoW/ipBrCikjMqCUglyDk8H+8q1UaMMk29QYRJWlQRNerMhWhbV3JiwOHylIcllAgVh0s92JF737RalTZpQFKSFTJgJK5ikIUXDAgAl02YesZmJpkMVoUokAhC3KHZTk5E5C1ncPEZK1ae/wBCbxpXpNMFgZaVsoBXSq5W4PSQbZDTONfDSkFQkou6UlkubA69TNrleCHCOEpnCZTWialK0iUqlyaLlQYUgqcDzvACSFBQuHqLhW7MT2y+UJFqbqTdoMoZI6bfISwkjxJiAmVKBcAUpA0IAJ0zd4mmcRkpmNQGAIewUru/4RsBGuFJTd9vh17FzeK0zhUo3rLli+bNtf6ECTitrYW5qqI8XwuRMNRQQrN0qJvq9RNUV5mBZLS5hll2YptcuC4uD384Iy8KGJChbMks99H7xvi1pTLuQpSiGa4AFxfckabGHWRpbP8An5h7sluinh8BONjMSpxdSRckM/qH2yPeLUjBSQEVLKySPjJ0FmpO359opYLh1SytRWl0uFFShZOvoRkNRFvD8JkpL1EkEZuwfa+eXvFJZUl6pfsOszfuK2L4LKClkTA5UpTkqLMVAiyn0BvvsRBmXwRJEuiegKp/G7IBv0gAgqPd7HKKeI4f4ZmlJKXqdqna+xvZ83iniUBxc5B7kZAB/aId2cr0z/QVZ2ky4vlhM4HxMQlwogGoqysWvYW0EVsbyfLLeHOpOtiRYCwvuD7x7AywbBYHqfZz3gvJkJT1qmsxcCy39jYdzBeTIv8AP9Cq6jWhc/sSckf3kpST0kFLKBLkOWc3GXpFr7ioLWlCANEkl23IzY2+cbzeFVKBGJWvIq6QEuBYAm5Ic3yHoIJzVolmkrJIuQ1u99fbSHXU5NPNv7V/4LrceQBxDgRAClGWSEpADPmVdvomMYXhahSlWpNwSGA/KGv72gIQpNJCgQRmeknU5PESJaFJmKrCaRVctb8WVzbaJrq8uumju8+LFrFcMnJQooUo0rcOzFgprNf3izwziGJemY9xYi75tre8EE8UllIEvqAU6lHfKw2AJzu50jCMYazQKSE2OjBTktpbcmDLK5OpxRLu+rYj4/wWcpYMyaEpZNCRf0SAMhub9znA4Y2XIUhJUxdriZd7MLNBFZrWlyXJ9TtldnglhcO6VVkKyDKWq1RpCurJIJuQNsnju9q9yVeAxyXuDcPzapCViYhSQyqSCVBwOl2uCbDYE3tFnh/Hk9Sj1GlxUciGc5X8t2yiHivBEJlA1gqUCQEFJpuxqJfPs/nEOF4YlDkFb7PsOzNCQWGtlQ+PLN8nWeT8SpeGSpYIJJN89M49GORio4RBVmSdSfmc49Hr4f7a+xpTtCLzUknFzWayv6/IX9YE+AQ5DNs3se+sN3F+TsRNxK5gsgrdqw5D6Wsad3vftEeL5RxJSyUS7oF3YpUNQQq43DXjPmjOeRenZPf6/wAoxvG7YmTZaCplAOz2ca5d8zFmRhkpNi1QuVKLB9fl8xB7D8i4l0KUJZIeoE2IcEM18h+0SzuT8W5ZKMgLKbLW5z1iebFNtaY/f9ARxu7oB4qXLTSQtKs2Lq0LOymZ9IgUkKBBYvdh57taGZPJuLAIBl3LsQCHuBn5mN/+EMUwZMp6SCSdS/UGZrEWvcekSWLNF3FD6GxMmyQkOdO5itOxWJlrSUykSwyUVgVIUSpwoqP4mSbHSreHpXJGIKT8Nbim4ZrPpY567RRxP2f4koCGQSFPWVC4DgBtLM4c5Da9ceGT3nGxkpR4ETH46fWQpYYTCsNqSQbEDXPPSLfDDLoQCDcgs12bINrkPWHPH8g4iYSaZYLAJALBIDk+bk6uQGGQiuv7O8UVFX8JIJ+FJLAbByT84s8bcaSo6TlfFgnDyXYkFi7jUMLfXYx6bSkqSAMklWwBZ2ve5TYPYnaGFXJOLyeWE1FQSDZJOxJfLvG07lDHKCaig0kkE0vdzc5m5OZjOsE/AtPwKJUlRLVFL5OfneL2HSUy60Is4LsHd2F8wDfsW7Qcm8jYpgxS+twA75ADIM0aSuQ8XTSShiz3za41hX0+R/ByjJfBRxKytIdmUAoMwFg2wuH0t5wPJSMgCygLub275w2SOTZ9KgsJfpCVAhwHvmWNtCPaBEvkLGeIXKKVKBKrE2a7PnYWeK4Omab1K14C4t7oEYqYS9rP/MdPVoxJ4kaE1S0qAJSzgkZOWzA7tm8McrkXF03Wglj02YeZ1ts0TyOSMWh/7u4IIdgQ4N73uBY2hZdPu1p2Ata+BSmY6W5/hqD6XGmcR/f0P/dEnR7w6Hk7GEv/AAx7bMdGy7R6RyXik5UHKxNv/Ug6R3Yr/H9RdMrFWXxRX4ZZSTkWHozu3nFebJVNUOkJIa5UfkAGGUN//BeM08K9V9SFNa5LM1iGMTSuSpzAEJB1UlQO+SS1/hGehgPFNe2J2mQj4qQqUkaoH4cw+RIL65xKiSVh0h7EqFyGa57AB7w4TeTMSUqDJdrXBBvcG+0QYTk3GIqQAgIU1VwrQjI2JFRY6QOzllu1uU0Ni5IwcoppQLgmpWVtGTmNcyfSMTEqQ6U2SLC92zL+sMMrkTGILpKCAXpJZ9npbztrGDyNjBLpHh1FrkwrwZbEUX4F+XhqW/nOrm2+V3+rRaxuFlCYAHpIFzmGDkOXa6YJ4LkXGoIUrw1F3IKrNtEk3kfGF/7sAqKk9TkBmCX1A3beA+nyhUZeANJlA7kINgSTfPLez9gPeTA4tDLJUfipUBnSU1HMWL0gHvBnh3JmMlEKqQ4LnqsSRcG+WnlFWb9n+MJcKlJLN02BY5m91Nb0G0cumnvaBpl4Hvklb4VJG5j0S8p8OXIwyZcxqkkuxcHvHo9PFFqCRpjd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data:image/jpeg;base64,/9j/4AAQSkZJRgABAQAAAQABAAD/2wCEAAkGBxQTEhUUExQVFhUXGBoaFxgYGRsaHRwcGRscHBsYHB8cHiggGBolGxoYITEhJSkrLi4uHCAzODMsNygtLisBCgoKDg0OGhAQGzEkICYsLC8sLDQ1LC8sLCwsLCwsLCwsLCwsLCwsLCwsLCwsLCwsLCwsLCwsLCwsLCwsLCwsLP/AABEIAM8A9AMBIgACEQEDEQH/xAAcAAACAgMBAQAAAAAAAAAAAAAFBgMEAQIHAAj/xABAEAABAgQEBAQDBgMGBwEAAAABAhEAAxIhBDFBUQUGImETcYGRMqHwBxRCscHRI1LhFTNTYnKCFiQlQ5KisvH/xAAZAQADAQEBAAAAAAAAAAAAAAABAgMEAAX/xAAuEQACAgEDAwMCBQUBAAAAAAAAAQIRAxIhMQQTUSIyQWFxFIGhsfAjM0KRwdH/2gAMAwEAAhEDEQA/AM8080YmVjJ8qXOUAlQKRbd1C4ya/wBCCXC+N4rEF5a3SCAwqqUCc+wZstL+abz054lOCSAf2Jc+3yEO3LuPkSMKhIIE1YSnoeYUuDSohQB2fuYyx3nTdE5NpbB3C8TmHELlqWQmWKgA6nRkCT731tk0W/7aUSEggrJYJByzuo3YOGfeOckzFzp0lIB6yoqQogBBcix1cl9mgxIxhkprTStZBAJIFala6lksbNfSKYs0rp8E5ofl4ggOVWAcl9s48nFKIeqOezeLzJylJQHSxSsgFVVLhgiwZRcOem184cMEg0j4rCzlz63zj0MWSOR7IzzUo/IUGIVvG6Jx3MUQjziaWDvFnFCqbLfiq3iMzl7xGpZjRUKooOp+Sb7wv+aPHEq/misHjzGG0IGuXksHFL3jf7yreKsbgwHFeAqT8llOIVvHlYhW8RIEZhaQ2p+TJxK/5o1+9L/mjChGCmGpeAOT8m/3lf8ANGisUveNTGhaCorwDU/JMMSvcx44mZvEESOI7SvByk/JMieveMmeveNEpEeW0LS8B1PybfeF7xkYhe8apIj0Cl4Bqfk8cUreNhiFbmI2jFO0GkLql5JvvC942+8q3iKiJBLELSDql5LuEWVJcxmPYRLJj0Z5cmyHtRwLnkhPEJylfzdO93BPll7GCGGnSpeHWooEyaCjpmAOgqulTZhRCxa+jtkKnPASnHzVKAISp6VFqg+Xzy3iLgnCFYmYWFlOoi4dIyu72ct5x5rT1bLcdmcLxwS/ERKlgzZtVRZ7KLsnXIGLHBuDiaUypi1KUkgmVM+Apf4AS5Cmeze2cR8A4MlP8aciy0pUlVSiWpBPSm6j8IGjw68tyfFUkhP8GUWSVOVFVIuVE3ZRVkbMIpijqkkLOVWEOFcJEsCxSEsEpDFgnK4uQ7ljBN/OLDfTxBKnJWHSQQCQSCDcZiPagox2Rgk292ZC43Qu8QzJyACSoAAEu4a2cTSgCzaw1o6mZWo6PGtRjcpjDR2xxoVGPVkxsUx4QTjDxlo2DRtaBYUbS43pjCDGwibGMFMaFMSPAnHcTQZc0dQUgXS5QoByAQXDuxIY3gOVcnVZU5r42JMlQSsJWQUpU46VNY3B/IxPwXiSZ0tCnBUR1MLOwf6y7xzLm51hM1KlTJagq6gFXzcUixuq5vdrwT5Z4wHtMZICSr4nuxShJLkuTlYZ948+PVy12+CzxrSdKMZKY04fjEzJYWLgv6EFiPMEEQVkJSRmPKPReTa0RUd6B6Ux6mCS8MnMWiusbXgLJYXGiBo3Eb0HZ/KNxIO0c5IWmQNttGA8TqlmIveOTA0ZfvG6SbRq0SANAZ1F7DfDGI9hvhj0Z3yboe1HFuZZctWOxJmAqIYS0i9RJNzqrIADygZjZ5kqSJZ+Ah7lRS6XpcB0m7dWbHvDaeFBWOxE5awECYAxpbTVwUquG8xHudOHSqUqzUckk5BAd0+rONbxleKWlzBr9ekSuDz1TFCXMKUoSQBMJYhLMlDvZNV2GZ2a/SuW5qpcqZMpVRS6Zaeo1IdwkuQHsAm3eAHLHA5ZkquhSyHpUGLs/wAQLsx0eFnGcdmyVTPCJZQu6npKlVkAuQQ792PpAx/02pP8jpeu0GePc1CZPUlDNMT4ZbsokO/b8y2kX+Pcf+6hMtLdOTFtB3UfiJLGOdKnk0F0uzuBcOe+eUZQpS1guCkNcnQWzOweAsstw6EPfAsVNmyipSUJkXLkO13JVewuSzH4RD7gklKQCQo6lmfu2kKHLmPSkUYaWqarpSqkFKAbVKJYtbzf0h1RLUAKk0nUO/zjd0sYpXZmy3weqMa1943Eu8brw6mdrRstEaZXrjcKj3hxkI7QdgGCq8eeJBhychGs6XTm3qWgWgpMr4nHolqlpXbxCUpOlVmT5nTyPaLVUK3P8wpw4UlqnDOunUMQMlF27sdYSpHMs1aOqZSQlaFEk5LpSQ4vULkG+sYsnVLHNxaLxxWrOt4mfQkqb4QTtkHhL4tjlT5fjSUzA6K1JWtmsCZakrNMsgjRsjvEvC+NU4B500pVWUpmFL1lTqCgLdxUbEjLSFaZjjh8QoKWuZVMUsqJIveXWmklkXb5MIj1OdSikuBoYxd4jjdEMlBJBHYkEE9wGALx7g+NUklCQAovvkAQU6Z3Noi43NBWSA2tNlFyBV1A3Dh2N3JivwiVUpiphq2el/6RlSTiXqjqfLHGJksJC28Mhk1dKioBnDkuGSom13GTNDVhMeickLQpwWII7h45keIsQoKctSHaxSQ7AZCkaZuXvGRxCfJVIC5gBcBqx0EVpFSaelSkkuST3axGrDncFvwQljs6nQDm/uf3jdKUg/1hCVzsUzlS1EBLKpJBd0sNsiST88oFco8RXNxaVLmFRS4NZZzSEVAC1TA57xp/GQclFfInadWzriMQ2QiYYw7X3gYlUSBcaHjRNSZbViSdojVMJ1iAqiWTPADFIMDTXCBd8mdYkAtGPHD2S0ZKoG4aCOE+ER6MYT4RHoyy5NsPajnfOmINfR4SkpUSdFIUAE5Oyg5e4zKYV0caKZc5EyvxlVBlEnpBDU3YD0e3tNzWr/nJgFnX1MoAsLvcEAPq2YirzVNlVFfhhExKaaqgSbhipiQ7JNyXvkLvinLU27OUalRVmcxLkIHhE9SHWarE3T0jMAJAO2ULOPnuHepSibfqD3eGQTcHMwoKlKTMZgEkEONVBnSl2GbwAk4NQNQBpBLFiB3uDYvCteRkVFSaTYXYB8h5B4v4eWw0L6efbaJcLwxUybRkWdy50ezXPlDhwvltM0lFCSoIBeYk9WYJF3RcBnAyOd26MXPZCuSjyFeQMJLksTOHiK/C4GejM7ghszD8tZI3hbwfKEgqQV2UEsWJY5MSbEkMWOdyNoY1YOgClQ7kuT+ceniTikpGaTvdGqQoXi1JQotc+oiolwfjJHkB+sSnEEfCWikk3wKmlySrwQ2jErDgvcj67xUmYvQr+cVcVxSWgdU1I81AR1Ot2G1eyCWKn6BSjADmPC+Nh1y3DqGrnIg6B/aOe47m7EKUS01iTZBKQG7hLkd4HYDiuM+8iahDAMCFnMHN1KYn0iLyw0uJbsSbs2xHGZspBkKXMKFMlLhiACTesEMau1hC3QoqKgQGDsbOz3Z7/wBYaON4c4iapSqUkmpVLs/qCdveKmG4SkgknMt8IyFs37PHntGmOKRHJ4wVgSy7MABoL591AsBBDFeB4JlmZVMAJCjUxABJCSCGUVbjX1irP4YlKXCi9mskfkNA59ImwvCpdKStKlFtVWD6W2yzhFBDdpirjZbXAIGn6XYP+kR4OapiEgFRysN3ttpDLxDlxExLyulYHwu4V2vkYXMH/DmAqBFNjZjbMXNvOK7OIk4uLCmEw6pMvxZhLlmdJDj4nBIuGSbh4pcQxap82rVRJDHQlx6s0EeZeMeKQPhQkEIToEtqDcKLh2gZw+XcE2Aytv8AkIEqW6JrfkKzZ5mKlpKSnQgJIdnyAskkZk5tpHTuDcBlI6ghKklihKgCU2IPa/7wg8ExiUKBCXSVAXPUVlWV3cebaXtB2XxspKES5niMUkhBAYipFrgBJAqpyGfeD084wlqkrFyRb2R0FI7RsYGcOqk4eonxZ0wOkKX8agk0JCsgCEj5m8BuN84qQR4SAQlZSsKI6lUhkAj4S5+Uem+rgknIzLE3wNZEYcwvcvcWXiZwWTTLpUEJZ6iS+YNIYBt++cNJl9hFMeaM1aFlBx2I0O8TMYylMSoRBcjki9gR0CPRvhB0x6MkuTbD2o4RzvOUnFz6bKSqx7K/YmAOOnzZiBUSsr6jfcAZvsGftBXnE/8AUcR/pU/6RrwLiCJU5C1oC0hCek7m4I2U9nMee9mW+LKnDuDzDMQlTIe4tYDfvlbU7w/cF4LhfBM2ZM60pDzUqU9I6graokE2fKAkvnFJDqRLVMqUS6avDcg0S3YkfEm7B22aNsViCUiYJrlRWZclBrYrKAUilrskKa7kGzmHjJRd8meSk9gli+JIM9aFIS1QSFCpJoQsGuokdbCxcX31v8J5gSmdNUUkyln+GySouzrJUHYEuW2DgbiuXuGvM/5hKkmt2qYPYhJSQCyrDpObAi8OH9jSzMKyAetMwClNlISEi7OQ4SoagpF2tGvDGclZCbS2YPxHN0tRaSgqIUAStkhlLoF3sSWPqBmWgvgJc1kmarqY1IDFIJL2NIJAyHzvHp2AQZiZgSAoZlgXHU4Pqol84uhUa4xkuSbr4NQIpcY4xLw6KlqD6DU/sPOKvMPMEvDJzBmH4Ub9y2SY5pj56pyiuaaiTr9aRHP1ChsuTTg6Zz3fBaxnFETVlRdajmSkkelshFRc8aJPs0RyU1XGX5/0iWawFzHnuR6aVEJxS9EgeZ/pE0lM1TWT84iTODEtFrD8QA829oDZ1GhkzHKQR3IGvqbxmXhlAN4htsB+0aTOLAmlNy0Ry8Wok6AQLYTbF4VZTZb5/E37Wt+sBzxOaXSDltB/ErNBJ2gClYSDQzk3vf2yphoiSRvJx5WQaylQAY6Eg6xtxLDmf1BLL1IyPmP12zi3hsGDLCrE/WsYlgO4NJ+Uc/oLp2pi1MlqdlggjfP6yhn5Q4eJhIUQEpSVFSi1mOWmmveLWJwYmhlpZWih+sDJcuZLmoSqmync5LDjpcBxk3kdIWT1KiTx6TQcNmLJ6VGS7/CSLEAMD5Wz1zgjgcSlC0y1SwlQCkAosK1fCCbBTAh8szHR+F8JAkKTMEp1BQdKAwSq7XzAN2ytAnhPKEsIQqZV0lRpzcEuHBBazMBl3huxK0c4Ohd5kxlCkk1A/EpEwmoGxCwArqT8bXLEnuIW5WJWolNJNakkNuABa9yrV7mLHMiEpmkBRV1ltqSSw/cMGLxa4VhUUoTUDMVZSVuAXFSAClmNndtvKJyEdDZyysSlIUoMi9Nbu7Elkh6Aw8xezw9YDGiZKTMskKzBORdm83s29o5fzBzGhMuiXTW6UEh36aiXNXUghiCbiKeN4xVITLUojNktZgokEpf/ABCFg7gZNFsOXtquSU8d7nZVTUhQSVJCiWSHDksSwGtgT6RZSmOf/Z5NXOnKmTLqCE9QIGQIAIJJyL2Yb6R0UJjXDLrjZNxosYcWj0bShaPQre5ojwfPH2hGjFT9Cs/K8BMRIqZIdwlDnT4cv9WUGOe0mdxOak/Ck39HJgJNdSjUalOyZYyD6qb8s/KMb5KvgslLq0vqN9Tb2g/gOCzagoLV1lq0dRBKTUNk0io5gxU4BhZiVpmKMqkE9Uz4agwaxBQQT9B469gZgUhKmAJAJbdtNxFcGBZfmjLlyaTmsgKXPSJljdrqVUUu1xmCQz5uR6m+C8SVKLzpaio2StKioEVMopBuRcOw2FsgdxnL8qYS9QAQEpCT8LKqfuXCfJu5gsaUjJICX2Db+UacXSzi7sjPKpIq4HHJmoCkux3Denn+WWcBeMc0AKMqR1LFlLsUp7d1doFcw8yeK8uSSmX+OY7FQ/lTsDvn5QBXxFKEBMpIAGw+nMd1HVNemH+zR0/S36p/6JcRKqUVKLqUXJNyYnThk63gThp5LkmLKsQctNY8/c9L4N8ZNayRf5D94pplPnn9fKLi2a+gioicAsjMlmI208/OGSCot8EqpA84qzMMSWAzi6uZkkeZP6RocQHYe8C2LZNhsGE2YRZTgxmwaNJM/K/n2j03FBT7fVrQm5xT4lODFNr9/wB8oEY5d0pvbIFj/wCKhmO0W/uolqqmTAglyEhKSrzL5fWUazJXihwL+QB87Wii2EbsISltKtmGeBs+YB1p9RBTCynSzMQGI7ftFSbwpnDGk/KAmrG3ZeweKCktFiYhMxJQsOIApwK0ZH6/eLcmaoZiA0cMvAJ8/wAUSFrUqUsMkhmCUgODqOkEW1U8HJ3MYTiVySlghJNWQOW9rNMf/TCejFOm/wBPb8iQ0COJz1yJonpdQIABJJAOiTd2e4B0s+sPHLJKic047rgPzsFIKJmLd5kwr8OWsApysCbmwfqts+6bjMQoTbHO+baWJ2AB03jZXFyslJJpZ6SelwXcCzWYQPmTytr3Ab0hUnJ7mdtM1B0uwPYQW4dJK5yEFNQfIqCU+SiQQBo7GN+FcGmLYMA4BSVBklywDuLvoc4ZOXJGHlKUMRLqVchBZmJu5u6g1hofJ4DkroVq+DonL/K2Hw6/FliokOCWLO7kEAOCCB/tEMqTALhHHJM2QJqVBKAOoKIBQ1uq5bLN4oYTnqSvECQEqSCqgTFMAVXZg7sSABlnlG3VCKSQNCQ6yjaPRiRlHo5jpHz5zyfCxGJX+Ja6R+p/L2hX4dMAYsQsZEZHMur8rQ985cJmz8ZORKTVQCo7Xdg+hJ377QvcE4ItVZCVKKEKUyWchmDA/F1W2LG7xlpvgafJBwzCrKnQ9NqnYAOWe4LF/bPSH7hXF5stSUrExUsAlCEJKjQAQFE0lcwEizEXzLRNwzgoTKQEpVKIpUKdCAoXJFRHU7Kdikd3n4VjcQlaZczDilFgUh6SQGLk5EKNwNTsRGjFjcJJt1/PkhkTa4GGTiUKQFgikpqd7Mzu4s0JvMvHUTBQpdErYmkr7qe4RsnM6tlDaMTYgygxcEaMc7NrHpKZSfhw6R5JH7RszXNUnXkTFj0O2rOY+OgjpS6f8oJH5RGZgcJpIfJ0qAto7NHacBw5E1BWpxfIbACEfmzjKEVyLKSodJFQIfKoE32OUeT1ElidfJt7zq2hNmqCW0FJJPlf8v0iOdPYAtbQmw31zisMU2lrXbzbXL9oYuW8emWSZtwz3D52cDeMyyyh7lYizNi/Nx9rgkdhGZOLQlRAqAUQU9NnIZTklwXbIEZx1X7tIxmGmJRNRKK7dRcBlB0kVB3AI9YSeMcuLwdiSavGTNKfEVLoKQUymzuFNUQMhtGvUtKaLwnJqk938f8AQH95STY1EjQZNm/d9IklzkZB+5b6MdE5T5FRLAmGY5mypavDe6akgqcv1CrtDCnlNAuBffWHjDYSWRrZbnHGSbEqD9j7Pv8AXnZw+IlS7XPekt3a3zjrUzl9hYH3ioOCkZAjzMF40L3X4ORT8RJWt0pUTdyx9Hs8WZE6WnS+jhs/OOrnggL+gPmw/eKk/lnsYHbTD3X4OZ4niKblLOLgHXs+hjeXxyUpr3IuNQfrWH88nBX4XfcCA0/guH8Qy0pAUlgcvxKpHo49Lbwk1CHuYO9IXFYpB/EPeIDipYLVpfZ4beE8rSsQT4dJKFEKBYkd8sjvBuXyNToPQf0hoQTVpjPNJfAiSlJUMwYmkgXFlAjqSWNvKHk8jg5oQe5AJ/KFL7T+CJwOFlzZaEJWqclFYSHApUqxFxdLQHisPf8AKEnj3L9DzZDql/jTqi/uUv7QEw0+4DD4qj3AuExeTzHMBe2xO9td7QOrq6gAnsDvASdUzPNxbuI7cO5nMpBUHK1CgAWpDZpL3OVyHDlmgSccutRUoqJzJJJLlyHOkB8QpgClwCx9dQIzMLAdRfbbu5+soTTtQGw1/aBKVpcgNkLOCQWI1ZSUn3jVHEFGYqa5UQq2jU/iBFncO8L6MQQTe+vtFjDrZKWsTn+cLKNIVbn0ZylxpeIkeIqzqLC1gGtleMQE+zZb4FB/zH9IzGmLbSKoqYGYDxHGpJYtLI9CsH/6EEJnBkeKJqVELGqSQDm7gFj8R9Y5h9pC1J4iSkkPNSCxaxd4CzsQoIWQtYInMCFF2pUd94VRi92hpY03bO3DD3+Mx5Uk/wCIY4pxCcoInELW6ZiQnqVYGt9ewh74FxRQw0m9/DRnfQRl6nJDCk3Hn7k3iguRxEon/uRMmSf8UwqniZOsCOZONTZcgqlrKVBSWPmREcfV4pyUVH9WcoY7OtcNQ0lZIqu4F7sBs8cf5zUkzlJEtUtzYFL/ADzc5/pHuF/aTOk4efh11LmqKKJ1QFNaU1WbQO3doqYoTcXKVPqCqVUqLuXCQdPiPfyjVmjvFjuO2wsImqSFAEXsxz/rFzBcRCiEqCiAzlnJ7AbwFxANQ1IPl+cMHBcGtZq6iNs/dmLd47LGKjbJs0x02QVzFJlTEviMPT/ESAOmbTbwizNcOcxcQ2cwcPxKZwOJRNWKy6hVOQaukqFLFFIpSzfh2ENmE4YiRhxMGAGIU4dNCCUmwCr1KVmfhFr+cX+Fc1ScSsyqFomSphKwoBgfEdSXfS4uBlBhlWSC/n0L4pThbiC/s0MqZMxMyUiYemkTibNbpSG6ST1M5YFI0BhE5E4vMViMAk43FrCsSoFK1KZTJl2V/FNnJ0NyfOH77NsZi1rWCECSFnxEqQhKkEhwE+GWU7gvcG94NcL+znAYeZKmSpa0qlKK0fxFkVEAElzewFsrRXp/YRVtDbGCI9HosOVsNLuv/X+aUxPSI1RYq9D8v6Rzrm7nSahapaEoEsukVEdYUkMe16r5ROeRRQYxsWkc84xb1z5a0CfMQoIQpCgBTQKvDsR163YXgJjMeTPK/EJuS96ixs5Z/wAV3ilxAGSpPhsoLIKrOHv1EZhWhtcNnaK03DBKnKrZEgi73GR3It5Zxmmtb1NHRXw0/qPHIfMX/MEkpQ5ZRZgylOX/ANzWzPoI7ODHzFy9ikidUoKAqdDC7gaerR2Xlni1MudUpZmUuhKnOhINyz3G0Jin28vb+H+52z4djuYRPtj4avEYFMuXdYmhYG9KVOB3Yxpw3mMyaiXKUyUBKXe6VM9s7El/doP8xz0rSilQNMwhTaGglvmI29ReODaO03sz51ncBUnCKnlwpKkWI/AsqS//AJD84gmcNXLlIUtJAmJCkE5EX+evrHT5uFSuVOlnJZSj3nzvyF4J8bwKJmEmoIBCUFhsUpdJGxFo8tdW0918/oF4PBxIAhvU+7f0iR6SCQ4L5+Te4N4fOC8typuKShYJSlBJD5lJA9r/AChb5kwypU5aC9KVKoBAYAnQDKNUcym9JKeNoX8Qh1lsosS39Irybl4mXO2vFJrakTO4fZef+QR/qV+kejH2WF+HoP8AmV+keiy4Krg579px/wCoK3K0sdiXDwtTllqXcFSibNcAX9jDN9qUo/fFLBHStL3uwe/1vCqAVg0gliolu4F/K0ImqLssqmlQnEnKYAbZ/FfP6eLf9pz5aSkTA0uWlQFCcjQAMntV8oHJkKCVK/nW4Hpn7kxjGk0rfOkAjypI/KOuLBsEBxmf/if9ur4U57ZRHjeITFIUFrcUJWzDO3bRz7RRQ9hvLpcbxZw3DZs5JpSWob/xYZfW8D0R32Fk0kUiamL6fo0F+FY1SUKQg9CrkaPk5HrnGmH4LNqpKS6XrYO1gQ2t9NDaJ0cIWktdBYlJL5i9wLgaO35ROeWD+SdsqYXDBUwkg2UxQoN6jdidtN4e+B8ck4cJBTUSQdQX0b5CAPC5KloU8uol0qWASEkZMAKnBzN84m4lwhakACWtJN7hXQoN0izEnMkt++bLOEnpkzrfwdE/41WJSvAEmpClFSZjhwLkJZh/uPa13CjPxeHxCBOnSEoxBngzQFFAmylPMrAu2dLi7Z6QpYmYuQSlQUUsAX9lXy3iH7zSsMCn4SlhkG0fOxBy/OKx4rlHRyRXuTf7HZ+WebcMJVEpqx8SAGIp6UvYPYJu2ukF8JzVLNIKgFHTPI3yGTRwvBT2UTLQSlTIBGZYusb36QwgkjiEyipiKss3Sx2zF9YWWSUeGBZFR3rCcUlzA6T5fpFsTBvHDeA8zKQt6jk3YEl323g/hOaZhIXU4L9JAGRYF8ybQy6ma9yHTizqIPx/WkcH5jw81C1+OtBCr3ZwHdgxtn8Pke8dNw/OMtyTqA79nc9x/SEDmlcpayqSCQAH6hfMMNr39dGgZcim40MnXIizMalF0qukmxu4/WI04lJQpVORCiR6j5AxDxDhy1qdCVdWVXp7sIhpXKBQQ1Q87RoStCPK3s+ArgprLlrCnZmCQ9L6H/Nr6Q/4HiiZUlSiSFzQKnHw3JBDj0zOUIfL5CEj+LSorakpfyIPe47Rb4jjFMQXWl7kd7e4LDtEfSsidcCJpbjEMcKSmx6Gds2II1z76HKLvD+YkhS0kk1KBv8AzJCgSHvcHJ9IRsLxEuoKtSBYjuc/IRInEM6yBV0lAOoWdxkWq72MVyZXkuMtkxu6N/3osSklvEUp9rOL+a1W7Rg8YDTg7magsBuoEN5O99hnCbSpIBvcF7iwLtbVhFEYvqDOFC1W4fL2eJLt9vRX5/nZ087sbMDzCBPUUlICvESS7MLKBBOrho04nKk4pajNmeHNIDFKQUra3qRbPQQlLxATMUAXY57g3f1cQZwGJ8STT+IKKgXFtQz6vBUYxW231+fsI8rlyS8u8ElGYtWJU0uXoDdZ0D6C7mLXFsPhi3hpoBcJbtmS/Z7mKuCnIUf4zvWCruE2b9/KKGJx7OFGog5+pc+toD3nqu/AJSS2R2j7NpITgUABg5/SPRF9lc8r4ehR1Ur9I9GsdcCjzkJJxc6o3di+ULmDwstClGU5dgRo2uf7we5vnPjZqR/N8727ZQIWqgg65ggvHnzju1fPwWhgUvU3sW5c0E0+Eol2IIGth9eUVMXLrACZTEbtvudI8Z5Na7Bz1D/UdPVvcR6XiyBudXiSxOO8R10+N1uy3w2dKopUgJUk33qzJvm7wRGOQgva2o23fPWBc/AIPUtQq9XfRLg/PJvO8X9nv+P/ANolLBHJvqIZOmnB0MauIy1sCphuepmysc7mLKZ0wmykqA1DZfQ+UKEzhZb4vYsYs4XFqk2XUU6KDZdxv3jPk6NJel2I4Tjuxyw8+n8V/wDKLfLP21jedjks1RbYuz+8J87iyT8KrZ7HPJntFadxMaZ3d/PP2iEejk3uhHkYw8W4ulKCpIC1uEgM5JOrAOpoVuIy8SsmYqUtOXSwvdABCRrdP08WpWPN0pIdhoC7aXv7ds4vyseFgBThYAZT7FwD5Fr9o24o9lcWJ3L2YP4J4iE9aEhJLtSKicnIySYPJx0lQ6kNbNmV7wO8U1fxE1F9Xf3GYgzh8Jh1gKtbSpQ+TuWiOeSbt7fYaLd7ApfCEEiiYkoNzVYhssgKouzeCLQkGWpCxsC3u9tN4KnhssFghKr/AMxVpkAS+sBpuLQhRASpLEgsoj5GJLLklsmU3KEqXNWWCZgbNxSL9yz+kSp5eWTmyjqVZtv+8W5nFENmf93/AOxSncXeyCT6/tFYzyt7KjlNRMTOFTUPX4YA/wA+fyiunApV+AkDsddLlwBbKLeHUpRdbeZJf5wSk4mWLk1AG4GfkId58if1OtMAT+XSuZWOkFrZANk1my9X84tzkpJXLUhwWBLN1C1W4g0UgmuYKTakEOwOT92jXELSoMwOxDg/KJy6ibpSYtoXcXwVSwT0klXUzAt3yfL84H/2BNlrIuUqIKikVFgGSHALa7aQypwqVXC1ndyw/OLEspTkSIddVKPp5A6F+fwWaog0GnQKIdI/QWdoCq4DMUCylKXURTSSAALEK2tYQ9rxRSDdLgAh3BD3yObi8V1cRUl6AjckHM6lxp37Q8OpyLhCWvkQMRwNaVFkLuCVvkMiALPa7nLKCGC4eUBNSCxOdXwkPexNrp0vDOrGTVA3Hpn8xEuDx5ANSQCSTUyQ+4sHAufltFZdVNx3QdS+BL41gJlImCWtq6asg5uB5t+YygRL4fMWaQLmwcgaPcksB3jp06TJnJyF7EBr+jRBK4YmXeW6SSUtmbXPdrDTSBDrqjVbgtDj9l2HKOHywQczo2gj0G+UQ2HH+on3jMepjyaopl1wck50f7/Nb4ipgA3pfTM37awJVONQCs1H+YNfvl7Qe5+w4GMWsNdRDXzBzbLUX84AYST/ABUhOqg51N3LnYRCTTkTeek4oiVxGVUUomEglnLMTpkbDYt5ho3TM6qSSPh0fMA37B4C4lICCoXdyl/5QoJqI0cmw7QTkgAl72fLaxY6KADgasY5VTYkckixiJpFnJpJ199O28SCazO4fJ/reKiyjUkd8x2+WR94vza/DIKQpgEoWnsXYg3Lvn2gXGqZohne9swJh3iQEnX5xrg8HMS3iy7F6gbWZnHcPEs6koqSHJOlwkAas/Uc4VpfBeOWLIFYNB09j9PHpmGk2sQRqFG/yjIkKLWzs2oPltG8zDgEipKlWFKSFGrUW2gJt/IKx3uisJSElwGbIgl3jy2Oqh5H942xaTLVSsJCtnBIyN2NrGNBMGv0+UGhX2Wb4DEkdC1KPVYvocng3LWE5uHyNmfL1DwAn4NX4klOzln99PONZmFUC1ThNnDKA1NxbOEngjPci8d+3cYlY9iKVOCH/VjYXvGq+Lpe4SrIOQNR3zaAKZJ0UrXVtHIy1YxiZhwml3LpCiH3JAGedn8on+Fgd2nHl0OkrH4f+aQpTgOAHLfhBfve0bjiDXYX8s97wnHhEtQKvDpUBUCzE7l+2fk8YAm1IFRuxDjMb3OVj7ROXRpvaQZYZrhjNisShJYpQfJjllcZRpJxb/DSkPYuAQRo8BTiVrDkEhiCqlh2yP0YhRjAFFKkkjQkj/5BLf1g/haRBwmnug9O4qE2UskHR3D/AJbh4qpnTp3w9Kd99QzDKIsPPw0xJrSQElgoNZRy8wYP4XiElCS1O2XkxHcjSJTXb4i7+o8YJ8sH4fBhF0zCk211tdshG8+VPKKRNcejgbBjqPlEkzEIBCnCSrJyAT3uYsy+JpSkF0gbMxdt894z6st3/wAKaYARXCFK6lKJLawRThUBNLWv8w35RYwuNEwKZk0glTm1j8PvGMShnBSQrXKEySyv3BiorgppQlLEafp+cQY2WWJAt9bRmali6Qoh2UNAwzfR4nkyq0l1ADUBYJPaxh1rjvewuz2B5nKCRZmDAAt792aMScRMdyRV6ZQdl4RTMiUPMB8s75RApBV8QBHzgvN5QrxnQ+TVlWFSSxuf0j0ScoSynDJB3MZj2sL/AKcfsVS2OWc7zx99mpI/H/Qn2gXw1KfES5BClJSp3+F8rZXI9oP824U/fpq+ln1gfh0y0saEMCHsTqDmbvZox5cmmZ5zXqYlYmR1KfIMAH/CDb3IghQoS0hQNVTuGI/ES4/3QQxBDqHhS7hh0l7k3cEXY2dsoIYfBoWKUuALk0n59TwfxFLcSOX4AeGw1RCblykMBue/rDTKMkHESAtIWJctcqZLmVrVUFdASAwAIFV7DW7wKxEuggisFwxoYnuM4XZnBJoJmqIyrTSoW/ipBrCikjMqCUglyDk8H+8q1UaMMk29QYRJWlQRNerMhWhbV3JiwOHylIcllAgVh0s92JF737RalTZpQFKSFTJgJK5ikIUXDAgAl02YesZmJpkMVoUokAhC3KHZTk5E5C1ncPEZK1ae/wBCbxpXpNMFgZaVsoBXSq5W4PSQbZDTONfDSkFQkou6UlkubA69TNrleCHCOEpnCZTWialK0iUqlyaLlQYUgqcDzvACSFBQuHqLhW7MT2y+UJFqbqTdoMoZI6bfISwkjxJiAmVKBcAUpA0IAJ0zd4mmcRkpmNQGAIewUru/4RsBGuFJTd9vh17FzeK0zhUo3rLli+bNtf6ECTitrYW5qqI8XwuRMNRQQrN0qJvq9RNUV5mBZLS5hll2YptcuC4uD384Iy8KGJChbMks99H7xvi1pTLuQpSiGa4AFxfckabGHWRpbP8An5h7sluinh8BONjMSpxdSRckM/qH2yPeLUjBSQEVLKySPjJ0FmpO359opYLh1SytRWl0uFFShZOvoRkNRFvD8JkpL1EkEZuwfa+eXvFJZUl6pfsOszfuK2L4LKClkTA5UpTkqLMVAiyn0BvvsRBmXwRJEuiegKp/G7IBv0gAgqPd7HKKeI4f4ZmlJKXqdqna+xvZ83iniUBxc5B7kZAB/aId2cr0z/QVZ2ky4vlhM4HxMQlwogGoqysWvYW0EVsbyfLLeHOpOtiRYCwvuD7x7AywbBYHqfZz3gvJkJT1qmsxcCy39jYdzBeTIv8AP9Cq6jWhc/sSckf3kpST0kFLKBLkOWc3GXpFr7ioLWlCANEkl23IzY2+cbzeFVKBGJWvIq6QEuBYAm5Ic3yHoIJzVolmkrJIuQ1u99fbSHXU5NPNv7V/4LrceQBxDgRAClGWSEpADPmVdvomMYXhahSlWpNwSGA/KGv72gIQpNJCgQRmeknU5PESJaFJmKrCaRVctb8WVzbaJrq8uumju8+LFrFcMnJQooUo0rcOzFgprNf3izwziGJemY9xYi75tre8EE8UllIEvqAU6lHfKw2AJzu50jCMYazQKSE2OjBTktpbcmDLK5OpxRLu+rYj4/wWcpYMyaEpZNCRf0SAMhub9znA4Y2XIUhJUxdriZd7MLNBFZrWlyXJ9TtldnglhcO6VVkKyDKWq1RpCurJIJuQNsnju9q9yVeAxyXuDcPzapCViYhSQyqSCVBwOl2uCbDYE3tFnh/Hk9Sj1GlxUciGc5X8t2yiHivBEJlA1gqUCQEFJpuxqJfPs/nEOF4YlDkFb7PsOzNCQWGtlQ+PLN8nWeT8SpeGSpYIJJN89M49GORio4RBVmSdSfmc49Hr4f7a+xpTtCLzUknFzWayv6/IX9YE+AQ5DNs3se+sN3F+TsRNxK5gsgrdqw5D6Wsad3vftEeL5RxJSyUS7oF3YpUNQQq43DXjPmjOeRenZPf6/wAoxvG7YmTZaCplAOz2ca5d8zFmRhkpNi1QuVKLB9fl8xB7D8i4l0KUJZIeoE2IcEM18h+0SzuT8W5ZKMgLKbLW5z1iebFNtaY/f9ARxu7oB4qXLTSQtKs2Lq0LOymZ9IgUkKBBYvdh57taGZPJuLAIBl3LsQCHuBn5mN/+EMUwZMp6SCSdS/UGZrEWvcekSWLNF3FD6GxMmyQkOdO5itOxWJlrSUykSwyUVgVIUSpwoqP4mSbHSreHpXJGIKT8Nbim4ZrPpY567RRxP2f4koCGQSFPWVC4DgBtLM4c5Da9ceGT3nGxkpR4ETH46fWQpYYTCsNqSQbEDXPPSLfDDLoQCDcgs12bINrkPWHPH8g4iYSaZYLAJALBIDk+bk6uQGGQiuv7O8UVFX8JIJ+FJLAbByT84s8bcaSo6TlfFgnDyXYkFi7jUMLfXYx6bSkqSAMklWwBZ2ve5TYPYnaGFXJOLyeWE1FQSDZJOxJfLvG07lDHKCaig0kkE0vdzc5m5OZjOsE/AtPwKJUlRLVFL5OfneL2HSUy60Is4LsHd2F8wDfsW7Qcm8jYpgxS+twA75ADIM0aSuQ8XTSShiz3za41hX0+R/ByjJfBRxKytIdmUAoMwFg2wuH0t5wPJSMgCygLub275w2SOTZ9KgsJfpCVAhwHvmWNtCPaBEvkLGeIXKKVKBKrE2a7PnYWeK4Omab1K14C4t7oEYqYS9rP/MdPVoxJ4kaE1S0qAJSzgkZOWzA7tm8McrkXF03Wglj02YeZ1ts0TyOSMWh/7u4IIdgQ4N73uBY2hZdPu1p2Ata+BSmY6W5/hqD6XGmcR/f0P/dEnR7w6Hk7GEv/AAx7bMdGy7R6RyXik5UHKxNv/Ug6R3Yr/H9RdMrFWXxRX4ZZSTkWHozu3nFebJVNUOkJIa5UfkAGGUN//BeM08K9V9SFNa5LM1iGMTSuSpzAEJB1UlQO+SS1/hGehgPFNe2J2mQj4qQqUkaoH4cw+RIL65xKiSVh0h7EqFyGa57AB7w4TeTMSUqDJdrXBBvcG+0QYTk3GIqQAgIU1VwrQjI2JFRY6QOzllu1uU0Ni5IwcoppQLgmpWVtGTmNcyfSMTEqQ6U2SLC92zL+sMMrkTGILpKCAXpJZ9npbztrGDyNjBLpHh1FrkwrwZbEUX4F+XhqW/nOrm2+V3+rRaxuFlCYAHpIFzmGDkOXa6YJ4LkXGoIUrw1F3IKrNtEk3kfGF/7sAqKk9TkBmCX1A3beA+nyhUZeANJlA7kINgSTfPLez9gPeTA4tDLJUfipUBnSU1HMWL0gHvBnh3JmMlEKqQ4LnqsSRcG+WnlFWb9n+MJcKlJLN02BY5m91Nb0G0cumnvaBpl4Hvklb4VJG5j0S8p8OXIwyZcxqkkuxcHvHo9PFFqCRpjd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4" name="Picture 14" descr="http://m.io.ua/img_aa/medium/1390/48/13904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19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903171" y="0"/>
            <a:ext cx="724082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Неначе рідна хата</a:t>
            </a:r>
          </a:p>
          <a:p>
            <a:pPr algn="ctr"/>
            <a:endParaRPr lang="uk-UA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encrypted-tbn2.gstatic.com/images?q=tbn:ANd9GcQOa9IbC0ej42iJ2Xay7gUkGFBmw7hUe6VrjwLKxDA4vD5rV8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0"/>
            <a:ext cx="724082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спричиняйте болю</a:t>
            </a:r>
          </a:p>
          <a:p>
            <a:pPr algn="ctr"/>
            <a:endParaRPr lang="uk-UA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ghtptynfwsz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214686"/>
            <a:ext cx="3214678" cy="3726751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ghtptynfwsz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29322" cy="68580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ghtptynfwsz\images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0"/>
            <a:ext cx="3214678" cy="32146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571480"/>
            <a:ext cx="721934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Усе менше </a:t>
            </a: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Землі залишилось місць,</a:t>
            </a: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 б не ступила людина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encrypted-tbn0.gstatic.com/images?q=tbn:ANd9GcSs-12pMvqlC4vixTAg_7ZKv7wLgz8f3x10mpQsA-CJXMKgx6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3171" y="285728"/>
            <a:ext cx="724082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рвіть природні коси</a:t>
            </a:r>
          </a:p>
          <a:p>
            <a:pPr algn="ctr"/>
            <a:endParaRPr lang="uk-UA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4" name="Picture 12" descr="https://encrypted-tbn0.gstatic.com/images?q=tbn:ANd9GcRh_OMuVm7ieRHCdcRWg1itEe7ur1_-mMa9gvqjz34hFTEsXVBr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85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0"/>
            <a:ext cx="724082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Із трепетом великим</a:t>
            </a:r>
          </a:p>
          <a:p>
            <a:pPr algn="ctr"/>
            <a:endParaRPr lang="uk-UA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798" name="AutoShape 6" descr="data:image/jpeg;base64,/9j/4AAQSkZJRgABAQAAAQABAAD/2wCEAAkGBxQTEhQUEhQUFBUXFxQUFBUUFBUUFBQUFBcXFhQUFBUYHCggGBolHBUVITEhJSkrLy4vFx8zODMsNygtLisBCgoKDg0OGhAQGywkHyQsLCwsLCwsLCwsLCwsLCwsLCwsLCwsLCwsLCwsLCwsLCwsLCwsLCwsLCwsLCwsLCwsLP/AABEIAK4BIgMBIgACEQEDEQH/xAAbAAACAwEBAQAAAAAAAAAAAAAFBgMEBwIBAP/EAEMQAAIBAwIEBAUBBQYEBAcAAAECAwAEERIhBQYxQRMiUWEHFDJxgZEjQlJioXKCkrHB0SQzQ+EVc4PwFjRjorLC0//EABsBAAIDAQEBAAAAAAAAAAAAAAMEAQIFAAYH/8QAMBEAAgIBAwIDBgcAAwAAAAAAAAECEQMEEiExUQUTQRQiMmGx8BVxgZGhweEGM9H/2gAMAwEAAhEDEQA/ABtrZamo9Bw8AV7w+MCiVYU8jYRQRQNlVWe3xRmql2m1Lp8nSXAHkj2oDfijlzJigd2c1z+IUmDXjodxgEJt3NGAKq8chHhZ752pjFP30idL/wB0b7i4lXVbaqiCrCmn5HsdPwTowqVBmqiHeraNUJpM0MUtxct4QaurGo26mq3D42J2z96uyRKu7H8Cp3t9B+CilbPljParcbBd2OM0MuOJgDC+WqMDNK6oDkk49dqlKwWTNTQ1Nf4UMoOD3O23qKil4oGXON8jcZ/94qS/wqgNjAwBtjoKFhEByDjvgnapSQOVhb5t2xgA567bD717AmpgAB31elR284Ix037dMe1XtYUZ6YFTaT4KJSa5O4OARNqyPtjahV3yvMpPh4dfvg0VsbwuofSRk7A+nqaIR3Bzv3qsoRvlUTHNOCW12mIV3YyL9SMPxVJxtWo5B3P59qFX3C4Hzso9xtihPB2Yb2m/iQhCEthR1JwKvXHL8wXYau+1MFtwe3jYMZgCOgZlAz+TRhbyEZPjQnbp4iZ/zouHCmveMnW6zJGaeJWq5M5a3ZUyQQM4/NQNWgQwRSqV1xnJz9anP6Gl3iPLEwdiiqVz5cMOlUni28oYxal5Li1QtTPVQ7mjcvLtxndR/iFcJwR1+shf6n9K5UkBnCeSXQFgYr4SAds1a4jwx4xq+pfVe33HahLT+lEir5FMuXynT4C9nfRqfPEG+zEGj0UMVwmICFkH7rDBOPQ96W+DcJluH0xjtksdlA9c1Yv+GzWrjWMfwupypx6H19qhzSe2+SMWqju2t8klyk8R8wIx12yKI8K45uFbb3G360S4HxpbjEc2FkOyuRs59H/3qhzJwLw2LoMY+pew9x7VNtcjqV9ORgHEz6ivqTUumwN6+qd67hPKgaLbXO4otG9KUU1GrO5yKw4z5PIhbNUeITYFd+LtQu/cmrJNsHN8A24loTcvVy8ag9xLVoxuQpNksT1V5gUlVx0r6OSrNyuuMgUZe5NMjT5FDLGTFxKlQ1EVwSD1FfA08+T2eOapMkFWUbaqrGvlaqtWMQybWFLW4ZdgcVI8+RjvVKB6n7VTlujSxS92yvPvRLlH/wCYHrpbH32/0zQuYVDDdmNww6qetMKNIzs2RKdyHjmIjY77/wCnXPvQy0cfjavJeLCU6x5Ygja2IJAYADLnSdI1PEu251qfevrpfD+ndG3R8MFkXSGBXI9GGR2quXdBXQxptXp803jjLlffHctxzjOnf222rp5NYwSVT95s427j7Uu3fFjGVAXWSQNO+W33AI39qIf+Fy3T4uCwwRiztQGdRvjxWJ0RdOrnPtVYyUY7p8Cuv8Sx4m8S5fy+llmXmy3h8seqVs4CoPL7Yb/bNQX/ADBfCMz/AC3gxAga5AcknoF1Yz+AabOEcuPGP2Yhs19Uj+YuOh+qd/ID7AHG9UeeOV5JbcfLtc3TggtrmD5GceWJPJkdeg29apDUxlNJLj58/wCfyzEy67UyjSdLsvuwDwDiBulZri/jtwDp0HZ26eZNBX1x3q9eWFtI6xoL2RSCXuDbzMBjACxIsep2Pm3c6R71n1lcS2k6vpZJI2yVYFSD6EHpWgWPxZnZ1X5ZXJIGA51En0AAFM5IZN1x6ft/RnvK5/G3/L/sI2vAbCJCY+HX1wwH/UilTVjudRVf0Wh/BeLW88pRYBbsM+S3t7MaQNirS3GS7dfpC/0zWk83cLmuLSSK3kEUjAbnIyBuU1g+XPTO/wDWsW5Z5iuOETyRSw+VivjRSLhvLkBkb8nHUGoxxbTt8/mVlVmiXfLlvNhpOHXUxA8rGaMD7AJOFH6UD4pyuQCLawnshtibxp7hvcCG3Z/1NOvCeMcNugpjMasxwNmgcv10gjTqbr0JovJw+Zc+BcHO2FuF8VAB2BXS+fcs32oiUkRdGBcW4ldW0nhtceJjB8yOCPZllRXU1d4JxWW6YqflywGQHlWFm9kL7E+2aZvihNeeH/xdnAYxgJcxM7aCfUnBGdtiPyazrgSJ48Zkfw1DKfE0eIikEEF0yMr61Zwi1yhnHr9Ti+Cb+v1Gmy4kjO0eQrA6SjYOcdQGBKt+DQ7jPBwMsm3tTT8WOGw+DHcJa6HOn/ibbQbWQH+MDDKe4JHtk9aS+D8XJxHKcg7KSfMD2DeoPrS+TFKC3Q/Y19N4pj1S8rUqm+j/APexWsL6WFsxuyN0OD1Gc4I70/cJ4sl/C8MoUS6enZvSRPQg9qTOI2W+RVW0neJ1ddmU5Boc4xyxtdRXV+HuLro10Y8WvLsMR6szb4JxjPsKYoSHXRMDjojnvkfST989etAbm88SNJV21ANj0PcfrU3CeMgnS32we9J4M07e8ysHiWfDN7nfdHb8oJk+Y9TXlH1EGBt/97/719TnmQ7Gr+Nw7P8AgTrO7DAUcsrik3gylsYptsLY0l7MtxiPMEfGJqCcZFW0TFRXK7UxHEkgMpizxJsZpekm3ozx04pcBqIY6bF5zLKPRG1ehcZojbVXKuCiZzxPh+oF16jr70CpxhoLxzh+lgyKcEb4GcGu0+bnY/0PQ+G6u15cv0BQrta4FSJTTN6HJIu1S+Iagnm0KCQcHOn0OOuPXHtmjfL/ACv81ELi4vIbaAsVVUPi3DsN9KxJlifbc+1THFKXJTP4liwcJ2+yAk0g7kD7mqXjrn6h/wB61nh3JFqmDFZNJsCJuIyMobbdhaRAv+HC0dseGqqlhJbxomrWba1tookA+oPLIHO23Rs+1S5Y4dXf5GPm8UnN2ooxOzETAjCSOzxkK2NyDjGrYqp1b4PYUc5evZG8GMzzTJMksTQtuLeeIN4I8+rVGAUJAxldQ7YpiuuNfOuIYEaO1leSM3TgeJMYUMpCIoAVDpHUH6t8HYI0Tywu2D51YSMwBwHXLKw07AOCVJ96ahSVP+TMnklKTl0fyCPBLtIGWSS3nctqQOjga3T60V8AqvXZcE+ppqt+dIVXQlndxqu2iKOIKD+BkGg/HrKe5ljjCoqyIrKWOmNWYA6CwB0vrJwx66gM1XgjngYRTF10jJkRD8xD/M6qcyJ/MNQ2rP1eDHN7pc1839PthYZJdRnsufrFD+0jvYj3Zy+SfciTJ/7Uw2HOPDJOl3pz2lkmTH+I/wCtC+GSXgiDg23E4D0JZUl+2ptmPsSKtW0nCZZAlxaJbTttouIFjyf5Hxpb8GhYseOfw3+/9NWWeRoBfEDkOO4Y3VpPFlhl0eTZ2HdJCTuR2NKfw58K2vTJdtGixo+zOpJc4ChQCcnqfxT5x7k/hscytCYI5wQwgmJNvMD+4/UJkdCOmxwaabCKJkItoILedcaoXiRGXtvo6r6OuVPrT6UlHb1K2m7KcnOdlkLEXldjpRIYnLueuFOAOxO5FKHN3Jd5xGf5jTHCAiosUsxMpRSxySqsiE6ugJH9c6jd2Ylj0ybHAOV6o43DoT0IO4pAn+Jvy0zwXlswaNipeJlOvHRwjEYzscau9TGDiWuxn4feQwxR2kkfgLpEaRTaTHIB1CuCUcnrjOo7kiiCWCL/AMlmiP8ACS0kX28NmwB/ZK/fG1LVzeWXGrd4ElKuMOAylXRh9LFTs674OCevagfJsPELeaS1lnQOia44LgmVJVGwMUoOpV27Zx3Wiq0Q0h345xY20DtcQNLGAQ3ghZUZT01oxDKD9mA9awa9vQlwbqxikhiDeUMA6KSPMhOCpU5+k52Nbw9zM0LRlI1uGUgQzEiFzuDolXIYEZOBv6hazvk2/NpcPaX0bWk0rZSYYCsTsEkG8cyZ2BORkkZHWrUDDn/ido/DGke3aW2kwJhaAAQv3ZoGf9iwJG6FgeprIIYtTSRwkOmWKCTyswB8rL/C+MZGfWn/AIrx6KxvJMwRtDMrRzrbMYkk07FxEdkcEn/RjvSvy5wyRp5lgRXUI0ghuhoaaHIKlfSTGCGUjvg4qWUXB7w6QyQjV9S5Rs9cjpn8YqOaCrfAFDJI2CAZW+o6mGAuxbvg5FTzWtZE5qORpHvdHB5tJjlLq0W+FNm30/wkj8Heht5lG1DtRzglv+zPu3+QqtxK2zmlI5EsrR4TxOCx6zJFdyFOOHA37V9Qc2te0z5eMUsMcrRU628e1KfLa4NOsI2piHIRqjkrUUw2qw1U7p9qsyrFHmNaWFFNXHzkUr96HF9Raa5JoxRC3oehq3DJQsispHqFrc0XgXbegNtJuKNRSE7IASAGYswSONT/ANSaQ7RpsdzucYAJpDJilOSjFcjeJgPjPL6R5lMqxx9wwLHUeyAbsfapeEcuIB414LqC31KoPykxZtYwu+jSDkjfzDO2G603cNmt7R45HWW9u5ciFnT5a1j0+bMXjbiMY3lw2cbb7U62vDSzLc3brNKoLRqm1vACOsKn6mxt4jZJ7aQcVt4ccscFvdv7+7Y/LWZdu1y4M4+IdsI+Gt4FkIYC8RMlwzfNyHfEhUHKrkgYkP72NA2wufBWOQ8Q1IvlWKTxH2CxqcYJY7LlgB3OM/cRfE/nCe6uJbc+SGKRlCAY1lCV1uTu3cgdB/Wr/wADuGNJePKWYRQpqcA4WRmyI1cdwPM33UUafGN7gC6GwzQhlZ5G0QqNTOxK6gu7FQT5VwPrbLHqukYJzbjHEzxPXjXb8Lgx9C6TcyBsKqj79APzuRg1xppOMXBgjZksIG/bSDP/ABMoO8cZ/hG+/wCfSrSW0ctyIVULaWADvj6GuMeSP30Llj749aQ+Dmufp/rIA93hZBFGqxi2tFhRB5tFxfOqKM9yFXc98k96E8Q4RHbzMyL5AFgZe2lowwbboc6/6Uc4PH48omI/5kj3rDphWQx2af3YirH/AMxa643FqNyP5LeQffVIP/1x+aJkyTVJdv5OjV0yhyXcRNGImAfRK8BLZ3R8+EGY9mBC59Wz6UeubNJR4E+tnjBkilTKzmLp4sZA3dTgOnc4OPMAVLlCUG6mtiNpodSsOqvGT5gfXGn/AAin2NWnRSCEnQllbss6jEin/wCnIv8AnnqBR9q3X3IUnF0Z/wAW4VLCBN4muAnV87aY6djcwDyN/ax+e1OnDeKrLAq3UcV3BgL48K+Kn/rQEF4j64yB1yKsiXy+NF+yBbTMjAERyglXjmUdUJyNQ+k4O6k1Qk5bDuZbF2sbobvGADG2T1KbBkbB8w2OTtkbW8qMuQnXoZ78UeD2kTRSWTllZd1WQyxqP3SjEnSPbJH2rSOQ7+C8sYR4paeFArPkCeJuxz3XpuchgMHO4pV46I5HMd/CbS7wCZ4U12s4byhnXbqRjfB7Z7Ua4Bwzh0JEgVrWcjQGLOsUhAzridxp3AJI++RiixdcMi6L3NnOkvD3jWaBZEcHEkbFQSuMjSc6W3G2T9/Rc5lsLfjMZuLJv+KjUB4H8rSINwMHbUN8MMg9D2w1808KW9tmgkK6iPEglXddajKn8gkEehJHtlnw3sQ90ySReMgRxIoJEiDprj0kFiCOg3wds9KtQVNDJ8J+Bsuq6idJPqilt28rqdiCrfun0zgHfcdQY5w5Pe7kFxZztHcRYxDKSpQ9tLfUmcHrlW7HG5Hf/BtxZyi84RL8wmTrhYjU6g+aMkYD/Y4YH1NHObuYXHDRdwxyRShlXzArLbsxw6uCNxkAEEYOQcdKukkuSr56F/lviM81syXcDLcRgh0dcLIV+iSNhsQTjdTsfxWL8zc0S3E2ZCWjU4WOUZ2B3VuhPpnIbHUk70W+G3MMq3wje5MKTF86sPGZmyUJVjhcscZBHUDNMfDbeKyu7m24rHAfmC00dwyKIpAc61yf+We+M7E+4Jq1xaIsEc4cME91ZPPGLRLhFV7hHE1u+2UdG2wdwDn1B33NVuZobi1kisDIJgmGtbjBWeCMkhkypzoAz5TkbDGOlVYp5ik1mHJsWdmiV11MF1EoYtW6523P3xvXa24TA3JAwWY5dsdAWPp6dBS+bUxhwuvY1NB4Tl1LTnxHv6tfL7ou21uqIFXcDv3J7sfcnevpRXEc1XOGw+K/8q9T6/y1iTbVyke3yZMWlwNviMUFLC20RKO/U/mqvEIcjNGJBVC7G1IQyNz3HynUZXmzSyP1bYumCvqula8p7eDJODrTZatkUp8JkxTHbTAU7imOSiW3oXeyVcnmoTdyVeUgbQD4u2aXX60d4g+c0GZapjd2xecTgNUqPURWoLmfQM9+w9TRVHdwgWxt8BvhVtNPMsFsniStuB0VFHWSQ/uqM/6VqHBeFxWiGNCt1cxkvPcSjVb2shG5CDrLpOFQecjSCVBFIHw24SbjxEE8oaUAyrCzRiGJSQGmkGNTsSQkQJHVm+kA67wqyjULHEoSCEkRqPpaQfXIfXDZGT1bU3ZTTUMSh06jaioKjLvi1y6iRC8kkla4lkVAHYN5ApJ1Ds22cL5VyFGcai5/B6yaLhkZbOZHklUHspOkH7eXP5oD8Q+WbziZWa3MZhjDLDEz6GkHV5wWGkBiABkjKqp71N8MOG8RFoNU6wwyYeLKeLcBMbeHrOiNMYIBDdScDO95NbSzdx6jD8SuD201oVlbw5GZfBZU8SV5BnCIg3bIzsOnWlThPKN3DwyWOSQ26nWwijwJppZPJEJ5BnSpJQaFz996eOXuFqsk0xd5pC7RrJK3iMioFV0TAAQGRXJCgdvQVengJ8GJm1/tPEcnqRETIDgeknhDFCbl0IUq4FleZbS0RrC3ObiFEiijxgSTvhVUN3bUwLHtk+hxLecJW2s4eH6yz3DMbmXOCY1HiXkx7gEAJ/6i1mfHuETWPGY9Lq0ss4miK5JCzSkAMCNj9Q7+tabxq4EjSO3SRvlFJA8tvEGmvGHca9AjPui1EsS4/ctdHnAk8rykaTIykDGCurD6P7sfhx/eI1Xmj1SHHV7VSPujkj+r0UmJSMatmWOa4f0DkEsPtqkfH9moWh0zW/vDIn6eGw//ABNDcbdlLM+ik+Xu7eULlRIEb/y5fKD+pU/itBlPhXQ3wswwPaWPzKR91z/gpJ5jtyBJGPKQGVDv1H0f00GmLmS4MvD4bpNnXwJwB2J2Iz9mNFl8H5F0+bYx3yiKQTgDwpSI7kYyAxGhJT7dEb2KnotDLmNIX8GTX4O3hSgsslo0h0qqyd0LbAgnGysMYNXeHTrcwvGd0uISQD6ldLr99x/hqKy/ZW8azZktnjVWMnnMRKhWSUndo85Go5K99twWEtyTRDuLorQcuDSdbGW6UEGSZi4lTfykHYRONmUDY+uASC4twR/CM1i0pi/6ltrJeEq2HVME5KMPp6jTsTsKcYrbSVhd27m3mB/aADqhY7FgMddnXGc4NK3I3DZUuuJRvKfGSZH8QA+HIsysw1xE6SMAehG+CKNSZaMwPHzDEbF5ZI2l30tPbERSg5wpukI0sD2bB9wDvWccK401vcrPASCjEoG7p3RgOxGxxW0cV4Jb26STLAsEukqyJlrS5VhpKshIUDfOPKwxtqA3wu4lTxtcSMi6siMtqK46qGxkj3IzUVReLHv4g8Wd3guLcPELqBWkCE4lYHBWRRszrsM9elEfh/fTXlndWLXKmTTpihuRqBTByFfOoYOPXTtsKSoeIiK4jnt9cscbLII5VOFY/VG2Mr64I9qLc73lvdXEdxaAwMRmQkaG8QEYKqpzq65Ow2G9dup8ktoZ1azuOGvaXSx2t3bKUwwAkEifS6d3D7ZAznVt2NLFgsxjRbp2k0DMKSHV4QODkZ77DHp/lNFxaNQWfMszAB5ZPNI2AFALHcDAAwPSqNxx3OBoHp6H9aX1EpNbYMc8N1Olx5N+eLdPjhV+f+FmNsufU96mKg7dT1oba3Bdsqhx715ftIANOQepI6/as3y/eqz02T/kGkhB7Xb7V1C1naF2wSEXuSf1AHrThYwxooVSMD+vuayf5iQHctViDi0q9GP5oeo0M8i4keW8S8Xy6x0+I9jXWs8jIoPxC3IoHwLnErs/6Hcf9qb4rpLhcr179P6Vjzw5dPL31x3M2KhPp1FUivqOnh1fUb2iJPkyEqwvP6UwWt5kUmpsaI295itaUadxG+qGprih93cUON9mvAS1Ck5PqDkiG53qi60SaKoJoaJCSXAFoHSnAzVDmDh7wy+HKR4gVS6A58Itv4T/AM4GMjsTjtV6S3Mk9vADpMssaZzjGpwoOe25zn2p3535YtXRprJQxlkS1tVjPkbwQz3U7N+8fKylj/CTvmtPTwqO4mKUQf8ADPjbYjsLYeHJPI73E5wSkSLnTEP4tKkZPQt071r1/AGVLZPKpADhdtMC7FB/awE9cFyNxWMfCfiFraPPc3MiqyqscS7l215Z2VB7Koz7n1rZuB3iyQi6IK+KBIAeqp0jU+4G5H8TNRiJ9QfzlxeOFIYHJX5mVYCF+rwSR4uB2BBCZ7eJt0qLnvmleH2+QFMz5WGM/T5fqZgP3FBH6gUocatHueIWV3cyJFC8g8BGIBWCDMwdmOwLkZI7BlGT2s/EjlmTiE1vJAxJZHwG2VYE0nWBjOSzjbqdQ9KrSIpcWWvhLxdjY3EtxJ5UmldpG7BkWWQn8sx/NEuSebRf3NyyrpSJUWPP1FXZizN99C7dsfes+5fld+FXVjCCZxKzyDpiBNJkOfXUgXHfVXnwVvhHeSoSB4kLac92RgVA98Fq7aiziuWaLc8uK3EG4lISwih/Zx/zp4i5/wAOCB6tQ3icAneaNJDiygwSpwj3Up1sXx1AMIYrn9/0JBNc28SeGBFj063lhRdXTCHxGJxuRpjY0C5NTHCp5SdbzG4kcjdmbeNFwP3vKu3q1Q0VviwpxKzZVuyztI7WwyTgKCPGGEUfSPao7y2kQwBXLsjTTbjJaPGnwv0lwD/KK74Zxdb62mmVWUFRC6sMFZFUl1/Bkx+KJOR8zjbKxDbvh3P/APOhNclfkKnOUO6SqQUYA+2e36jH+GuuW5vE4bNCTqMXiLg4yFxrjGB7H+lEONiM67ZiAzqZYQe+D5lX7Hf+9Qbk0aZ5YgNpYjqPo6fTj1yrn/DXVw0EXSybkPiWnyE/Q2tf7D+VwPyQaeOH3aGWe321RkPp2OY5/ODj01Fx+Kymw1QyhsdMqw9QdiKauWIVMsnEAXc+HJGyDqfBKnAHcldW3qKBo8t+6EmlJWErKKSQ3UcMkckMUvhxxMGV4n8NHxHOpyulmOMqcdM42oJyDwDiKSyXs8yM0wxLCcFnMZK6Sy4WN1IIHUdR3yOuRjI15LdwSarO7aZmRvKySRldO3qQSfsD6U5WtwUuJRt4bGP+7Ky7E+zgAfdR/FWhEC+OBb5456+TMOLdpYnOJ2ZcKBuGh3GPFHXSf9aE8f5LtQicT4e4jxomVMareTfpjrHknB7DfYU133F4Gvms10mcxa2RwDDMAM+FIN/Np8wbqB6jYheZeO8PjjfhsqG0WWI6SEHhwu7H6lU+XDjVkbEHOd6s3ZZMQuaL6yvIfmbcJbXKkC4gBCiVWP8AzI+gfB3yN8E5HSlmGKnLkz4dx3ltcNLJplVikTRsGRWUZ1MP3lO3ptQKw4ayjD7MrMjDr5o2KNv91NKaiajGyMklFWUvliavWXAyWBbp6UZtbbJG1MthYDFZ3nzlxEW82+gGtrEKNhU/y6nqBTELEVRvrMrvS2TDLrZ0Z8gl+CxP1X8jY0C4pyfIuWh849P3v+9NkL0StXpRavNhfD/Rj0ccZoxt4iCQQQR1B2IohwzjDRYGTj77itB5j5ZS4BZfLJ6jo3sazS/sniYq4IIrW0+pxaqNPr6oWyY5QfI4rzUcDcfrX1Imo19Xfh+Lsdvn3DTxVCdqKzwVSkiroTTD4sqkiSzTNG7e2qlw2CmK3gpLU5aZM5FFrSoXs6YFt65ltaUWoAuRlHMg/wCIcfwhR+NIP+bGtb5JuoprHh9tJ55pEuoxpwPCtVkxMXOQVLKgQEb+Y1nHOFjpulJ+mULv7p5SP0C/rXvJV6LLiEEszmOJl1ORuTDIjY2GTv5f6V6vTSUsUWuyC9YoK8tcqLJBNcygqjCaWMZOFt4Ml39yzmNFz2Eh7U4/C6+uJ7MiVh4ZYW0CqACFwXmct1yE1AZ7rStyBevcreWSYXx4JhGHLMIUQfs4wxzhRrbP60scI5mnsZXNu6kAlRkakZQw8wB7sB164Y+tFOabNH+I1h83xOws+i6DI+NgsWtvEIP9iEj229a0Itg3Ei/9NfDUdgY0Mhx6buAf7A9KQvijdo1mtzb5eSWOKNpEJPhWxbxW1Y+gMzIpz1zj1oB8IuZZPmjb3EpMMySjEjEjxWOo4Y92Gv75qPQrXuhH4Yw/K8Mu75zhpcpGSeunyJ17mVyP7tL/AMT7dbPiFuYVChIbdlA6ExOwB/RFofz7LIs/y8XipZrpW1TziN1jyGlQHZ9T6zq3zkVX4zxF7hLO2kjf5iEPAS2zOHYeChB3yMgfmuLpc2OPK/Nk19dzzuoAgt5nt4VP/VkKog1HqxOFzt9XamnkjlNrGFIZHDSSP48wBJRREAERffUyHPfSfQVjHCOLy2Zk8I6XJCk4BwYySCM9w2G+6rWn8u8eex4THd3OuYyyqigt5vCJcqct1Ozt+RXSKSj2POa7+Xh91IlvF4qXo8Xw1zqSZSFldQBvqGDj1onxWd0tH4igCzlFlKvkjwdsQN9lOfZtR7008LuUn/bqCA6RadQwwVl8QZHbIkB/Sg95cxiC4iuRpjVZ92I0yICxIX3C4obKWB7h7fiUNs5PhXBy0ILYYOBll91IXr+aneyaCWKVBlSJME/UrEbKfXGWH90V5xLlgPHAbY6ZbQq1uc/XEcMqMfQjK59RVbjl0RxCaNHwoiineJumvVpbQT6hgTihzTcXRZdCNrQZzVfgfHpIJfDRC0YlEsmNzo0ESgDuQCGwOuk0YMdDOX4B4smcjdTkdR5cZFZ+nqMrBSm4yTG/l3h8MUBNqweKSRrmL08++ge2NQ/NAOWeXns+JXMQUtZ3EPiRnfSuGGI/YgMce2KEw2ZmS3sUm8FRLNIWQ/tFdfNGFGdgdTH7pRjkt72Ca7gvZRLFGI3EjPuisDocDtGQhB9CPua1YztcBvS0XuP8HtzdWk0kywXaSosUjdLpP4H/AJtOpc9ifRgKH/GCK0eECfy3CgtA4xtv9DnO6EjpvjrSTzQeJXsDXEi+JZrK0kejRqRFJUMoHm06e+/rTRx/l5Ly44as0jvA0LiO41DVOABIkTnG0mNW/ce+aJdqyaol4VZwvZ/P8HIgnSIrPBu0chRctHLGTs3Uq49aULJD4cZbdmUOxPUtJ52P6saPc18vnhbQycMdk+ZLW0sTkyKwZch8H0Grftt75HyW4TSo6KAo+yjA/wAqz/EJrakLanmKRf4VDvTJDtQLhdG4zSeBe6LxVFta5uo9SmuUaumk2pirJFS5k0MRVqyvAe9CuY5sNS3DxIq3Ws+el8y6GsObb1NRjm2obx/gyXSYyFYdGx/Slyz5h9TRWy40CetIezZcMt0eqHVOE1TFZ+UJgSMCva0IXI9q+pj8Tzdivske4r3trQt4d6cb202oDPBvU4c3oYGm1DR1w6Gj9tFQnh43pht02pTUz5HfO3EkcVeyQ1PGKkIrPc3ZG4VuO8GSeMo491burdiP9qS+H3cdviK7hBlW5imZmXJMEMZ0xqe6kgDHoa1KaKqN7wyOVdMqB19CP8j1FbOg8TeBbZK4/QNDJXDM9i4GsdlbXouGR55/BkVDoVInLh9xv0Q5HTB9qcOTuK2Mt7xGYiNdkSAOFCi3jTwjpz0yETPsRXMXKNsmAIyQDkK7u6g+oUnH9KguuBRg5EaA+uhc/wCVa34xhlwkw3mJi9y9xOCLhHEVOnxZnijRMjUUBBBx1OMufxR/mJ7cct2wQIGJhIAxq8YE+KfXP1/rQq64WuMFFI9CoqOC3ReiIPso/wBqP+IQatIs5ep7zhzAs9zYCBS0drFbgaVJJYaGdcAdggGPY1JzPF85ftdANCmI8Z8srMgGHx+50HXfbpVgSZ713ml8niEmqiqFcueSVRQP/wDAoE4TdTuMzm4EUbEnyAOAB13JGpiT129K0NbW14rw6OKFhHFE8IYHrGsP1IT2JQnf3rM7m0mubhLGMgLLJ44JzgN4ehifYCMn+9U1xFPwyK8smGp7pYdDITp8NS/iMB7g6a0sc90U+4xF7opmj8281Hh6JKsIkjkmkjbDadIjGhQp3B8sZ/SpOceXxfWs0agCTKTQ57N4a+XPbOGH5rrhnL8V5wqzhlyVMVvJqHUPgMf1ywP3NLd98TxFJer4S6onWGBcsA4R3V2Y74wN/wAirUQl2LvGOYzYWFvr2uzbqgjYEnUMAMfZTn9aoXIkndTdQrb3YS3kRw2RNGrkTJ7bMp0717xCK340pYF47iG1kcRnYo4YEasjzL1xj1rlOKrxM2soRoxb5ZyT9UxAARD3XuT9hQ8jUIbmW9Bgipe4nctbM7Y2Yac+h30t9t8UdV8UN5ruFEO4BOD+mOlZeEWnyhY4M6PO8rFxIAPBMbYKNggtnp+CD1pt4bw+6Fz85JL4uqLwHgdVXxYd/LqGADk5yR+mai5K5fjiiWRhl2AbfoM9Bimhmp15HHhFMblH14FzlXjDWsLW81rdBVeQRKsLTgwOxKqWjyCQDjrQ3h3DeJPaPbiJIYxcCa0eZ9MtsofWAsYBOB0AOPqPanuA1bZtqnz2lwMeYxOnsZNXi3Mpnm0lQ2kJHGp6rEg+nO2Sck4FL9yPNTrxE9aBy2gNZmdynKwEk3yyhw98UcgehfyZG4q1C1FwulRWglmq13PpFcG6wKXeO8VwDR5SSXBAF5ivMsaAA11cTFmJNfKtXhHaiaPKmgumUg5rwCuJUqeHwy0W1yhnTjOw37CvqVdZ9a8pf2SA17SbZPFkUAvbfBpqZKF31vmsTpyeWUmhfg2NH7N9qCyR4NXrOWqZluVjmLKGA1dK9VBLXxkpLYNKRbbeuQlQxzVZjqrTQVM5MVQzW+avhK9MdUWSgikLF7ZUvXlsQafri3zQHiNnWlptT6MKpiuj1MrVFdxaTX0TVptJq0VyRtE8TtHNFcRqGkhYkKTgOrAq6Z7HB2PrTXyvxpL3i7PodFjsmj0SgBtbyAtgAnI05Gf96XIY81OLdwyyROY5VzokXqAdipB+pT6H0B7UbT61Y3tl0+gLHm2cPoA+SbTiUbfNWaM0MbMGQvhJVU4ZQufMduvUEUx8Q4Ha/LWHEGQLrukmuGJySs8rMVfsQjaR9gasco8blsbYWz27TBGco8TxjIdi+HDsCNyemaCSJcyWvykxRIPFeUIvmkGpzIE19MAse1ab1eFK9yGnmgubGTn2bwru2ltWT5h1eKTADZt3H1PjsO2aitHjjjWNMKqgAAe3+tLsNqsQwg7AEkkscdMk9a5a4PrWXqNRLM0o9EKz1Cb4GOS7FAeYLnxGSP1IH4zk1Xa7NDrSbVNqPbpU6aMlK30Bzye7waJaXwCgVaW4BpRguaJ2s9Ss+5hYjTbPVh5dqFWj1YZqvutBUiCfc1wIakA3qzGlDSJootBQ+4GKYHioNxGOpaoq0A7y4xSnxrJ3povEpfv061XHL3ytABanFQkYNTKafZU9Fdac1yBU6JVGy6RW8KvqsV9XbidqNuWoLiKu7d6kkFYHoebQu3sFUVOKPXcVBLlMUNdaLx4J45qk8ShofFTJJUSxj0JFsTYNEbSag2as2smKFkgmgyYyRVLpqjaTUSWkK9C24rvHVC7t80WZarzR1EZOLLbhH4zY9aCWaEtiny/tsil75DS2a2tPqU4Uwqye6TWkFEI7evrWKr6JSuXLyJzZTNtVae1oviopUoccrsE2Kd/HihLmmfiMNLt1Hg1r6edopudlSV9jUNlHhS3rXN6+Bj1qyThVArQiqg/mGTfBYgmoxYTbilwNRGxn3pXJGuUOQkOts/SrqnNCLCYEVfR6JGVoZRYxU8Bqp4ldrLiptWTRelO1A+ImiEs+1Cbps10mQwNdigN+uxpiuloFxBaFHiZWhZmG9ewjNSTx71NaQ1ouSUQbXJNDb1bW22qWFKvwQ0jky0TuA5tK+pg+XFfUP2k7cxygfFWtdU/D969yRWbBvbyYTwTjy0dXFB7taIyy0Numql3ImMQdJXURrlzXkZpj0Dx4LqCpUFcRVYUUvJjCLlpJRq2kyKX4dqKWklJ5VzYRrgKVE4rpWrxqDJWDTKVxHQyaGjEoqhcCr4pMsVIRirYqiXwasxyUaafUHJE1cydK+11BPJtVEuQLBt+aXb2jV69Ab1uta+miVSA03mkA9KsMarWwyxNWSK1Z8UhmuUux4DUkb4qPFdqtDYaIX4fxHT1o9FxNSKTwKkRyKA410GYSG5uJioJOJ0tGU+tcCU1XZJ+oaxtt73VUjNSxaXRBowk2RVt1cM6j26NAr6idxJQq5qsXcrIaBbR71YhhrkDersK70xOdIHMmhjq7FUKCpc0nN2AbJtVfVVL19VNhW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data:image/jpeg;base64,/9j/4AAQSkZJRgABAQAAAQABAAD/2wCEAAkGBxQTEhQUEhQUFBUXFxQUFBUUFBUUFBQUFBcXFhQUFBUYHCggGBolHBUVITEhJSkrLy4vFx8zODMsNygtLisBCgoKDg0OGhAQGywkHyQsLCwsLCwsLCwsLCwsLCwsLCwsLCwsLCwsLCwsLCwsLCwsLCwsLCwsLCwsLCwsLCwsLP/AABEIAK4BIgMBIgACEQEDEQH/xAAbAAACAwEBAQAAAAAAAAAAAAAFBgMEBwIBAP/EAEMQAAIBAwIEBAUBBQYEBAcAAAECAwAEERIhBQYxQRMiUWEHFDJxgZEjQlJioXKCkrHB0SQzQ+EVc4PwFjRjorLC0//EABsBAAIDAQEBAAAAAAAAAAAAAAMEAQIFAAYH/8QAMBEAAgIBAwIDBgcAAwAAAAAAAAECEQMEEiExUQUTQRQiMmGx8BVxgZGhweEGM9H/2gAMAwEAAhEDEQA/ABtrZamo9Bw8AV7w+MCiVYU8jYRQRQNlVWe3xRmql2m1Lp8nSXAHkj2oDfijlzJigd2c1z+IUmDXjodxgEJt3NGAKq8chHhZ752pjFP30idL/wB0b7i4lXVbaqiCrCmn5HsdPwTowqVBmqiHeraNUJpM0MUtxct4QaurGo26mq3D42J2z96uyRKu7H8Cp3t9B+CilbPljParcbBd2OM0MuOJgDC+WqMDNK6oDkk49dqlKwWTNTQ1Nf4UMoOD3O23qKil4oGXON8jcZ/94qS/wqgNjAwBtjoKFhEByDjvgnapSQOVhb5t2xgA567bD717AmpgAB31elR284Ix037dMe1XtYUZ6YFTaT4KJSa5O4OARNqyPtjahV3yvMpPh4dfvg0VsbwuofSRk7A+nqaIR3Bzv3qsoRvlUTHNOCW12mIV3YyL9SMPxVJxtWo5B3P59qFX3C4Hzso9xtihPB2Yb2m/iQhCEthR1JwKvXHL8wXYau+1MFtwe3jYMZgCOgZlAz+TRhbyEZPjQnbp4iZ/zouHCmveMnW6zJGaeJWq5M5a3ZUyQQM4/NQNWgQwRSqV1xnJz9anP6Gl3iPLEwdiiqVz5cMOlUni28oYxal5Li1QtTPVQ7mjcvLtxndR/iFcJwR1+shf6n9K5UkBnCeSXQFgYr4SAds1a4jwx4xq+pfVe33HahLT+lEir5FMuXynT4C9nfRqfPEG+zEGj0UMVwmICFkH7rDBOPQ96W+DcJluH0xjtksdlA9c1Yv+GzWrjWMfwupypx6H19qhzSe2+SMWqju2t8klyk8R8wIx12yKI8K45uFbb3G360S4HxpbjEc2FkOyuRs59H/3qhzJwLw2LoMY+pew9x7VNtcjqV9ORgHEz6ivqTUumwN6+qd67hPKgaLbXO4otG9KUU1GrO5yKw4z5PIhbNUeITYFd+LtQu/cmrJNsHN8A24loTcvVy8ag9xLVoxuQpNksT1V5gUlVx0r6OSrNyuuMgUZe5NMjT5FDLGTFxKlQ1EVwSD1FfA08+T2eOapMkFWUbaqrGvlaqtWMQybWFLW4ZdgcVI8+RjvVKB6n7VTlujSxS92yvPvRLlH/wCYHrpbH32/0zQuYVDDdmNww6qetMKNIzs2RKdyHjmIjY77/wCnXPvQy0cfjavJeLCU6x5Ygja2IJAYADLnSdI1PEu251qfevrpfD+ndG3R8MFkXSGBXI9GGR2quXdBXQxptXp803jjLlffHctxzjOnf222rp5NYwSVT95s427j7Uu3fFjGVAXWSQNO+W33AI39qIf+Fy3T4uCwwRiztQGdRvjxWJ0RdOrnPtVYyUY7p8Cuv8Sx4m8S5fy+llmXmy3h8seqVs4CoPL7Yb/bNQX/ADBfCMz/AC3gxAga5AcknoF1Yz+AabOEcuPGP2Yhs19Uj+YuOh+qd/ID7AHG9UeeOV5JbcfLtc3TggtrmD5GceWJPJkdeg29apDUxlNJLj58/wCfyzEy67UyjSdLsvuwDwDiBulZri/jtwDp0HZ26eZNBX1x3q9eWFtI6xoL2RSCXuDbzMBjACxIsep2Pm3c6R71n1lcS2k6vpZJI2yVYFSD6EHpWgWPxZnZ1X5ZXJIGA51En0AAFM5IZN1x6ft/RnvK5/G3/L/sI2vAbCJCY+HX1wwH/UilTVjudRVf0Wh/BeLW88pRYBbsM+S3t7MaQNirS3GS7dfpC/0zWk83cLmuLSSK3kEUjAbnIyBuU1g+XPTO/wDWsW5Z5iuOETyRSw+VivjRSLhvLkBkb8nHUGoxxbTt8/mVlVmiXfLlvNhpOHXUxA8rGaMD7AJOFH6UD4pyuQCLawnshtibxp7hvcCG3Z/1NOvCeMcNugpjMasxwNmgcv10gjTqbr0JovJw+Zc+BcHO2FuF8VAB2BXS+fcs32oiUkRdGBcW4ldW0nhtceJjB8yOCPZllRXU1d4JxWW6YqflywGQHlWFm9kL7E+2aZvihNeeH/xdnAYxgJcxM7aCfUnBGdtiPyazrgSJ48Zkfw1DKfE0eIikEEF0yMr61Zwi1yhnHr9Ti+Cb+v1Gmy4kjO0eQrA6SjYOcdQGBKt+DQ7jPBwMsm3tTT8WOGw+DHcJa6HOn/ibbQbWQH+MDDKe4JHtk9aS+D8XJxHKcg7KSfMD2DeoPrS+TFKC3Q/Y19N4pj1S8rUqm+j/APexWsL6WFsxuyN0OD1Gc4I70/cJ4sl/C8MoUS6enZvSRPQg9qTOI2W+RVW0neJ1ddmU5Boc4xyxtdRXV+HuLro10Y8WvLsMR6szb4JxjPsKYoSHXRMDjojnvkfST989etAbm88SNJV21ANj0PcfrU3CeMgnS32we9J4M07e8ysHiWfDN7nfdHb8oJk+Y9TXlH1EGBt/97/719TnmQ7Gr+Nw7P8AgTrO7DAUcsrik3gylsYptsLY0l7MtxiPMEfGJqCcZFW0TFRXK7UxHEkgMpizxJsZpekm3ozx04pcBqIY6bF5zLKPRG1ehcZojbVXKuCiZzxPh+oF16jr70CpxhoLxzh+lgyKcEb4GcGu0+bnY/0PQ+G6u15cv0BQrta4FSJTTN6HJIu1S+Iagnm0KCQcHOn0OOuPXHtmjfL/ACv81ELi4vIbaAsVVUPi3DsN9KxJlifbc+1THFKXJTP4liwcJ2+yAk0g7kD7mqXjrn6h/wB61nh3JFqmDFZNJsCJuIyMobbdhaRAv+HC0dseGqqlhJbxomrWba1tookA+oPLIHO23Rs+1S5Y4dXf5GPm8UnN2ooxOzETAjCSOzxkK2NyDjGrYqp1b4PYUc5evZG8GMzzTJMksTQtuLeeIN4I8+rVGAUJAxldQ7YpiuuNfOuIYEaO1leSM3TgeJMYUMpCIoAVDpHUH6t8HYI0Tywu2D51YSMwBwHXLKw07AOCVJ96ahSVP+TMnklKTl0fyCPBLtIGWSS3nctqQOjga3T60V8AqvXZcE+ppqt+dIVXQlndxqu2iKOIKD+BkGg/HrKe5ljjCoqyIrKWOmNWYA6CwB0vrJwx66gM1XgjngYRTF10jJkRD8xD/M6qcyJ/MNQ2rP1eDHN7pc1839PthYZJdRnsufrFD+0jvYj3Zy+SfciTJ/7Uw2HOPDJOl3pz2lkmTH+I/wCtC+GSXgiDg23E4D0JZUl+2ptmPsSKtW0nCZZAlxaJbTttouIFjyf5Hxpb8GhYseOfw3+/9NWWeRoBfEDkOO4Y3VpPFlhl0eTZ2HdJCTuR2NKfw58K2vTJdtGixo+zOpJc4ChQCcnqfxT5x7k/hscytCYI5wQwgmJNvMD+4/UJkdCOmxwaabCKJkItoILedcaoXiRGXtvo6r6OuVPrT6UlHb1K2m7KcnOdlkLEXldjpRIYnLueuFOAOxO5FKHN3Jd5xGf5jTHCAiosUsxMpRSxySqsiE6ugJH9c6jd2Ylj0ybHAOV6o43DoT0IO4pAn+Jvy0zwXlswaNipeJlOvHRwjEYzscau9TGDiWuxn4feQwxR2kkfgLpEaRTaTHIB1CuCUcnrjOo7kiiCWCL/AMlmiP8ACS0kX28NmwB/ZK/fG1LVzeWXGrd4ElKuMOAylXRh9LFTs674OCevagfJsPELeaS1lnQOia44LgmVJVGwMUoOpV27Zx3Wiq0Q0h345xY20DtcQNLGAQ3ghZUZT01oxDKD9mA9awa9vQlwbqxikhiDeUMA6KSPMhOCpU5+k52Nbw9zM0LRlI1uGUgQzEiFzuDolXIYEZOBv6hazvk2/NpcPaX0bWk0rZSYYCsTsEkG8cyZ2BORkkZHWrUDDn/ido/DGke3aW2kwJhaAAQv3ZoGf9iwJG6FgeprIIYtTSRwkOmWKCTyswB8rL/C+MZGfWn/AIrx6KxvJMwRtDMrRzrbMYkk07FxEdkcEn/RjvSvy5wyRp5lgRXUI0ghuhoaaHIKlfSTGCGUjvg4qWUXB7w6QyQjV9S5Rs9cjpn8YqOaCrfAFDJI2CAZW+o6mGAuxbvg5FTzWtZE5qORpHvdHB5tJjlLq0W+FNm30/wkj8Heht5lG1DtRzglv+zPu3+QqtxK2zmlI5EsrR4TxOCx6zJFdyFOOHA37V9Qc2te0z5eMUsMcrRU628e1KfLa4NOsI2piHIRqjkrUUw2qw1U7p9qsyrFHmNaWFFNXHzkUr96HF9Raa5JoxRC3oehq3DJQsispHqFrc0XgXbegNtJuKNRSE7IASAGYswSONT/ANSaQ7RpsdzucYAJpDJilOSjFcjeJgPjPL6R5lMqxx9wwLHUeyAbsfapeEcuIB414LqC31KoPykxZtYwu+jSDkjfzDO2G603cNmt7R45HWW9u5ciFnT5a1j0+bMXjbiMY3lw2cbb7U62vDSzLc3brNKoLRqm1vACOsKn6mxt4jZJ7aQcVt4ccscFvdv7+7Y/LWZdu1y4M4+IdsI+Gt4FkIYC8RMlwzfNyHfEhUHKrkgYkP72NA2wufBWOQ8Q1IvlWKTxH2CxqcYJY7LlgB3OM/cRfE/nCe6uJbc+SGKRlCAY1lCV1uTu3cgdB/Wr/wADuGNJePKWYRQpqcA4WRmyI1cdwPM33UUafGN7gC6GwzQhlZ5G0QqNTOxK6gu7FQT5VwPrbLHqukYJzbjHEzxPXjXb8Lgx9C6TcyBsKqj79APzuRg1xppOMXBgjZksIG/bSDP/ABMoO8cZ/hG+/wCfSrSW0ctyIVULaWADvj6GuMeSP30Llj749aQ+Dmufp/rIA93hZBFGqxi2tFhRB5tFxfOqKM9yFXc98k96E8Q4RHbzMyL5AFgZe2lowwbboc6/6Uc4PH48omI/5kj3rDphWQx2af3YirH/AMxa643FqNyP5LeQffVIP/1x+aJkyTVJdv5OjV0yhyXcRNGImAfRK8BLZ3R8+EGY9mBC59Wz6UeubNJR4E+tnjBkilTKzmLp4sZA3dTgOnc4OPMAVLlCUG6mtiNpodSsOqvGT5gfXGn/AAin2NWnRSCEnQllbss6jEin/wCnIv8AnnqBR9q3X3IUnF0Z/wAW4VLCBN4muAnV87aY6djcwDyN/ax+e1OnDeKrLAq3UcV3BgL48K+Kn/rQEF4j64yB1yKsiXy+NF+yBbTMjAERyglXjmUdUJyNQ+k4O6k1Qk5bDuZbF2sbobvGADG2T1KbBkbB8w2OTtkbW8qMuQnXoZ78UeD2kTRSWTllZd1WQyxqP3SjEnSPbJH2rSOQ7+C8sYR4paeFArPkCeJuxz3XpuchgMHO4pV46I5HMd/CbS7wCZ4U12s4byhnXbqRjfB7Z7Ua4Bwzh0JEgVrWcjQGLOsUhAzridxp3AJI++RiixdcMi6L3NnOkvD3jWaBZEcHEkbFQSuMjSc6W3G2T9/Rc5lsLfjMZuLJv+KjUB4H8rSINwMHbUN8MMg9D2w1808KW9tmgkK6iPEglXddajKn8gkEehJHtlnw3sQ90ySReMgRxIoJEiDprj0kFiCOg3wds9KtQVNDJ8J+Bsuq6idJPqilt28rqdiCrfun0zgHfcdQY5w5Pe7kFxZztHcRYxDKSpQ9tLfUmcHrlW7HG5Hf/BtxZyi84RL8wmTrhYjU6g+aMkYD/Y4YH1NHObuYXHDRdwxyRShlXzArLbsxw6uCNxkAEEYOQcdKukkuSr56F/lviM81syXcDLcRgh0dcLIV+iSNhsQTjdTsfxWL8zc0S3E2ZCWjU4WOUZ2B3VuhPpnIbHUk70W+G3MMq3wje5MKTF86sPGZmyUJVjhcscZBHUDNMfDbeKyu7m24rHAfmC00dwyKIpAc61yf+We+M7E+4Jq1xaIsEc4cME91ZPPGLRLhFV7hHE1u+2UdG2wdwDn1B33NVuZobi1kisDIJgmGtbjBWeCMkhkypzoAz5TkbDGOlVYp5ik1mHJsWdmiV11MF1EoYtW6523P3xvXa24TA3JAwWY5dsdAWPp6dBS+bUxhwuvY1NB4Tl1LTnxHv6tfL7ou21uqIFXcDv3J7sfcnevpRXEc1XOGw+K/8q9T6/y1iTbVyke3yZMWlwNviMUFLC20RKO/U/mqvEIcjNGJBVC7G1IQyNz3HynUZXmzSyP1bYumCvqula8p7eDJODrTZatkUp8JkxTHbTAU7imOSiW3oXeyVcnmoTdyVeUgbQD4u2aXX60d4g+c0GZapjd2xecTgNUqPURWoLmfQM9+w9TRVHdwgWxt8BvhVtNPMsFsniStuB0VFHWSQ/uqM/6VqHBeFxWiGNCt1cxkvPcSjVb2shG5CDrLpOFQecjSCVBFIHw24SbjxEE8oaUAyrCzRiGJSQGmkGNTsSQkQJHVm+kA67wqyjULHEoSCEkRqPpaQfXIfXDZGT1bU3ZTTUMSh06jaioKjLvi1y6iRC8kkla4lkVAHYN5ApJ1Ds22cL5VyFGcai5/B6yaLhkZbOZHklUHspOkH7eXP5oD8Q+WbziZWa3MZhjDLDEz6GkHV5wWGkBiABkjKqp71N8MOG8RFoNU6wwyYeLKeLcBMbeHrOiNMYIBDdScDO95NbSzdx6jD8SuD201oVlbw5GZfBZU8SV5BnCIg3bIzsOnWlThPKN3DwyWOSQ26nWwijwJppZPJEJ5BnSpJQaFz996eOXuFqsk0xd5pC7RrJK3iMioFV0TAAQGRXJCgdvQVengJ8GJm1/tPEcnqRETIDgeknhDFCbl0IUq4FleZbS0RrC3ObiFEiijxgSTvhVUN3bUwLHtk+hxLecJW2s4eH6yz3DMbmXOCY1HiXkx7gEAJ/6i1mfHuETWPGY9Lq0ss4miK5JCzSkAMCNj9Q7+tabxq4EjSO3SRvlFJA8tvEGmvGHca9AjPui1EsS4/ctdHnAk8rykaTIykDGCurD6P7sfhx/eI1Xmj1SHHV7VSPujkj+r0UmJSMatmWOa4f0DkEsPtqkfH9moWh0zW/vDIn6eGw//ABNDcbdlLM+ik+Xu7eULlRIEb/y5fKD+pU/itBlPhXQ3wswwPaWPzKR91z/gpJ5jtyBJGPKQGVDv1H0f00GmLmS4MvD4bpNnXwJwB2J2Iz9mNFl8H5F0+bYx3yiKQTgDwpSI7kYyAxGhJT7dEb2KnotDLmNIX8GTX4O3hSgsslo0h0qqyd0LbAgnGysMYNXeHTrcwvGd0uISQD6ldLr99x/hqKy/ZW8azZktnjVWMnnMRKhWSUndo85Go5K99twWEtyTRDuLorQcuDSdbGW6UEGSZi4lTfykHYRONmUDY+uASC4twR/CM1i0pi/6ltrJeEq2HVME5KMPp6jTsTsKcYrbSVhd27m3mB/aADqhY7FgMddnXGc4NK3I3DZUuuJRvKfGSZH8QA+HIsysw1xE6SMAehG+CKNSZaMwPHzDEbF5ZI2l30tPbERSg5wpukI0sD2bB9wDvWccK401vcrPASCjEoG7p3RgOxGxxW0cV4Jb26STLAsEukqyJlrS5VhpKshIUDfOPKwxtqA3wu4lTxtcSMi6siMtqK46qGxkj3IzUVReLHv4g8Wd3guLcPELqBWkCE4lYHBWRRszrsM9elEfh/fTXlndWLXKmTTpihuRqBTByFfOoYOPXTtsKSoeIiK4jnt9cscbLII5VOFY/VG2Mr64I9qLc73lvdXEdxaAwMRmQkaG8QEYKqpzq65Ow2G9dup8ktoZ1azuOGvaXSx2t3bKUwwAkEifS6d3D7ZAznVt2NLFgsxjRbp2k0DMKSHV4QODkZ77DHp/lNFxaNQWfMszAB5ZPNI2AFALHcDAAwPSqNxx3OBoHp6H9aX1EpNbYMc8N1Olx5N+eLdPjhV+f+FmNsufU96mKg7dT1oba3Bdsqhx715ftIANOQepI6/as3y/eqz02T/kGkhB7Xb7V1C1naF2wSEXuSf1AHrThYwxooVSMD+vuayf5iQHctViDi0q9GP5oeo0M8i4keW8S8Xy6x0+I9jXWs8jIoPxC3IoHwLnErs/6Hcf9qb4rpLhcr179P6Vjzw5dPL31x3M2KhPp1FUivqOnh1fUb2iJPkyEqwvP6UwWt5kUmpsaI295itaUadxG+qGprih93cUON9mvAS1Ck5PqDkiG53qi60SaKoJoaJCSXAFoHSnAzVDmDh7wy+HKR4gVS6A58Itv4T/AM4GMjsTjtV6S3Mk9vADpMssaZzjGpwoOe25zn2p3535YtXRprJQxlkS1tVjPkbwQz3U7N+8fKylj/CTvmtPTwqO4mKUQf8ADPjbYjsLYeHJPI73E5wSkSLnTEP4tKkZPQt071r1/AGVLZPKpADhdtMC7FB/awE9cFyNxWMfCfiFraPPc3MiqyqscS7l215Z2VB7Koz7n1rZuB3iyQi6IK+KBIAeqp0jU+4G5H8TNRiJ9QfzlxeOFIYHJX5mVYCF+rwSR4uB2BBCZ7eJt0qLnvmleH2+QFMz5WGM/T5fqZgP3FBH6gUocatHueIWV3cyJFC8g8BGIBWCDMwdmOwLkZI7BlGT2s/EjlmTiE1vJAxJZHwG2VYE0nWBjOSzjbqdQ9KrSIpcWWvhLxdjY3EtxJ5UmldpG7BkWWQn8sx/NEuSebRf3NyyrpSJUWPP1FXZizN99C7dsfes+5fld+FXVjCCZxKzyDpiBNJkOfXUgXHfVXnwVvhHeSoSB4kLac92RgVA98Fq7aiziuWaLc8uK3EG4lISwih/Zx/zp4i5/wAOCB6tQ3icAneaNJDiygwSpwj3Up1sXx1AMIYrn9/0JBNc28SeGBFj063lhRdXTCHxGJxuRpjY0C5NTHCp5SdbzG4kcjdmbeNFwP3vKu3q1Q0VviwpxKzZVuyztI7WwyTgKCPGGEUfSPao7y2kQwBXLsjTTbjJaPGnwv0lwD/KK74Zxdb62mmVWUFRC6sMFZFUl1/Bkx+KJOR8zjbKxDbvh3P/APOhNclfkKnOUO6SqQUYA+2e36jH+GuuW5vE4bNCTqMXiLg4yFxrjGB7H+lEONiM67ZiAzqZYQe+D5lX7Hf+9Qbk0aZ5YgNpYjqPo6fTj1yrn/DXVw0EXSybkPiWnyE/Q2tf7D+VwPyQaeOH3aGWe321RkPp2OY5/ODj01Fx+Kymw1QyhsdMqw9QdiKauWIVMsnEAXc+HJGyDqfBKnAHcldW3qKBo8t+6EmlJWErKKSQ3UcMkckMUvhxxMGV4n8NHxHOpyulmOMqcdM42oJyDwDiKSyXs8yM0wxLCcFnMZK6Sy4WN1IIHUdR3yOuRjI15LdwSarO7aZmRvKySRldO3qQSfsD6U5WtwUuJRt4bGP+7Ky7E+zgAfdR/FWhEC+OBb5456+TMOLdpYnOJ2ZcKBuGh3GPFHXSf9aE8f5LtQicT4e4jxomVMareTfpjrHknB7DfYU133F4Gvms10mcxa2RwDDMAM+FIN/Np8wbqB6jYheZeO8PjjfhsqG0WWI6SEHhwu7H6lU+XDjVkbEHOd6s3ZZMQuaL6yvIfmbcJbXKkC4gBCiVWP8AzI+gfB3yN8E5HSlmGKnLkz4dx3ltcNLJplVikTRsGRWUZ1MP3lO3ptQKw4ayjD7MrMjDr5o2KNv91NKaiajGyMklFWUvliavWXAyWBbp6UZtbbJG1MthYDFZ3nzlxEW82+gGtrEKNhU/y6nqBTELEVRvrMrvS2TDLrZ0Z8gl+CxP1X8jY0C4pyfIuWh849P3v+9NkL0StXpRavNhfD/Rj0ccZoxt4iCQQQR1B2IohwzjDRYGTj77itB5j5ZS4BZfLJ6jo3sazS/sniYq4IIrW0+pxaqNPr6oWyY5QfI4rzUcDcfrX1Imo19Xfh+Lsdvn3DTxVCdqKzwVSkiroTTD4sqkiSzTNG7e2qlw2CmK3gpLU5aZM5FFrSoXs6YFt65ltaUWoAuRlHMg/wCIcfwhR+NIP+bGtb5JuoprHh9tJ55pEuoxpwPCtVkxMXOQVLKgQEb+Y1nHOFjpulJ+mULv7p5SP0C/rXvJV6LLiEEszmOJl1ORuTDIjY2GTv5f6V6vTSUsUWuyC9YoK8tcqLJBNcygqjCaWMZOFt4Ml39yzmNFz2Eh7U4/C6+uJ7MiVh4ZYW0CqACFwXmct1yE1AZ7rStyBevcreWSYXx4JhGHLMIUQfs4wxzhRrbP60scI5mnsZXNu6kAlRkakZQw8wB7sB164Y+tFOabNH+I1h83xOws+i6DI+NgsWtvEIP9iEj229a0Itg3Ei/9NfDUdgY0Mhx6buAf7A9KQvijdo1mtzb5eSWOKNpEJPhWxbxW1Y+gMzIpz1zj1oB8IuZZPmjb3EpMMySjEjEjxWOo4Y92Gv75qPQrXuhH4Yw/K8Mu75zhpcpGSeunyJ17mVyP7tL/AMT7dbPiFuYVChIbdlA6ExOwB/RFofz7LIs/y8XipZrpW1TziN1jyGlQHZ9T6zq3zkVX4zxF7hLO2kjf5iEPAS2zOHYeChB3yMgfmuLpc2OPK/Nk19dzzuoAgt5nt4VP/VkKog1HqxOFzt9XamnkjlNrGFIZHDSSP48wBJRREAERffUyHPfSfQVjHCOLy2Zk8I6XJCk4BwYySCM9w2G+6rWn8u8eex4THd3OuYyyqigt5vCJcqct1Ozt+RXSKSj2POa7+Xh91IlvF4qXo8Xw1zqSZSFldQBvqGDj1onxWd0tH4igCzlFlKvkjwdsQN9lOfZtR7008LuUn/bqCA6RadQwwVl8QZHbIkB/Sg95cxiC4iuRpjVZ92I0yICxIX3C4obKWB7h7fiUNs5PhXBy0ILYYOBll91IXr+aneyaCWKVBlSJME/UrEbKfXGWH90V5xLlgPHAbY6ZbQq1uc/XEcMqMfQjK59RVbjl0RxCaNHwoiineJumvVpbQT6hgTihzTcXRZdCNrQZzVfgfHpIJfDRC0YlEsmNzo0ESgDuQCGwOuk0YMdDOX4B4smcjdTkdR5cZFZ+nqMrBSm4yTG/l3h8MUBNqweKSRrmL08++ge2NQ/NAOWeXns+JXMQUtZ3EPiRnfSuGGI/YgMce2KEw2ZmS3sUm8FRLNIWQ/tFdfNGFGdgdTH7pRjkt72Ca7gvZRLFGI3EjPuisDocDtGQhB9CPua1YztcBvS0XuP8HtzdWk0kywXaSosUjdLpP4H/AJtOpc9ifRgKH/GCK0eECfy3CgtA4xtv9DnO6EjpvjrSTzQeJXsDXEi+JZrK0kejRqRFJUMoHm06e+/rTRx/l5Ly44as0jvA0LiO41DVOABIkTnG0mNW/ce+aJdqyaol4VZwvZ/P8HIgnSIrPBu0chRctHLGTs3Uq49aULJD4cZbdmUOxPUtJ52P6saPc18vnhbQycMdk+ZLW0sTkyKwZch8H0Grftt75HyW4TSo6KAo+yjA/wAqz/EJrakLanmKRf4VDvTJDtQLhdG4zSeBe6LxVFta5uo9SmuUaumk2pirJFS5k0MRVqyvAe9CuY5sNS3DxIq3Ws+el8y6GsObb1NRjm2obx/gyXSYyFYdGx/Slyz5h9TRWy40CetIezZcMt0eqHVOE1TFZ+UJgSMCva0IXI9q+pj8Tzdivske4r3trQt4d6cb202oDPBvU4c3oYGm1DR1w6Gj9tFQnh43pht02pTUz5HfO3EkcVeyQ1PGKkIrPc3ZG4VuO8GSeMo491burdiP9qS+H3cdviK7hBlW5imZmXJMEMZ0xqe6kgDHoa1KaKqN7wyOVdMqB19CP8j1FbOg8TeBbZK4/QNDJXDM9i4GsdlbXouGR55/BkVDoVInLh9xv0Q5HTB9qcOTuK2Mt7xGYiNdkSAOFCi3jTwjpz0yETPsRXMXKNsmAIyQDkK7u6g+oUnH9KguuBRg5EaA+uhc/wCVa34xhlwkw3mJi9y9xOCLhHEVOnxZnijRMjUUBBBx1OMufxR/mJ7cct2wQIGJhIAxq8YE+KfXP1/rQq64WuMFFI9CoqOC3ReiIPso/wBqP+IQatIs5ep7zhzAs9zYCBS0drFbgaVJJYaGdcAdggGPY1JzPF85ftdANCmI8Z8srMgGHx+50HXfbpVgSZ713ml8niEmqiqFcueSVRQP/wDAoE4TdTuMzm4EUbEnyAOAB13JGpiT129K0NbW14rw6OKFhHFE8IYHrGsP1IT2JQnf3rM7m0mubhLGMgLLJ44JzgN4ehifYCMn+9U1xFPwyK8smGp7pYdDITp8NS/iMB7g6a0sc90U+4xF7opmj8281Hh6JKsIkjkmkjbDadIjGhQp3B8sZ/SpOceXxfWs0agCTKTQ57N4a+XPbOGH5rrhnL8V5wqzhlyVMVvJqHUPgMf1ywP3NLd98TxFJer4S6onWGBcsA4R3V2Y74wN/wAirUQl2LvGOYzYWFvr2uzbqgjYEnUMAMfZTn9aoXIkndTdQrb3YS3kRw2RNGrkTJ7bMp0717xCK340pYF47iG1kcRnYo4YEasjzL1xj1rlOKrxM2soRoxb5ZyT9UxAARD3XuT9hQ8jUIbmW9Bgipe4nctbM7Y2Yac+h30t9t8UdV8UN5ruFEO4BOD+mOlZeEWnyhY4M6PO8rFxIAPBMbYKNggtnp+CD1pt4bw+6Fz85JL4uqLwHgdVXxYd/LqGADk5yR+mai5K5fjiiWRhl2AbfoM9Bimhmp15HHhFMblH14FzlXjDWsLW81rdBVeQRKsLTgwOxKqWjyCQDjrQ3h3DeJPaPbiJIYxcCa0eZ9MtsofWAsYBOB0AOPqPanuA1bZtqnz2lwMeYxOnsZNXi3Mpnm0lQ2kJHGp6rEg+nO2Sck4FL9yPNTrxE9aBy2gNZmdynKwEk3yyhw98UcgehfyZG4q1C1FwulRWglmq13PpFcG6wKXeO8VwDR5SSXBAF5ivMsaAA11cTFmJNfKtXhHaiaPKmgumUg5rwCuJUqeHwy0W1yhnTjOw37CvqVdZ9a8pf2SA17SbZPFkUAvbfBpqZKF31vmsTpyeWUmhfg2NH7N9qCyR4NXrOWqZluVjmLKGA1dK9VBLXxkpLYNKRbbeuQlQxzVZjqrTQVM5MVQzW+avhK9MdUWSgikLF7ZUvXlsQafri3zQHiNnWlptT6MKpiuj1MrVFdxaTX0TVptJq0VyRtE8TtHNFcRqGkhYkKTgOrAq6Z7HB2PrTXyvxpL3i7PodFjsmj0SgBtbyAtgAnI05Gf96XIY81OLdwyyROY5VzokXqAdipB+pT6H0B7UbT61Y3tl0+gLHm2cPoA+SbTiUbfNWaM0MbMGQvhJVU4ZQufMduvUEUx8Q4Ha/LWHEGQLrukmuGJySs8rMVfsQjaR9gasco8blsbYWz27TBGco8TxjIdi+HDsCNyemaCSJcyWvykxRIPFeUIvmkGpzIE19MAse1ab1eFK9yGnmgubGTn2bwru2ltWT5h1eKTADZt3H1PjsO2aitHjjjWNMKqgAAe3+tLsNqsQwg7AEkkscdMk9a5a4PrWXqNRLM0o9EKz1Cb4GOS7FAeYLnxGSP1IH4zk1Xa7NDrSbVNqPbpU6aMlK30Bzye7waJaXwCgVaW4BpRguaJ2s9Ss+5hYjTbPVh5dqFWj1YZqvutBUiCfc1wIakA3qzGlDSJootBQ+4GKYHioNxGOpaoq0A7y4xSnxrJ3povEpfv061XHL3ytABanFQkYNTKafZU9Fdac1yBU6JVGy6RW8KvqsV9XbidqNuWoLiKu7d6kkFYHoebQu3sFUVOKPXcVBLlMUNdaLx4J45qk8ShofFTJJUSxj0JFsTYNEbSag2as2smKFkgmgyYyRVLpqjaTUSWkK9C24rvHVC7t80WZarzR1EZOLLbhH4zY9aCWaEtiny/tsil75DS2a2tPqU4Uwqye6TWkFEI7evrWKr6JSuXLyJzZTNtVae1oviopUoccrsE2Kd/HihLmmfiMNLt1Hg1r6edopudlSV9jUNlHhS3rXN6+Bj1qyThVArQiqg/mGTfBYgmoxYTbilwNRGxn3pXJGuUOQkOts/SrqnNCLCYEVfR6JGVoZRYxU8Bqp4ldrLiptWTRelO1A+ImiEs+1Cbps10mQwNdigN+uxpiuloFxBaFHiZWhZmG9ewjNSTx71NaQ1ouSUQbXJNDb1bW22qWFKvwQ0jky0TuA5tK+pg+XFfUP2k7cxygfFWtdU/D969yRWbBvbyYTwTjy0dXFB7taIyy0Numql3ImMQdJXURrlzXkZpj0Dx4LqCpUFcRVYUUvJjCLlpJRq2kyKX4dqKWklJ5VzYRrgKVE4rpWrxqDJWDTKVxHQyaGjEoqhcCr4pMsVIRirYqiXwasxyUaafUHJE1cydK+11BPJtVEuQLBt+aXb2jV69Ab1uta+miVSA03mkA9KsMarWwyxNWSK1Z8UhmuUux4DUkb4qPFdqtDYaIX4fxHT1o9FxNSKTwKkRyKA410GYSG5uJioJOJ0tGU+tcCU1XZJ+oaxtt73VUjNSxaXRBowk2RVt1cM6j26NAr6idxJQq5qsXcrIaBbR71YhhrkDersK70xOdIHMmhjq7FUKCpc0nN2AbJtVfVVL19VNhW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AutoShape 10" descr="data:image/jpeg;base64,/9j/4AAQSkZJRgABAQAAAQABAAD/2wCEAAkGBxQTEhQUEhQUFBUXFxQUFBUUFBUUFBQUFBcXFhQUFBUYHCggGBolHBUVITEhJSkrLy4vFx8zODMsNygtLisBCgoKDg0OGhAQGywkHyQsLCwsLCwsLCwsLCwsLCwsLCwsLCwsLCwsLCwsLCwsLCwsLCwsLCwsLCwsLCwsLCwsLP/AABEIAK4BIgMBIgACEQEDEQH/xAAbAAACAwEBAQAAAAAAAAAAAAAFBgMEBwIBAP/EAEMQAAIBAwIEBAUBBQYEBAcAAAECAwAEERIhBQYxQRMiUWEHFDJxgZEjQlJioXKCkrHB0SQzQ+EVc4PwFjRjorLC0//EABsBAAIDAQEBAAAAAAAAAAAAAAMEAQIFAAYH/8QAMBEAAgIBAwIDBgcAAwAAAAAAAAECEQMEEiExUQUTQRQiMmGx8BVxgZGhweEGM9H/2gAMAwEAAhEDEQA/ABtrZamo9Bw8AV7w+MCiVYU8jYRQRQNlVWe3xRmql2m1Lp8nSXAHkj2oDfijlzJigd2c1z+IUmDXjodxgEJt3NGAKq8chHhZ752pjFP30idL/wB0b7i4lXVbaqiCrCmn5HsdPwTowqVBmqiHeraNUJpM0MUtxct4QaurGo26mq3D42J2z96uyRKu7H8Cp3t9B+CilbPljParcbBd2OM0MuOJgDC+WqMDNK6oDkk49dqlKwWTNTQ1Nf4UMoOD3O23qKil4oGXON8jcZ/94qS/wqgNjAwBtjoKFhEByDjvgnapSQOVhb5t2xgA567bD717AmpgAB31elR284Ix037dMe1XtYUZ6YFTaT4KJSa5O4OARNqyPtjahV3yvMpPh4dfvg0VsbwuofSRk7A+nqaIR3Bzv3qsoRvlUTHNOCW12mIV3YyL9SMPxVJxtWo5B3P59qFX3C4Hzso9xtihPB2Yb2m/iQhCEthR1JwKvXHL8wXYau+1MFtwe3jYMZgCOgZlAz+TRhbyEZPjQnbp4iZ/zouHCmveMnW6zJGaeJWq5M5a3ZUyQQM4/NQNWgQwRSqV1xnJz9anP6Gl3iPLEwdiiqVz5cMOlUni28oYxal5Li1QtTPVQ7mjcvLtxndR/iFcJwR1+shf6n9K5UkBnCeSXQFgYr4SAds1a4jwx4xq+pfVe33HahLT+lEir5FMuXynT4C9nfRqfPEG+zEGj0UMVwmICFkH7rDBOPQ96W+DcJluH0xjtksdlA9c1Yv+GzWrjWMfwupypx6H19qhzSe2+SMWqju2t8klyk8R8wIx12yKI8K45uFbb3G360S4HxpbjEc2FkOyuRs59H/3qhzJwLw2LoMY+pew9x7VNtcjqV9ORgHEz6ivqTUumwN6+qd67hPKgaLbXO4otG9KUU1GrO5yKw4z5PIhbNUeITYFd+LtQu/cmrJNsHN8A24loTcvVy8ag9xLVoxuQpNksT1V5gUlVx0r6OSrNyuuMgUZe5NMjT5FDLGTFxKlQ1EVwSD1FfA08+T2eOapMkFWUbaqrGvlaqtWMQybWFLW4ZdgcVI8+RjvVKB6n7VTlujSxS92yvPvRLlH/wCYHrpbH32/0zQuYVDDdmNww6qetMKNIzs2RKdyHjmIjY77/wCnXPvQy0cfjavJeLCU6x5Ygja2IJAYADLnSdI1PEu251qfevrpfD+ndG3R8MFkXSGBXI9GGR2quXdBXQxptXp803jjLlffHctxzjOnf222rp5NYwSVT95s427j7Uu3fFjGVAXWSQNO+W33AI39qIf+Fy3T4uCwwRiztQGdRvjxWJ0RdOrnPtVYyUY7p8Cuv8Sx4m8S5fy+llmXmy3h8seqVs4CoPL7Yb/bNQX/ADBfCMz/AC3gxAga5AcknoF1Yz+AabOEcuPGP2Yhs19Uj+YuOh+qd/ID7AHG9UeeOV5JbcfLtc3TggtrmD5GceWJPJkdeg29apDUxlNJLj58/wCfyzEy67UyjSdLsvuwDwDiBulZri/jtwDp0HZ26eZNBX1x3q9eWFtI6xoL2RSCXuDbzMBjACxIsep2Pm3c6R71n1lcS2k6vpZJI2yVYFSD6EHpWgWPxZnZ1X5ZXJIGA51En0AAFM5IZN1x6ft/RnvK5/G3/L/sI2vAbCJCY+HX1wwH/UilTVjudRVf0Wh/BeLW88pRYBbsM+S3t7MaQNirS3GS7dfpC/0zWk83cLmuLSSK3kEUjAbnIyBuU1g+XPTO/wDWsW5Z5iuOETyRSw+VivjRSLhvLkBkb8nHUGoxxbTt8/mVlVmiXfLlvNhpOHXUxA8rGaMD7AJOFH6UD4pyuQCLawnshtibxp7hvcCG3Z/1NOvCeMcNugpjMasxwNmgcv10gjTqbr0JovJw+Zc+BcHO2FuF8VAB2BXS+fcs32oiUkRdGBcW4ldW0nhtceJjB8yOCPZllRXU1d4JxWW6YqflywGQHlWFm9kL7E+2aZvihNeeH/xdnAYxgJcxM7aCfUnBGdtiPyazrgSJ48Zkfw1DKfE0eIikEEF0yMr61Zwi1yhnHr9Ti+Cb+v1Gmy4kjO0eQrA6SjYOcdQGBKt+DQ7jPBwMsm3tTT8WOGw+DHcJa6HOn/ibbQbWQH+MDDKe4JHtk9aS+D8XJxHKcg7KSfMD2DeoPrS+TFKC3Q/Y19N4pj1S8rUqm+j/APexWsL6WFsxuyN0OD1Gc4I70/cJ4sl/C8MoUS6enZvSRPQg9qTOI2W+RVW0neJ1ddmU5Boc4xyxtdRXV+HuLro10Y8WvLsMR6szb4JxjPsKYoSHXRMDjojnvkfST989etAbm88SNJV21ANj0PcfrU3CeMgnS32we9J4M07e8ysHiWfDN7nfdHb8oJk+Y9TXlH1EGBt/97/719TnmQ7Gr+Nw7P8AgTrO7DAUcsrik3gylsYptsLY0l7MtxiPMEfGJqCcZFW0TFRXK7UxHEkgMpizxJsZpekm3ozx04pcBqIY6bF5zLKPRG1ehcZojbVXKuCiZzxPh+oF16jr70CpxhoLxzh+lgyKcEb4GcGu0+bnY/0PQ+G6u15cv0BQrta4FSJTTN6HJIu1S+Iagnm0KCQcHOn0OOuPXHtmjfL/ACv81ELi4vIbaAsVVUPi3DsN9KxJlifbc+1THFKXJTP4liwcJ2+yAk0g7kD7mqXjrn6h/wB61nh3JFqmDFZNJsCJuIyMobbdhaRAv+HC0dseGqqlhJbxomrWba1tookA+oPLIHO23Rs+1S5Y4dXf5GPm8UnN2ooxOzETAjCSOzxkK2NyDjGrYqp1b4PYUc5evZG8GMzzTJMksTQtuLeeIN4I8+rVGAUJAxldQ7YpiuuNfOuIYEaO1leSM3TgeJMYUMpCIoAVDpHUH6t8HYI0Tywu2D51YSMwBwHXLKw07AOCVJ96ahSVP+TMnklKTl0fyCPBLtIGWSS3nctqQOjga3T60V8AqvXZcE+ppqt+dIVXQlndxqu2iKOIKD+BkGg/HrKe5ljjCoqyIrKWOmNWYA6CwB0vrJwx66gM1XgjngYRTF10jJkRD8xD/M6qcyJ/MNQ2rP1eDHN7pc1839PthYZJdRnsufrFD+0jvYj3Zy+SfciTJ/7Uw2HOPDJOl3pz2lkmTH+I/wCtC+GSXgiDg23E4D0JZUl+2ptmPsSKtW0nCZZAlxaJbTttouIFjyf5Hxpb8GhYseOfw3+/9NWWeRoBfEDkOO4Y3VpPFlhl0eTZ2HdJCTuR2NKfw58K2vTJdtGixo+zOpJc4ChQCcnqfxT5x7k/hscytCYI5wQwgmJNvMD+4/UJkdCOmxwaabCKJkItoILedcaoXiRGXtvo6r6OuVPrT6UlHb1K2m7KcnOdlkLEXldjpRIYnLueuFOAOxO5FKHN3Jd5xGf5jTHCAiosUsxMpRSxySqsiE6ugJH9c6jd2Ylj0ybHAOV6o43DoT0IO4pAn+Jvy0zwXlswaNipeJlOvHRwjEYzscau9TGDiWuxn4feQwxR2kkfgLpEaRTaTHIB1CuCUcnrjOo7kiiCWCL/AMlmiP8ACS0kX28NmwB/ZK/fG1LVzeWXGrd4ElKuMOAylXRh9LFTs674OCevagfJsPELeaS1lnQOia44LgmVJVGwMUoOpV27Zx3Wiq0Q0h345xY20DtcQNLGAQ3ghZUZT01oxDKD9mA9awa9vQlwbqxikhiDeUMA6KSPMhOCpU5+k52Nbw9zM0LRlI1uGUgQzEiFzuDolXIYEZOBv6hazvk2/NpcPaX0bWk0rZSYYCsTsEkG8cyZ2BORkkZHWrUDDn/ido/DGke3aW2kwJhaAAQv3ZoGf9iwJG6FgeprIIYtTSRwkOmWKCTyswB8rL/C+MZGfWn/AIrx6KxvJMwRtDMrRzrbMYkk07FxEdkcEn/RjvSvy5wyRp5lgRXUI0ghuhoaaHIKlfSTGCGUjvg4qWUXB7w6QyQjV9S5Rs9cjpn8YqOaCrfAFDJI2CAZW+o6mGAuxbvg5FTzWtZE5qORpHvdHB5tJjlLq0W+FNm30/wkj8Heht5lG1DtRzglv+zPu3+QqtxK2zmlI5EsrR4TxOCx6zJFdyFOOHA37V9Qc2te0z5eMUsMcrRU628e1KfLa4NOsI2piHIRqjkrUUw2qw1U7p9qsyrFHmNaWFFNXHzkUr96HF9Raa5JoxRC3oehq3DJQsispHqFrc0XgXbegNtJuKNRSE7IASAGYswSONT/ANSaQ7RpsdzucYAJpDJilOSjFcjeJgPjPL6R5lMqxx9wwLHUeyAbsfapeEcuIB414LqC31KoPykxZtYwu+jSDkjfzDO2G603cNmt7R45HWW9u5ciFnT5a1j0+bMXjbiMY3lw2cbb7U62vDSzLc3brNKoLRqm1vACOsKn6mxt4jZJ7aQcVt4ccscFvdv7+7Y/LWZdu1y4M4+IdsI+Gt4FkIYC8RMlwzfNyHfEhUHKrkgYkP72NA2wufBWOQ8Q1IvlWKTxH2CxqcYJY7LlgB3OM/cRfE/nCe6uJbc+SGKRlCAY1lCV1uTu3cgdB/Wr/wADuGNJePKWYRQpqcA4WRmyI1cdwPM33UUafGN7gC6GwzQhlZ5G0QqNTOxK6gu7FQT5VwPrbLHqukYJzbjHEzxPXjXb8Lgx9C6TcyBsKqj79APzuRg1xppOMXBgjZksIG/bSDP/ABMoO8cZ/hG+/wCfSrSW0ctyIVULaWADvj6GuMeSP30Llj749aQ+Dmufp/rIA93hZBFGqxi2tFhRB5tFxfOqKM9yFXc98k96E8Q4RHbzMyL5AFgZe2lowwbboc6/6Uc4PH48omI/5kj3rDphWQx2af3YirH/AMxa643FqNyP5LeQffVIP/1x+aJkyTVJdv5OjV0yhyXcRNGImAfRK8BLZ3R8+EGY9mBC59Wz6UeubNJR4E+tnjBkilTKzmLp4sZA3dTgOnc4OPMAVLlCUG6mtiNpodSsOqvGT5gfXGn/AAin2NWnRSCEnQllbss6jEin/wCnIv8AnnqBR9q3X3IUnF0Z/wAW4VLCBN4muAnV87aY6djcwDyN/ax+e1OnDeKrLAq3UcV3BgL48K+Kn/rQEF4j64yB1yKsiXy+NF+yBbTMjAERyglXjmUdUJyNQ+k4O6k1Qk5bDuZbF2sbobvGADG2T1KbBkbB8w2OTtkbW8qMuQnXoZ78UeD2kTRSWTllZd1WQyxqP3SjEnSPbJH2rSOQ7+C8sYR4paeFArPkCeJuxz3XpuchgMHO4pV46I5HMd/CbS7wCZ4U12s4byhnXbqRjfB7Z7Ua4Bwzh0JEgVrWcjQGLOsUhAzridxp3AJI++RiixdcMi6L3NnOkvD3jWaBZEcHEkbFQSuMjSc6W3G2T9/Rc5lsLfjMZuLJv+KjUB4H8rSINwMHbUN8MMg9D2w1808KW9tmgkK6iPEglXddajKn8gkEehJHtlnw3sQ90ySReMgRxIoJEiDprj0kFiCOg3wds9KtQVNDJ8J+Bsuq6idJPqilt28rqdiCrfun0zgHfcdQY5w5Pe7kFxZztHcRYxDKSpQ9tLfUmcHrlW7HG5Hf/BtxZyi84RL8wmTrhYjU6g+aMkYD/Y4YH1NHObuYXHDRdwxyRShlXzArLbsxw6uCNxkAEEYOQcdKukkuSr56F/lviM81syXcDLcRgh0dcLIV+iSNhsQTjdTsfxWL8zc0S3E2ZCWjU4WOUZ2B3VuhPpnIbHUk70W+G3MMq3wje5MKTF86sPGZmyUJVjhcscZBHUDNMfDbeKyu7m24rHAfmC00dwyKIpAc61yf+We+M7E+4Jq1xaIsEc4cME91ZPPGLRLhFV7hHE1u+2UdG2wdwDn1B33NVuZobi1kisDIJgmGtbjBWeCMkhkypzoAz5TkbDGOlVYp5ik1mHJsWdmiV11MF1EoYtW6523P3xvXa24TA3JAwWY5dsdAWPp6dBS+bUxhwuvY1NB4Tl1LTnxHv6tfL7ou21uqIFXcDv3J7sfcnevpRXEc1XOGw+K/8q9T6/y1iTbVyke3yZMWlwNviMUFLC20RKO/U/mqvEIcjNGJBVC7G1IQyNz3HynUZXmzSyP1bYumCvqula8p7eDJODrTZatkUp8JkxTHbTAU7imOSiW3oXeyVcnmoTdyVeUgbQD4u2aXX60d4g+c0GZapjd2xecTgNUqPURWoLmfQM9+w9TRVHdwgWxt8BvhVtNPMsFsniStuB0VFHWSQ/uqM/6VqHBeFxWiGNCt1cxkvPcSjVb2shG5CDrLpOFQecjSCVBFIHw24SbjxEE8oaUAyrCzRiGJSQGmkGNTsSQkQJHVm+kA67wqyjULHEoSCEkRqPpaQfXIfXDZGT1bU3ZTTUMSh06jaioKjLvi1y6iRC8kkla4lkVAHYN5ApJ1Ds22cL5VyFGcai5/B6yaLhkZbOZHklUHspOkH7eXP5oD8Q+WbziZWa3MZhjDLDEz6GkHV5wWGkBiABkjKqp71N8MOG8RFoNU6wwyYeLKeLcBMbeHrOiNMYIBDdScDO95NbSzdx6jD8SuD201oVlbw5GZfBZU8SV5BnCIg3bIzsOnWlThPKN3DwyWOSQ26nWwijwJppZPJEJ5BnSpJQaFz996eOXuFqsk0xd5pC7RrJK3iMioFV0TAAQGRXJCgdvQVengJ8GJm1/tPEcnqRETIDgeknhDFCbl0IUq4FleZbS0RrC3ObiFEiijxgSTvhVUN3bUwLHtk+hxLecJW2s4eH6yz3DMbmXOCY1HiXkx7gEAJ/6i1mfHuETWPGY9Lq0ss4miK5JCzSkAMCNj9Q7+tabxq4EjSO3SRvlFJA8tvEGmvGHca9AjPui1EsS4/ctdHnAk8rykaTIykDGCurD6P7sfhx/eI1Xmj1SHHV7VSPujkj+r0UmJSMatmWOa4f0DkEsPtqkfH9moWh0zW/vDIn6eGw//ABNDcbdlLM+ik+Xu7eULlRIEb/y5fKD+pU/itBlPhXQ3wswwPaWPzKR91z/gpJ5jtyBJGPKQGVDv1H0f00GmLmS4MvD4bpNnXwJwB2J2Iz9mNFl8H5F0+bYx3yiKQTgDwpSI7kYyAxGhJT7dEb2KnotDLmNIX8GTX4O3hSgsslo0h0qqyd0LbAgnGysMYNXeHTrcwvGd0uISQD6ldLr99x/hqKy/ZW8azZktnjVWMnnMRKhWSUndo85Go5K99twWEtyTRDuLorQcuDSdbGW6UEGSZi4lTfykHYRONmUDY+uASC4twR/CM1i0pi/6ltrJeEq2HVME5KMPp6jTsTsKcYrbSVhd27m3mB/aADqhY7FgMddnXGc4NK3I3DZUuuJRvKfGSZH8QA+HIsysw1xE6SMAehG+CKNSZaMwPHzDEbF5ZI2l30tPbERSg5wpukI0sD2bB9wDvWccK401vcrPASCjEoG7p3RgOxGxxW0cV4Jb26STLAsEukqyJlrS5VhpKshIUDfOPKwxtqA3wu4lTxtcSMi6siMtqK46qGxkj3IzUVReLHv4g8Wd3guLcPELqBWkCE4lYHBWRRszrsM9elEfh/fTXlndWLXKmTTpihuRqBTByFfOoYOPXTtsKSoeIiK4jnt9cscbLII5VOFY/VG2Mr64I9qLc73lvdXEdxaAwMRmQkaG8QEYKqpzq65Ow2G9dup8ktoZ1azuOGvaXSx2t3bKUwwAkEifS6d3D7ZAznVt2NLFgsxjRbp2k0DMKSHV4QODkZ77DHp/lNFxaNQWfMszAB5ZPNI2AFALHcDAAwPSqNxx3OBoHp6H9aX1EpNbYMc8N1Olx5N+eLdPjhV+f+FmNsufU96mKg7dT1oba3Bdsqhx715ftIANOQepI6/as3y/eqz02T/kGkhB7Xb7V1C1naF2wSEXuSf1AHrThYwxooVSMD+vuayf5iQHctViDi0q9GP5oeo0M8i4keW8S8Xy6x0+I9jXWs8jIoPxC3IoHwLnErs/6Hcf9qb4rpLhcr179P6Vjzw5dPL31x3M2KhPp1FUivqOnh1fUb2iJPkyEqwvP6UwWt5kUmpsaI295itaUadxG+qGprih93cUON9mvAS1Ck5PqDkiG53qi60SaKoJoaJCSXAFoHSnAzVDmDh7wy+HKR4gVS6A58Itv4T/AM4GMjsTjtV6S3Mk9vADpMssaZzjGpwoOe25zn2p3535YtXRprJQxlkS1tVjPkbwQz3U7N+8fKylj/CTvmtPTwqO4mKUQf8ADPjbYjsLYeHJPI73E5wSkSLnTEP4tKkZPQt071r1/AGVLZPKpADhdtMC7FB/awE9cFyNxWMfCfiFraPPc3MiqyqscS7l215Z2VB7Koz7n1rZuB3iyQi6IK+KBIAeqp0jU+4G5H8TNRiJ9QfzlxeOFIYHJX5mVYCF+rwSR4uB2BBCZ7eJt0qLnvmleH2+QFMz5WGM/T5fqZgP3FBH6gUocatHueIWV3cyJFC8g8BGIBWCDMwdmOwLkZI7BlGT2s/EjlmTiE1vJAxJZHwG2VYE0nWBjOSzjbqdQ9KrSIpcWWvhLxdjY3EtxJ5UmldpG7BkWWQn8sx/NEuSebRf3NyyrpSJUWPP1FXZizN99C7dsfes+5fld+FXVjCCZxKzyDpiBNJkOfXUgXHfVXnwVvhHeSoSB4kLac92RgVA98Fq7aiziuWaLc8uK3EG4lISwih/Zx/zp4i5/wAOCB6tQ3icAneaNJDiygwSpwj3Up1sXx1AMIYrn9/0JBNc28SeGBFj063lhRdXTCHxGJxuRpjY0C5NTHCp5SdbzG4kcjdmbeNFwP3vKu3q1Q0VviwpxKzZVuyztI7WwyTgKCPGGEUfSPao7y2kQwBXLsjTTbjJaPGnwv0lwD/KK74Zxdb62mmVWUFRC6sMFZFUl1/Bkx+KJOR8zjbKxDbvh3P/APOhNclfkKnOUO6SqQUYA+2e36jH+GuuW5vE4bNCTqMXiLg4yFxrjGB7H+lEONiM67ZiAzqZYQe+D5lX7Hf+9Qbk0aZ5YgNpYjqPo6fTj1yrn/DXVw0EXSybkPiWnyE/Q2tf7D+VwPyQaeOH3aGWe321RkPp2OY5/ODj01Fx+Kymw1QyhsdMqw9QdiKauWIVMsnEAXc+HJGyDqfBKnAHcldW3qKBo8t+6EmlJWErKKSQ3UcMkckMUvhxxMGV4n8NHxHOpyulmOMqcdM42oJyDwDiKSyXs8yM0wxLCcFnMZK6Sy4WN1IIHUdR3yOuRjI15LdwSarO7aZmRvKySRldO3qQSfsD6U5WtwUuJRt4bGP+7Ky7E+zgAfdR/FWhEC+OBb5456+TMOLdpYnOJ2ZcKBuGh3GPFHXSf9aE8f5LtQicT4e4jxomVMareTfpjrHknB7DfYU133F4Gvms10mcxa2RwDDMAM+FIN/Np8wbqB6jYheZeO8PjjfhsqG0WWI6SEHhwu7H6lU+XDjVkbEHOd6s3ZZMQuaL6yvIfmbcJbXKkC4gBCiVWP8AzI+gfB3yN8E5HSlmGKnLkz4dx3ltcNLJplVikTRsGRWUZ1MP3lO3ptQKw4ayjD7MrMjDr5o2KNv91NKaiajGyMklFWUvliavWXAyWBbp6UZtbbJG1MthYDFZ3nzlxEW82+gGtrEKNhU/y6nqBTELEVRvrMrvS2TDLrZ0Z8gl+CxP1X8jY0C4pyfIuWh849P3v+9NkL0StXpRavNhfD/Rj0ccZoxt4iCQQQR1B2IohwzjDRYGTj77itB5j5ZS4BZfLJ6jo3sazS/sniYq4IIrW0+pxaqNPr6oWyY5QfI4rzUcDcfrX1Imo19Xfh+Lsdvn3DTxVCdqKzwVSkiroTTD4sqkiSzTNG7e2qlw2CmK3gpLU5aZM5FFrSoXs6YFt65ltaUWoAuRlHMg/wCIcfwhR+NIP+bGtb5JuoprHh9tJ55pEuoxpwPCtVkxMXOQVLKgQEb+Y1nHOFjpulJ+mULv7p5SP0C/rXvJV6LLiEEszmOJl1ORuTDIjY2GTv5f6V6vTSUsUWuyC9YoK8tcqLJBNcygqjCaWMZOFt4Ml39yzmNFz2Eh7U4/C6+uJ7MiVh4ZYW0CqACFwXmct1yE1AZ7rStyBevcreWSYXx4JhGHLMIUQfs4wxzhRrbP60scI5mnsZXNu6kAlRkakZQw8wB7sB164Y+tFOabNH+I1h83xOws+i6DI+NgsWtvEIP9iEj229a0Itg3Ei/9NfDUdgY0Mhx6buAf7A9KQvijdo1mtzb5eSWOKNpEJPhWxbxW1Y+gMzIpz1zj1oB8IuZZPmjb3EpMMySjEjEjxWOo4Y92Gv75qPQrXuhH4Yw/K8Mu75zhpcpGSeunyJ17mVyP7tL/AMT7dbPiFuYVChIbdlA6ExOwB/RFofz7LIs/y8XipZrpW1TziN1jyGlQHZ9T6zq3zkVX4zxF7hLO2kjf5iEPAS2zOHYeChB3yMgfmuLpc2OPK/Nk19dzzuoAgt5nt4VP/VkKog1HqxOFzt9XamnkjlNrGFIZHDSSP48wBJRREAERffUyHPfSfQVjHCOLy2Zk8I6XJCk4BwYySCM9w2G+6rWn8u8eex4THd3OuYyyqigt5vCJcqct1Ozt+RXSKSj2POa7+Xh91IlvF4qXo8Xw1zqSZSFldQBvqGDj1onxWd0tH4igCzlFlKvkjwdsQN9lOfZtR7008LuUn/bqCA6RadQwwVl8QZHbIkB/Sg95cxiC4iuRpjVZ92I0yICxIX3C4obKWB7h7fiUNs5PhXBy0ILYYOBll91IXr+aneyaCWKVBlSJME/UrEbKfXGWH90V5xLlgPHAbY6ZbQq1uc/XEcMqMfQjK59RVbjl0RxCaNHwoiineJumvVpbQT6hgTihzTcXRZdCNrQZzVfgfHpIJfDRC0YlEsmNzo0ESgDuQCGwOuk0YMdDOX4B4smcjdTkdR5cZFZ+nqMrBSm4yTG/l3h8MUBNqweKSRrmL08++ge2NQ/NAOWeXns+JXMQUtZ3EPiRnfSuGGI/YgMce2KEw2ZmS3sUm8FRLNIWQ/tFdfNGFGdgdTH7pRjkt72Ca7gvZRLFGI3EjPuisDocDtGQhB9CPua1YztcBvS0XuP8HtzdWk0kywXaSosUjdLpP4H/AJtOpc9ifRgKH/GCK0eECfy3CgtA4xtv9DnO6EjpvjrSTzQeJXsDXEi+JZrK0kejRqRFJUMoHm06e+/rTRx/l5Ly44as0jvA0LiO41DVOABIkTnG0mNW/ce+aJdqyaol4VZwvZ/P8HIgnSIrPBu0chRctHLGTs3Uq49aULJD4cZbdmUOxPUtJ52P6saPc18vnhbQycMdk+ZLW0sTkyKwZch8H0Grftt75HyW4TSo6KAo+yjA/wAqz/EJrakLanmKRf4VDvTJDtQLhdG4zSeBe6LxVFta5uo9SmuUaumk2pirJFS5k0MRVqyvAe9CuY5sNS3DxIq3Ws+el8y6GsObb1NRjm2obx/gyXSYyFYdGx/Slyz5h9TRWy40CetIezZcMt0eqHVOE1TFZ+UJgSMCva0IXI9q+pj8Tzdivske4r3trQt4d6cb202oDPBvU4c3oYGm1DR1w6Gj9tFQnh43pht02pTUz5HfO3EkcVeyQ1PGKkIrPc3ZG4VuO8GSeMo491burdiP9qS+H3cdviK7hBlW5imZmXJMEMZ0xqe6kgDHoa1KaKqN7wyOVdMqB19CP8j1FbOg8TeBbZK4/QNDJXDM9i4GsdlbXouGR55/BkVDoVInLh9xv0Q5HTB9qcOTuK2Mt7xGYiNdkSAOFCi3jTwjpz0yETPsRXMXKNsmAIyQDkK7u6g+oUnH9KguuBRg5EaA+uhc/wCVa34xhlwkw3mJi9y9xOCLhHEVOnxZnijRMjUUBBBx1OMufxR/mJ7cct2wQIGJhIAxq8YE+KfXP1/rQq64WuMFFI9CoqOC3ReiIPso/wBqP+IQatIs5ep7zhzAs9zYCBS0drFbgaVJJYaGdcAdggGPY1JzPF85ftdANCmI8Z8srMgGHx+50HXfbpVgSZ713ml8niEmqiqFcueSVRQP/wDAoE4TdTuMzm4EUbEnyAOAB13JGpiT129K0NbW14rw6OKFhHFE8IYHrGsP1IT2JQnf3rM7m0mubhLGMgLLJ44JzgN4ehifYCMn+9U1xFPwyK8smGp7pYdDITp8NS/iMB7g6a0sc90U+4xF7opmj8281Hh6JKsIkjkmkjbDadIjGhQp3B8sZ/SpOceXxfWs0agCTKTQ57N4a+XPbOGH5rrhnL8V5wqzhlyVMVvJqHUPgMf1ywP3NLd98TxFJer4S6onWGBcsA4R3V2Y74wN/wAirUQl2LvGOYzYWFvr2uzbqgjYEnUMAMfZTn9aoXIkndTdQrb3YS3kRw2RNGrkTJ7bMp0717xCK340pYF47iG1kcRnYo4YEasjzL1xj1rlOKrxM2soRoxb5ZyT9UxAARD3XuT9hQ8jUIbmW9Bgipe4nctbM7Y2Yac+h30t9t8UdV8UN5ruFEO4BOD+mOlZeEWnyhY4M6PO8rFxIAPBMbYKNggtnp+CD1pt4bw+6Fz85JL4uqLwHgdVXxYd/LqGADk5yR+mai5K5fjiiWRhl2AbfoM9Bimhmp15HHhFMblH14FzlXjDWsLW81rdBVeQRKsLTgwOxKqWjyCQDjrQ3h3DeJPaPbiJIYxcCa0eZ9MtsofWAsYBOB0AOPqPanuA1bZtqnz2lwMeYxOnsZNXi3Mpnm0lQ2kJHGp6rEg+nO2Sck4FL9yPNTrxE9aBy2gNZmdynKwEk3yyhw98UcgehfyZG4q1C1FwulRWglmq13PpFcG6wKXeO8VwDR5SSXBAF5ivMsaAA11cTFmJNfKtXhHaiaPKmgumUg5rwCuJUqeHwy0W1yhnTjOw37CvqVdZ9a8pf2SA17SbZPFkUAvbfBpqZKF31vmsTpyeWUmhfg2NH7N9qCyR4NXrOWqZluVjmLKGA1dK9VBLXxkpLYNKRbbeuQlQxzVZjqrTQVM5MVQzW+avhK9MdUWSgikLF7ZUvXlsQafri3zQHiNnWlptT6MKpiuj1MrVFdxaTX0TVptJq0VyRtE8TtHNFcRqGkhYkKTgOrAq6Z7HB2PrTXyvxpL3i7PodFjsmj0SgBtbyAtgAnI05Gf96XIY81OLdwyyROY5VzokXqAdipB+pT6H0B7UbT61Y3tl0+gLHm2cPoA+SbTiUbfNWaM0MbMGQvhJVU4ZQufMduvUEUx8Q4Ha/LWHEGQLrukmuGJySs8rMVfsQjaR9gasco8blsbYWz27TBGco8TxjIdi+HDsCNyemaCSJcyWvykxRIPFeUIvmkGpzIE19MAse1ab1eFK9yGnmgubGTn2bwru2ltWT5h1eKTADZt3H1PjsO2aitHjjjWNMKqgAAe3+tLsNqsQwg7AEkkscdMk9a5a4PrWXqNRLM0o9EKz1Cb4GOS7FAeYLnxGSP1IH4zk1Xa7NDrSbVNqPbpU6aMlK30Bzye7waJaXwCgVaW4BpRguaJ2s9Ss+5hYjTbPVh5dqFWj1YZqvutBUiCfc1wIakA3qzGlDSJootBQ+4GKYHioNxGOpaoq0A7y4xSnxrJ3povEpfv061XHL3ytABanFQkYNTKafZU9Fdac1yBU6JVGy6RW8KvqsV9XbidqNuWoLiKu7d6kkFYHoebQu3sFUVOKPXcVBLlMUNdaLx4J45qk8ShofFTJJUSxj0JFsTYNEbSag2as2smKFkgmgyYyRVLpqjaTUSWkK9C24rvHVC7t80WZarzR1EZOLLbhH4zY9aCWaEtiny/tsil75DS2a2tPqU4Uwqye6TWkFEI7evrWKr6JSuXLyJzZTNtVae1oviopUoccrsE2Kd/HihLmmfiMNLt1Hg1r6edopudlSV9jUNlHhS3rXN6+Bj1qyThVArQiqg/mGTfBYgmoxYTbilwNRGxn3pXJGuUOQkOts/SrqnNCLCYEVfR6JGVoZRYxU8Bqp4ldrLiptWTRelO1A+ImiEs+1Cbps10mQwNdigN+uxpiuloFxBaFHiZWhZmG9ewjNSTx71NaQ1ouSUQbXJNDb1bW22qWFKvwQ0jky0TuA5tK+pg+XFfUP2k7cxygfFWtdU/D969yRWbBvbyYTwTjy0dXFB7taIyy0Numql3ImMQdJXURrlzXkZpj0Dx4LqCpUFcRVYUUvJjCLlpJRq2kyKX4dqKWklJ5VzYRrgKVE4rpWrxqDJWDTKVxHQyaGjEoqhcCr4pMsVIRirYqiXwasxyUaafUHJE1cydK+11BPJtVEuQLBt+aXb2jV69Ab1uta+miVSA03mkA9KsMarWwyxNWSK1Z8UhmuUux4DUkb4qPFdqtDYaIX4fxHT1o9FxNSKTwKkRyKA410GYSG5uJioJOJ0tGU+tcCU1XZJ+oaxtt73VUjNSxaXRBowk2RVt1cM6j26NAr6idxJQq5qsXcrIaBbR71YhhrkDersK70xOdIHMmhjq7FUKCpc0nN2AbJtVfVVL19VNhW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s://encrypted-tbn1.gstatic.com/images?q=tbn:ANd9GcRPr0ENPNphKWy9DrxKCxiOjrhPHFyGpUv8-wVbtqeKT5RRrzU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985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214290"/>
            <a:ext cx="724082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Підходьте до природи</a:t>
            </a:r>
          </a:p>
          <a:p>
            <a:pPr algn="ctr"/>
            <a:endParaRPr lang="uk-UA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s://encrypted-tbn2.gstatic.com/images?q=tbn:ANd9GcQD27_uL1LBvBAXoB9KiRY6j47AdPq7ck6md7AGjJXe60-gZ3ZL2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3"/>
            <a:ext cx="9144000" cy="68648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214290"/>
            <a:ext cx="724082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Вслухайтеся в гармонію</a:t>
            </a:r>
          </a:p>
          <a:p>
            <a:pPr algn="ctr"/>
            <a:endParaRPr lang="uk-UA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data:image/jpeg;base64,/9j/4AAQSkZJRgABAQAAAQABAAD/2wCEAAkGBxQTEhUUExQWFRUXGRwYGBgYGBscHRseGxoYFxgfHhoaHigiHRolHBcaIjEhJikrLi4uHR8zODMsNyotLisBCgoKDg0OGxAQGywkICYsLCwsLC8vLC8sLCwsLCwsLCwsLCwsLCw0LCwsLCwsLCwsLCwsLCwsLCwsLCwsLCwsLP/AABEIAKgBLAMBIgACEQEDEQH/xAAcAAACAgMBAQAAAAAAAAAAAAAEBQIDAAEGBwj/xAA9EAABAgQEBAQEBgEDAwUBAAABAhEAAyExBBJBUQUiYXEGE4GRMqGx8EJSwdHh8RQVYpIjgqIWM0NUcgf/xAAaAQADAQEBAQAAAAAAAAAAAAABAgMEAAUG/8QAKxEAAgICAgEEAQMEAwAAAAAAAAECEQMhEjFBBBMiUTKBkaFCYXHhBRQj/9oADAMBAAIRAxEAPwDx1Pa37xJtRQH5xJyrVNddf6jYwpAcKBA0f9LmI39me0TkJHxG+jRYvEAGlta3jSk0YU1H2Yh5Lgnt8/6hQWXSubpBEuSX29P3gNKm94Jkz2p+bX9vvWBsBfMnHUilm1iP+QpQZxQvb3/aNKl1D629IsOFAdjo/wA6wtxOtElbpNAKtB+EnApBNCCxv6awpnrOYWs1LkGxbSsH8NWUggGp0NiNq6wmRPiFjhedmzEuCQA1Rf6fSBTxFaOUKWlQe5a/8h4kmarKwOZqgGtfQ/SFvEeJCYkAIZb5lcpHT1sPbpC4MmS68AHmF8QJSUKUlSlCpKy9dSNt/eD+J+M8OqVlCCpSqEaJLEhQO4LHTvHDoWCmqq/bBto2MUUBwog6BLaMQbXcR6mPNJaBZvDzMx1VmoCCKk0Br/Eem+H+AzEBKpsxQOQJMsEUIJ1STRmpd3rpHlCJ5mKUpRqo1JF93aPSvA/mS0EIRmQoh1lOQ5sr1TQkCgeulnMP70MW5BXZ1n+PGjh4JEzKkkudaDSmmsblYlCllANR7dQ8aYeqxz/Fj0BHDRE4aHPkRE4eLe4dQmOGiBw0OjhoicNB9w6hKcNCHjeBmGanyweZKg9KHKojqzj6R23+NFZwYfM1WZ+kLkqapgo5KZwRUyYCtvLSEsncucxO5t9iBsVw8YeWpYYgElj/AOIcVu3yjuP8aFnGuGhaMpq7MHAsXftZ22ieSKptdnUcHgFhS/NmKTc50qrmCgLBtFKPbbWOY4pLaYSAEvVk/D6R1HEsMjMAzFQsHAoAXYa76kjeFWOlIJAB5kmlWFADbQW7F48KfqW3w+gWKJaTpmzEZaFtjXo4t0ERTMKQcvLoWer6H2hrhkMp1lu9bOb+nzEUz8I8xkDlIzAHS9D6j5wI5LdHMXYeStZCUBSlkskOBWpsaUbsIGxmGKSHeoSqo3Dt3BcN0ht/hLBlpyupaXGoZVLNSiVggnezRVxOUQqZnUkBKsuUAhylkuEEOAWvTWNHSOQukFKCDXS22rdYli1ZnLhiczFYJdVXYaszi7isbwmHVMmS5UuqlqAT67wVxHhy5JKSE5nKSyvQvaj6m+jxyT7CKkrI76RavFVqLW3+3iyVhipYASQcpLGgZhWtWYk6xCagAfCHPq1N9450F0XTOIZwApyqgpY106xoyAagN3BPzAi7gckBSvhUcrlz8IcPTrvpDdc8CgAAFgEuPeITmouoonNqLpHLedeibXv/AFEfMSb0/T2MUSx9DEslLGka6RopBoW4DMw6wQ9B93D/AEaF8oavaCJLqITck0/vYAfKJuJNxJJNyfT9Y0iYKRatncNlSGT1ubdSSfWJypYUdElrF4VtCuhvKlhSAUu4Dt223iVZgJykUZkirGjg2irBKKRlJyrBpUDZvlFmLxRSUlRJpdzvbYtGRp2RembOBVlLZiRoRV2sTAiCUgOPXTv/ADDaVix8aZgzNUKdgKbffaI4jIWJAcglgelqisBTflBUrB8Ni6Ur69ukT4niAqSokkFJ5T1cUc1rEZciWUjKSk/C+7lq0gefiVSSApXMDQNmCv4IMFRTl8exl2JPPckm8WCYFO5PQa+pEC4kqKieWpdk2ijzT6x6SK8L6Oy8DYOUueVTM2WWnMlIuov7sKW99D6gOKV+EN+39iPFuC8TMl3QC+pFti/RzT6R6H4c4oqcpKEpzMhjUcoplc6k/pHneuxycuXgAVxTxDkUZaFVG7ltWN+nsYZeFZcwlUyYOcHlKnAIIr37trCLh3DJ4nqM+QQMxy1dNa3f4cpPShpZ+iXgpgUCVpZiSxbcgD0jJPIsVKD39jI6r/IQGctp0B6mL+X8ydNRrQe8cZPz+UsIdRYjKosWynTUu8cb/mrzhWfmYGgt0Y6x6npvX5JxfJIVyo9o8mImRHGeHfGaEZUTHKW5mBKkF+g5k/ONzPGBQUDM4MxaiopbMnOoJAroggvvG5epjR3uRo7EyI15ELvDfHf8pcxkzKGgy8qEszlbDmJBLVNurdF5MVWWx1T2hb/jxRisBnSoWJBALOz6tDjyYE4phx5aiqgAJJcpYa1H0jpZNM5o8s47JQSKVzKSklRcJBy5idjkUQOgjmzNlZWSkMFpQCbk1KlH3FPSG/HpcwTFKdBlpTQpJuQ7buLEHcxySZjFIqAHZgL1v2H6R8/vJJsmF4WSQHVV3YOHYcwP/jFImqzA2D0JoCB/APeCPDvFMqcqZYUslKEncvzOTUBqU6w4xeLXLl8poykj8QSb1J0INDtDN8ZVI5iTEcTUQkJmAIypolJSlCi5Kf8Acb1cu/pCfEzH+MF9wwJ7lqw34aFp5Xlpe5S7qoxSA+ju5a94om8N5QynU5DKNCAXelcpqdT7xdzje2JaAeEYRSpiVJYZFJNTqC6R6kRqegKWsKBStL0CTQCj9gK9gIccOwcxHxTAlCi6WqkqTc2swPeB52HQQvKpZmqpQgBqAkkM716APQ6BZrlt6DytgX+mqJSzNVluzu1Q9cofb6wLjMGpCshQ5NQQb29m6wz/AMUqAKnSEUQQeUEXJKgzUFtoW8XWysvKVEAlYuQdKU0Fh7Q8JNyqxou3QbwyURJcZSoq/KVKBoGNGSNaxUqatyNU0LnW/peN8JxExSDLSApLE5SQ9RsRXasFLCnObDgndOUiw1NYR6k7oV9uzncOipsHBZvu0WeX+Wp+6xoLuxY62/SJoU1SbfPVjGptlm2Ef4JDAKCkkje530+cVrPljZSxvZL1/wCRHt3i5GKUFAmr1INfcRXiEBUxSlFRKiSKU6a6WhE35FT+zaZooL6/xBMhQURV6HSg2b2gRCxlLtSxbWCcNUDtpr2hZIRoMUgKIYHet2AduvrA2OmKWoFOcjrQdWNtYyZj9GAPKyn7O8NMNOzhSS7EEFlD5dOkSbcNtE38dsWyJpT+Ag0Y5v0tFhlqoXY6V+r6RcrA3BJpTKxPNs4dif2iuUMp5hMDVZSSGc9exgcvKDrwaROUVHMxY1evqIjxaYlcpKmUGNz+E7bgHuRFn+IhQJlKD1LNQja/Q2hbjkkJZWhYsRrUQ+NJyteBorYFiEgVf79IrlzlC3r6RFYi2TiWIYADs8azR4+wvCzQuhobOE3OgoCa2sY9H8HYVOHkrWaLmKY5gygAAAC4DDVoQ+GMOiSkTjKPm5iUu4YGxAJYX2eu0dFjTnyhZDLoDoQXcP6+8eX6z1HL/wA0teSXT0GT/ES2CRWrVtca6hntDTDYygCwouaZqDQN1S5HbrHGrkpSsZVWdOU0Yi5d9QaW1i+dxDkKpdSkse2ZKiG7J9Ixe2nSR1nWT5oWkn/5ZYe9XAYO3cVjhV4lCuZDy5gq6nGazUL1J76Wi7HcWKpU4hRClKyBqFixOlsuYRzcjHB2mI5Nq63YiwLVNNwRGv02CSTZKdvoZpxRzXZRNaXcuXfcwKnEqC3JYEkglgEsT8Ob1jeLnVCkcySnMEVLPcPs79rQAuatag6SFB2CnZujB/T+o346Eqz2vwt4nwcmUkCV5ai+bKizZfiUS6ncOss5FWjtpnEZQlGdnCpaUhZKa8p1btWPnzg2NWgsElQNSEl2O4ILu9+sdFw3FTk4UyJIJ85ZK10K5jA5gxsEEVIsyQ8UhkbbiymPK+mezcPnibKRMTZaQprs4dqaiJz5JIOWimLVLPo7aPHF/wD8u4iuYiYlQKUyymWl2YkAnKH5nCQ+zVuST1HiDiAkoBcgqUAGZy1WrStB6w8pUrZojK42cD40kjzZoWAH5XSGPwoLjS5+jx54OCKzgKYodwRUFyEgENS/2I9H8U8SEySfMQVOskMaFwBcaAoaOK/yzLBCASVcyUgfAhOUe5dyS+seI5Sjklx+yXkBmcLTJXmlliAxADOoqUHCQKBm+Zi7E4PzZUslbJCiKMzFwSH0AHX6QHMnqJHmWKSoVoQ9L7ExrGTFAIQgcoSCya0uSddiTFPm2rezmmUcTmolJZACk5vxgKNqkneF07F+c4loOYAFwWt8RZRIHYQbjpCFApIynQhRrfd3YgP62EIMOVJ5gk37ih1e4p2jVjimr8gUUH4DFTirnWsIDZlMeUGhpuah/wBoLxUopSAxLOoFIcEAvY6PqQ5i/E+IzOQBNSCSSVBRHMXcNl5mD2NO9gBjuJhkoTmUGAJUnKQpmZOUv379ICUm/wAaBxbfQOMSTlVMmBZAdCWBA7iz6teBp85Cn5WUbFIYa/h/WKcMlIUc6CqjBLkOTaorT5wYuYhGQiWELT8RU6gaXYn5d4vST0UpJlWCVMSr/pA+Zow9/rBP+qThQKIOtQK60jMFiycx80JUdchBL6UoA7eg0EFp4TJIBmzllR2GmnxOYSbin81/DYknFP5CKdhz+EOOlT+8DPDELWaM5DfhAHrSveIYtWb4yEq6D6lzF1J9MrGT6ZuuQKJq7AdAAX+cWeYkjm9+pv7QHiFlgnQBv193MREyjU9zHcTuJpF2O8MMPMqPVh/EDYfDnMAz2Jdu+sMVYdIYlYqX9q2ehhZtdAm0L8Skk1J+/nBWDxTDKHBehLAi2rfpDCVIRfMSNy3oDtaAsZwuYpYKQSkmlWZ+5r/ELzi9MmpKXxZYvEnMvKCKvUA11e2sX/6jMUUBJSSWdqUF6fesSTwSZLDqSFN+UuPkGoOrRLGYQy8syYlSQQcqrhxodj97xHlBvWxLV6CZ0s5VFCCVv+DWxNBeK8JPQVMpKSS7lh2tT5wXg8QQxckKoGLmvbp3gPi8jKQtLupwHSE0AF2NTetIkm2+LJ3ehfxThuRRPNks5AoovQ1qOsLpHDlzFMgE1ZRAonck7AAn0h9OkGYEgLAUaVZyADTXUCpAgvh02ZIQSAjMCau12Gv6RZZnGP2zRDJrZ0ODw4EsBKZkxQAck0o796hr6xTicaFoUC4+IaEJYghur5YxE5Sg5NBol3cMrsaCAOKT8ycyiHdNqODdu8eeo3LYDUxASnPmJYtvnBBvS9XptBmBks6g5BUpR6gAg+lTfaF+IVnlsnMwVVLBxTLd6Crv+og2XOMlCEu4YgWqrmJd/W/WKNfH+4U7EviFCkLLE5F86K0Lhye4JNNHgORjlEMQTTV8rbEQy8WYgFEjmYELGXsoB/VqdjCAObE7MHFehjbi+WNNiOKGy0qISEhylyAzHK3MAkO9bVh5gsOJkkApWmYgHKjXmqoGlHpfYdX5hU4y1VQQSGOx2Z/WhhlhOITFCii+jgMdGV0iWWMqVCPSJSl1CQyTqAKAgVFNIsn46bKKlS8wzoVLmMAoMr4gXBACkvWl4SmStCyGLCoD0A0D9o6DAT8yVJUgqSx+EG1h60ijl7bUlsR/GWht4A4xMlzEIQhEzNMSkZ35XIdQKSGYXFiA0eoeNMYhExAmHkAdQYk1LOwubfOPGvDDZ0kukhTirVagLX2jq/E+NVMVmmJLlKAqtCHUkAtq4CqaJML6v1CvgiuPJ/SETuOysRKyqSUEKZDJGVi90itOUP07xzmJCUSvNUxITlACgbu7hNmD3L2gfDjMUBLByt2oAANWFAN9GiWIwYUkoBAQCHO9kUF/zRk93fyK9gGJk+cuSokhIlkKysHGZVnpd/ltBEhMxKpTFgCBUnmrRmBo4YF6NAfE8EpCUKBIQM9DqxCnB1BJpBCp0wJSoSyyGzHLqGKrXuTFG7SroEhZ4gWpM12JSmoOnPzKb/uJhJKmKqovUhg1626Q2xHEsyQkklJYMQHci/v9IThQCjsRrXv7mNeJPjTQYrQwk42WmisOlZSCVHOpnJcU2FaPU3itBWrnw8pQILlSAsgGtKkh2NorwZeaFKT5oS3IVlJVegIr7Q14jxVAWgiUpGVLI8oiWzu4ByOUu+xvHPTpL+dftZ2roW8OwaypapzykJCipSkkcwqwDXqKAai0TxnBVKGdBzks7ZQLUYZie7tCuZPXqpRJBBJUS4JrfcxETXASdNYpxndpj8XdoZ4PDJRm8wpmFJohCyaipPLcDd6MYKxuPWVchKUgAM7dSWelSYBRjJy0eXLQwsShJfuWe/8AUVKExVgkAUZLgU7awrhbuQjg27YUnAZ2BStrA5ga1Dff0ig4IA5SiYSzsGtd3tpHYolIAAzW3vVwatS9okJCfwFnvuWGwBsNL94h/wBkXn4PPJgY9tDcRqV8Qct1Z/lHV4zhSZxWSoIWpRUMwbUk1rd/toXT+GIlllBy1CHbXYu7izRpWeLKLLGiqVMBcEhWjgZT7qDNEuIyQSnM/d37s/3SKpEsE5VMVNQMkHXU/pBaZSGcEAGjkOxvQeloV6YnTB0pmSyVpIKGLhxbYjeHPD8aFoNgKBrUvU61gBcrKwKkzHtlofVqh3t0gRMlWYskpRs7t9vtCSiprYrSkjsOH44sK1TZy3f6dYLXjZJSuUsBSSbGzitB22/SnN8JKnILVDOCP1g6ZgWWlSZljUCpeouKbex7RhljipPZKqFfF1BOIYJAQWygWO+kV8UlTDVwUfECpWWjHlYltSzQZxFEoKmAApVQgqNi1gGDB/V41hMEZqAhwSDmD1c6vUUbu8bItUmOmtMW8NmAs6yWqAAX9aUi3i/E8wy30emz6DZqRaeErlrIpmrYMG7ClOsSn8FBYmZo9EuGqxqztWDcOVsNx5FvDOOJQlyQTR+twrq9Cw6wsVxAzPLBehOunKwfoxiH+lrdSUqSdaa6ad4yXg1JXLBFrnq9hS7AQ6jjVtdlLj9nTYMoyZVlgobA60uOggg4yWhvMliah6Aj4Tdw+vMK/tCiYRm5rBLBgqhqWP3qIuwbZUgpL1119T9tGJ4/OyaaGfiXw6cQJa5C3CUk+WQe6spDuotalo4qRLCfiJSH63++kdrguJKlhLsAKCvV/ahHrC7E4QKXMzrygqKs4DhKiSQzd7d4phnOC4y68DSlqjmsTiagJPIAWOvWsFHDrUnkVszPelDo0NUeHkpUsTFpVmTylIJ5lA1ISlxUUYHWI+GPDC5k1SZiilCSHZ67gPqz6fzeWbGo2n0dprTEc2XN+NTl6lRL12h1wucoyylrpUGu53A0o8dovhCFHy1TT5ZoUAlsvKwNXcEXDQQZOFw5KUSxZgq5q4uehNNjGHJ/yEJRpK2I7ktnD8LBWopGZshJbRmYg2FxDriWJVklockBABJu4Uok32U8N1YaUlJCZSUKYkMVZSk0GwegppCPG8RVKCFhsqTodTozk2IsGoIT3nmnaX7ixVMnhMVlSG+EgpLipqVmpsLu1vaKpBUtQURygOTRnNqerN3i2ZxQzJZmFqFSA2uZKRyihvQkj94Hn4qWEiWpNgkkvV2DkA3o/v3hlF+VsqmZxLiIUiWokqKVEl98z11LpaBMTx1ZmoWokgEHK9GPMR+m1IFVNzqRLRUWDCxU5WewADnoYU8QVlXRVGIqX/EQPRgI1Y8Mev8AI1WGT0pJdgLEte6ge14HRKRu6i9bVIdm+WsQSsUerVNWBqPv1iviQKlqKE5RVQGwFx6ReK8Wclei4TMiQlI51XPrYV2p7xCdghTKtibgghybNWtXHpE8HNlEodJBS7gh3ABJvS/R23tFmIylClpRQqCSrO6QakBlCgLGoI9qQdpgSaZdK4ahIUc6QofhcKLnUlLgD7LGKsaiXLSw/wDcNGD0o7kqF62BiaJYQEsokqAUyUqILOADRi19rXgDFTlKmDzEmwenMwpRxT2hYpuXZyTbNnFzwACMvK2bIAogs3Mzs1oYcMwpEsApmk35F5RWtioVg7ALUpPwMEgLSkmhHv6mkRmys7KJSgkWVmB9kggCElkvVUGU2TTPLbagUFm/WNjGK/CDTc0Ff1gdE8kEbjZ7iKUul3Bt903MT4IlKKvQZNJUCz2vmBawLftA6pIUCA6SKgm+op8oxKsqWOZmfpfMHBLNf5RQmVdzlDDVtW0pptDRVLQqWgHGyvKmHMAuwKiDdn0+7wVhlKPw5QNWZJr8xA3FJubkTzChd33/AFJiOGQn8RNWYCtm19I0VcbZdq47OjkyglLEJWLFjXuWNmo8KeM4KYgkukgB+UWFALetekFSEBL5VFROjba/xFXFOIpCSkKflb7/AOVm0iMOXLWyML5a2D4CfTmUDQgA0+YHyifDsctFHdFWcvfpu8BYaXmq4d3s/W20ZJSTyh3BfpQHegoYq4RdlnFDqYjPLAmLYitszuat8quB8ozDf9OYwtQuSS1H9ohh5hyAhQAAbmLXJ+bxtOKUFoAPwilwzpAd0106H6xNLtMRJeRwpay7OljQqGUEEtrXW7ERP/R5hPLNSSQTypJIsW+JqA0D121gDzGu6QkkOSFgkmrJZgerP1gifNkqUCqcC9TlIQQzNUjd3LuBAhih4LY8WKgc4BIZSnZVJuQKBSSH+JTpGjil4vHDJAYqUtbkucwGWpqzpZ7avcCNHFFflZWUr8AdyA1XCkmzXBTcXqY0vDqUGd8xLsQANLlttKv7xbii0ccPCCZEvClXlTWSE0zOr1LOzDf6QFipvlIaQQrNMKUqoSUi6khq9HFnifDeHTBN5FMkWUpS7MzuCPYVgbEzFYdXmOSorKDmzHM7kFJWSRcmv1gY1vsWKVMKw8rEDmSVrQ9SQ4Gxu3cUi7FS5cyYhIQwUoAlSqKZnGZwoVoCC/tF2G8UGXJXJYHzHS7gjYli7M0KJuAeYnOVpCiHU5qGGVmLvaKTjHVHR2O56pcg5ZSAh2E1BWpQB0IVMU7VLGnzhsPM8oGWMyXd6sQ5ZlGiqMaWdu/LzcMZMxK0k1IKAsZz3IXUGvQiOhxXFSUALJJcsUlRcmhoqqQ43jz8+KLTZOcFt0V4XEqmAPyJBIZifV2tURM4uWkpBJWu5rRRAdwnQdOsJcFKCi5JBJsS2t7HrV3tG08OWk5kl0qDuwL6hiev6RleKFtXRn3Y7xkvzAl+UVcXoDr0Nf7gc4dCw0sAAWGU3FrGlX+6RVMXuSCaMeny9BGSMQqW2ZVtHI27xKKko6F+VFx4WWSSACCaXcuQSQeje0ATeCLUFHM6zRyyXYad3+kGrxqTzZlB3uTa1tbGK/8AVUhLlRZJP+53H7Q0ZZl0C50al+GJks50uCoEKFA4LOADo7WvC8+FEXmKZmcC+t9rn5Q9VxpAqCtzVsz/ADPT2gJWLC1Zkqq4IFD0uQ7dPsdDL6jzr9BeU/soR4ek5aGjGhOjOer/AH2YYLhEgpUgIc2KjsXIBO7/AFgBMmhdd/qw9xDGRMUQQosksAQ2lTe5pAnPJX5M65fZkvguHAbIBlzBwKnMFZh2ZZtGxhUyZaUgctGoNDmTf6fZlKWuoBfWurU+rxXjMatQDdCbNsW6RNSyN03f6huX2Rl8O8wGX5fKtTtlIcipvUf3El+G5QKHASoBg9iDVvYfON4bixJD0AoWO4o1L/sYzGqTNAdZAe+u1Nbx3LMpVdI65GSOBBKQl0BkkAJBIIYkOdb13+i3F4eYFM4sPnWlLQbLWgcyZjsDq1qWA+6wFieKAH42oGv+kUh7jl9/oH5Ni0YcGxDaHo9Kil6RMSQkAnV2vWradaQokYpSQEhBbR8vT9Xp1jczHqzUDjVJIJ1Yg1+tY9T2n9luIZMSg5sxCQMz6uB0+9IBxCUlgg5kmqq/ZELOJYtS1qJAS7OkaMBr6QImYdyPUxeOFpXY6xaD5Y5nSpgzMlnEFISSKkE3qBQEF6io7wFLQVUBfoP5EXLRlYgq2ObXem1BDNHNBycUUpCZawroKN2OsAz5gKmWCFen2YybPCQwudvt4twOEzglbvTvWFpRVsWuKtl3DkJJYUa5Aa9IYSsNKlsxDmz3r8tOkQwWHFXt2Bv+sXHhZK3Adqh+1ewjNOab7EbBcdhTUBOVKQ4NbEbn9Ijw0oS6lEtcub6C5rpFfFApMzKM3MxX1sB0tT2ivErQEBAUUl3JAzB+4P0i0V8UgpPoYT+JIKuVimt6l6s3S0RVMQ3xILitQK60JFLQmwKCSXIJ2t/caxuHVdrNpTX9vlHe1G6s7groLViUOoKWFJOlW0tfaIpxAChkKk5tUkh9hTaKcNw4rS7jT5s31HvFMuUpJS+hIbtlP6xXjHwynFDuZNWeQLUGD3Ip13/mJYJZCGyulVwQDTsb6e0blYUrIOZqNpWvWJHDLYJQ5L+33WM3u1qxU39m8OlILoQAb2Ufk7bRKaoqUQJmVjmCirLla/Mag0NXhrMxErDJT5hTmyuEu6jqLOwfU7Rx6sQqYTZ1KKiN3Lt1qYMJSyW+kGTZ0knEh15ZpmEAFallRIDKNCrcNYG2mtvAeMonKMugqMp1LvofrHFrKkqUAQCQQWFGNSOkXSRLQHqSGLjSDP00ZRd7voHFJX2ehiWhRAzpYFn1fY73iU/ALSrlLMQX2YezERxE7j7pYIZRA5wS4qCSK3Nn2hhw3jc4INSQxPN2Zwb7Rjl6TJFWn+4OlsfYuVnTmLpCQwJocySa101EJcfiVsACVKd62IFG5Ten0jMJxaaolK1E8pIt60tBGIxBSpFASEuCf9ztbS/vBhCWN09gTBwtWTMfiSVMGOVQAc/FUM50irE4JRKiEsktowq4BejVe8GYjEqUHIDlKnA2IcFu6R84pTMzDIczgOCLaBu1B7RRSfYy2LsMrJM5gFBQbZs2o7Gh6PCrFqIUBmt6WKhDrGSFhCdSRS1QXIB/3UhfMwzrYB9LXtpGnHJdjqkRQtZIYl2YHW/8s8WTeLzUZ5eYijN1f77tEfLZiCxDNp1eKpuHckqL3L7/AG8N8X2DXkLw+LxChlUotlUwerqcuzvR3A9hBQ4zMly0hnKSOdSTYClzVRPXfeFJJQUqBLMwr09atEpgQFDMpwS5AOYnS7UMBwjLtHdjHE8TmZGCgQWUVOQrNdg4sO21YBVxWcVADNZgPS9rxemUhLlKgWVYjmFBsSCL7/WBuKSmIWC6TdgQE1oGP9QIRhdUCNXQ4w2OUUknMClISHYEkAZjTS94gvEPXkHQm2rbH0hOeLqowAAtq1G1v7awwE0LAUUrD1opFtPiIPyhJYuO6OlFiUgWZxqdfWMVLSfg+ZESUsJABA9h8zFU7ElQZgB2jWr8Dq30RmJYD6xEB6xfJYoINwXHV6H9Isl4dTfCWI2MNdDXRtGLsNGqGH0i5cpKkgAkW0J+XtAJkKBYJUfQwWMPMP4Fd8qoRpLoVpLo7Hwf4AXikmYFpTkUUHMHyqyukqSDmuwIIDAuCfhju0+CJc7h6QUjD4yQMi1gUmZWBzNRTj4V3s72jh/D/jxckeXiM5plTOZ1gCyVuxWnariHGH8bFCn8wTJZ1TQ63HrB4povixQmrf7HX8Z8C4VWHlTMOsSihIEyhV5jCpbMP+o71djrYRPxhwaVOweGw+BXLlJCvMmTz+CUUHzFkipWVBFNSwpccNN8aOMjsitRcP0hfj/FCRLEtGYSwXLkkqL3Vo2wZoCxLtpFPYgrZvxF4bSqYTh0zDJlyk+ZOnKZzUlyaZ6p5JYLah3Mc5xRCcumYHmY1s4ce0OOI+Jps1kWQn8O+ta1rCkywS5ALWrQegiL/K10YZpctAstCEhJJZiH1va0EKmJmIOVJa1B03N4vozZUt2EQM9SRyir6W6v6QGr35FQdgkBFhXQGgoKVbf9ICxWFBTQ1SR6k0L/ACic7FqUX+QtGpk8qHNX+LQihK7DyJqQUIIJDlgzh6nrqw+cXmYpkiWsjUlJYkDMwPqawDNxAUnI6X2dyad9oZYEhKQlhQkD5kN+xhJLit9hihT4jlkiSSakKfehDOdmt6wqlpA69Hhx4gnuUoZygVO7gH2EKpYe6fWv7xpxX7as5vRZOlksyaMakuTpeLUYUEOp2BFBqX2i6WQklRdiGa5dnDG1Xhth0pyeYUBIFUimZ2b1Ov8AUJObihLZzflozkJBZ7O7fxDrByiUKAS9CHdt+haApOFAIL+9629YNViwkhExCig0VlUEqCemYEZqPX+YedzqMRZPkxp4L4CMasywQlVCHsoAjOl/z5TmA1ykdR0PiTwhiZaxJTJcJMtKVpqlllSEktUJzEOSKe0OfC2MkS5MsIMqaXCUT28tS0B8sueNJqPwrra6aku8P4oVKxC0zdcpTm/LUNsWchxQ0hp4Iyds2Y/TWrOZ8UeB5uB8vyiufJWgJUUyypaFoGYnKkHkNezAEmkLeK+CMRhkYZSwDOnr8tMpAcpOXMkE2cgKfQNfb1NXibmDghIqk7+vR7QLj/EoSlU4pBKAQgqvauUXcuQ8K/TwbbRR4Dx3xjhf8WdLkulU9EsTFeXVIOYqKQ9SAkXOxhPisWoEnKjzKsoBqOerW6bR6tjMRJxUkSmUBleb5KAZ040JQFGgScoBUaMkJtHm2NIE5SCjIRmGQKzhIagzucygL9XtaJ5Mah0iGSDg6ObmSlPuQSSH2oK2gRAqRtSsMeLzySpASAATbUDrC+UdQDeu/ttvFoN8RV0F8OQpZMsJK220Gpvp+sRxPDlpzEJJSi6nem/yNNIyTLmoUVy0LSq4KUkBj30La0NovxWPCiVYiWVLIahyjSoYODSt36Qty5a/2cuxWZ5H8xIzlkMqo61PSCZWGlzEEhWVQKXznRyDlYMexjMSmUCOdZbUBJHQ0V/MU5K6obVkZ+IJGVcoJNEgpTlIa2lTbrBOC8sp5wXFKn9zFrqmpQRzkGig4II7+kDDyi5mJmFT1YpH1MTu1QrlegQJClXZOtoPl4eUA/L3JhWSxG3pFhAekUaC0OJMxAokp/7R+0EZu8Jk4k5fjy/7QDGvPXooks7P6mE4i8B2mbSM8/vCNE9f5jEwVH4lE1tmP0tA4gaY1VjQLqA9Yr84zKS0le6mLDq+8T4RIliYhKwhKCp1TFB2SlzR3Z20DmgEdLN8QSMq1qBShBySkfiWkBwWsCSS+gprd4KPY8Ku7OVTgVlTC8XysIoHY6vHQcBxUqfLmuPLmI5mJuhncGltdqQoHHASPMTnSHDjlVlLi9iRQilWqdYs8iRoeaiPEeChLrXnlkgFwQUkNQgtYjX+4RLnKFUrUfcQfisaZi6KVlZmBIBqdASA71FrwNPw5EtyLmnTraJclZmcrYKccsfifuAYw49Z1PsIomIDRBE0jWK8V9DUhzgsFNmpKgtgDl3Omm1YYq4Ilk5pkw2zOQB6BoQ8OnrSrMlZTV3uP+OsdTK4gJkslXxOwCRuCXvT1jLmWSLtdCvTBU8Ply1cpD93IFn/AKi5UkoSo3JND/40v+YRSDqCXZniQmq1r6xLi32yfMrnYR0LJAKsztQk2dvU/bQvlJmE5cuXrlb57w1Ko2FjcRROkDsXz5SgwAKikbFnNTWxPWK1YmZyhSbAgJAc1LuS99toaJLVCosOIOoB9oKkvKOQHgnJ+HMwcuba1aGuGWlCH8sqExJQsvRbHNmSpuVQNGGgF7AWXNAegD3Ase8PuFzZU3CqwoJEwcyAsk0oSJdHFjy6O7kAxTG1yOgthPhXhsteGWZ4CEpJJWFsGYFz+Uppd3etGjnOMcXCVZJc4zkJLpUUlJB2rcdaPHSca4Yoys05WSUhmlpqVGyR/wDonWyXLCOPxvBlJGZQYnTZ40Ub8HxVWF/+qpmUJdvWK8T4gmTaE02e8ADhKrxn+lKCgGdyw76QKL8tDNXGJy0eWlZloYcqaEi3tFKCUKJASGoHFQB6t9dIsmcIVl1Yj4tuiukU4yWkqAC8kzKMxLM7BnFiW16RiyJqXyMGXleyhclDuQXyhN9BTTWIpwkvRPzMVedMSoApzPqlx9dYkvFhNFhST1A/Qwy/sQpl3+OkCmbb41W97dI1KwCACwZw13LetooOPRv8j+0QXjsp5VZhsf0P7x3FhSZYnhqUlwV9qH9IGmcF/Kpu4/mDpPEEqHxN0P3WMXj5f5n9D+kFOSD8kAyMAtBBJHVn/bZ4MmYdKi7yy+uV+twIgeJoFgT99YXT1IUoqJyk6Cv6XjuMpOw8W9i+crmJESJja5TWrETKi2i1o2ldYmklwRcVHpaMRLHeLkW+/vaA2K2TUoXFAaEbH9toxKmvpbeK7FtDeI5YWhaGEplUqANXqYniJIKRRmo5iOAACXPoN4uRMU+YlwbRFunomzJOFAZyX0G8WLwoo4Y3q1vp8ojLxe5cjYfvrAy56lPAqVh4hWQMXUBo/bt1gfFMsMmgpVnJbdtI1KRteCpUs9BRw+hg8uL7CIcQnKpiCD1isLI/qL56ytRJLvrGkyq1jZGX2UtEpRUugD+kPMBwtamyqKSb6+pFmq14p8NS3m5MwS4JApU7V6Ex10uQoMAGYN9+0Z8+VxdIU5TzJqSUmWVN+V/fWkRTxNGyh84eY3CrTMzJPUsHL/ekGcPlonv5stCyGZwHNOsLyT8HcUc2nGSz+L3BESM9H5k+4js//TWGP/xJG7f3FifDeEBfyU+tfrGhenk/FC+2jz9a5Y/GU9UE/MCkMpHCMQoIVLyTUrfKTR2LEOKepjtDwTC//Xlf8BFuCwEmSSZSAh7hJUAe6XYnq0VXp/sbgjgJuHnoJCsNNzAtygrD90vDrwXgMUMSmbMlmXLCVA5wxLhgADzO7F2Zgd46/wA+NedDR9Ok7QVFLoLmoClJKgCEOQD+Y0B9A/vC7E8L86ZNJYUSXNhlSLnQUMX+fA+OnjIoEkAsDe78r9ASIeeN1aH5UJcDi5c2YqUlJS3wlVMxuW2pUC94tCJc5UySktOlMT1DA5k7lJoR2hDj5dXfKSAXB+FQY32cFj2hb/1JZEzMpMxLkqeuYHfqH7uY85ZqdMCyPydBM4zMUVKKMii7lBspPxODQy1NmAJJBcVFYRcXIJzEWYEgakF6CjDpGlYxRQpiVBVS+jkv/Qiudj1zAU/CFMGAH5hUm9GHzhLcpWxG7Iypga6gwokn5jQg2iM1KEqcliaij+neKZy2Ck5syQSAW+Ko3qBQGA5lNQOkHgr7Fqx0sIUlRSwSfhDByQ76XgWbKyEEsSRmQU3ramov7NFMmckoOVHMkC2nXpFMtgEuQ4L61/2tYdTAjBqzlEKUhC2WoZXvlLPd3S9LQoUS7QwE6W6lFJfany20r1MBzFuXU97kuQPk8UhaGjoNwc1kEZCp9afLVni2ct2dIBawLb/OJYycRQBqUo2m1R1oYqKmAe5D1pqdoOJXK6F7dgHlkaO/WMEwC6YyMgrY62WIIOjVjaVB67xkZArYK2RMSRL/AKjIyOOL0lgwi5KwwBP3WMjIRoFFM1Xf70icipr6xkZBfQQ2WnpX6d4jPRMKVGgTswqIyMjMpVJA6FwQ99IwynFj0jIyN6OZWiWUKZQII0Zj7HtHZ8Cxs2YDzOAxOa/YZaNTWNxkV9uM/wAgrsdBLgi3pGSsOAsr+xvWMjIrDDCPSGC/OjRnxkZGhANefEfPjIyHSRxrz41/kRkZBo4358A8SxQA62b500JjUZCZdRAc1iyCsuQdCOxr6wBOWBR81LOfn8vaMjI8Nx+TONyGLl2+nX9PaKkYpiSAbuGLFnr2pGRkGC2cWrxRUpbpBzA5codjUioZ2e52hbPYsQ/UGvzjUZFn9nF/DcWmWJgKc2cAC9Gc6EfYgdbPRIA6l/7jIyOvwG9kUKGWoBqavX7tEFgA1tGRkd5DWxthgSgaln+J3u3ctAOJQAb/AFjIyH9HrMIvy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data:image/jpeg;base64,/9j/4AAQSkZJRgABAQAAAQABAAD/2wCEAAkGBxQTEhUUExQWFRUXGRwYGBgYGBscHRseGxoYFxgfHhoaHigiHRolHBcaIjEhJikrLi4uHR8zODMsNyotLisBCgoKDg0OGxAQGywkICYsLCwsLC8vLC8sLCwsLCwsLCwsLCwsLCw0LCwsLCwsLCwsLCwsLCwsLCwsLCwsLCwsLP/AABEIAKgBLAMBIgACEQEDEQH/xAAcAAACAgMBAQAAAAAAAAAAAAAEBQIDAAEGBwj/xAA9EAABAgQEBAQEBgEDAwUBAAABAhEAAyExBBJBUQUiYXEGE4GRMqGx8EJSwdHh8RQVYpIjgqIWM0NUcgf/xAAaAQADAQEBAQAAAAAAAAAAAAABAgMEAAUG/8QAKxEAAgICAgEEAQMEAwAAAAAAAAECEQMhEjFBBBMiUTKBkaFCYXHhBRQj/9oADAMBAAIRAxEAPwDx1Pa37xJtRQH5xJyrVNddf6jYwpAcKBA0f9LmI39me0TkJHxG+jRYvEAGlta3jSk0YU1H2Yh5Lgnt8/6hQWXSubpBEuSX29P3gNKm94Jkz2p+bX9vvWBsBfMnHUilm1iP+QpQZxQvb3/aNKl1D629IsOFAdjo/wA6wtxOtElbpNAKtB+EnApBNCCxv6awpnrOYWs1LkGxbSsH8NWUggGp0NiNq6wmRPiFjhedmzEuCQA1Rf6fSBTxFaOUKWlQe5a/8h4kmarKwOZqgGtfQ/SFvEeJCYkAIZb5lcpHT1sPbpC4MmS68AHmF8QJSUKUlSlCpKy9dSNt/eD+J+M8OqVlCCpSqEaJLEhQO4LHTvHDoWCmqq/bBto2MUUBwog6BLaMQbXcR6mPNJaBZvDzMx1VmoCCKk0Br/Eem+H+AzEBKpsxQOQJMsEUIJ1STRmpd3rpHlCJ5mKUpRqo1JF93aPSvA/mS0EIRmQoh1lOQ5sr1TQkCgeulnMP70MW5BXZ1n+PGjh4JEzKkkudaDSmmsblYlCllANR7dQ8aYeqxz/Fj0BHDRE4aHPkRE4eLe4dQmOGiBw0OjhoicNB9w6hKcNCHjeBmGanyweZKg9KHKojqzj6R23+NFZwYfM1WZ+kLkqapgo5KZwRUyYCtvLSEsncucxO5t9iBsVw8YeWpYYgElj/AOIcVu3yjuP8aFnGuGhaMpq7MHAsXftZ22ieSKptdnUcHgFhS/NmKTc50qrmCgLBtFKPbbWOY4pLaYSAEvVk/D6R1HEsMjMAzFQsHAoAXYa76kjeFWOlIJAB5kmlWFADbQW7F48KfqW3w+gWKJaTpmzEZaFtjXo4t0ERTMKQcvLoWer6H2hrhkMp1lu9bOb+nzEUz8I8xkDlIzAHS9D6j5wI5LdHMXYeStZCUBSlkskOBWpsaUbsIGxmGKSHeoSqo3Dt3BcN0ht/hLBlpyupaXGoZVLNSiVggnezRVxOUQqZnUkBKsuUAhylkuEEOAWvTWNHSOQukFKCDXS22rdYli1ZnLhiczFYJdVXYaszi7isbwmHVMmS5UuqlqAT67wVxHhy5JKSE5nKSyvQvaj6m+jxyT7CKkrI76RavFVqLW3+3iyVhipYASQcpLGgZhWtWYk6xCagAfCHPq1N9450F0XTOIZwApyqgpY106xoyAagN3BPzAi7gckBSvhUcrlz8IcPTrvpDdc8CgAAFgEuPeITmouoonNqLpHLedeibXv/AFEfMSb0/T2MUSx9DEslLGka6RopBoW4DMw6wQ9B93D/AEaF8oavaCJLqITck0/vYAfKJuJNxJJNyfT9Y0iYKRatncNlSGT1ubdSSfWJypYUdElrF4VtCuhvKlhSAUu4Dt223iVZgJykUZkirGjg2irBKKRlJyrBpUDZvlFmLxRSUlRJpdzvbYtGRp2RembOBVlLZiRoRV2sTAiCUgOPXTv/ADDaVix8aZgzNUKdgKbffaI4jIWJAcglgelqisBTflBUrB8Ni6Ur69ukT4niAqSokkFJ5T1cUc1rEZciWUjKSk/C+7lq0gefiVSSApXMDQNmCv4IMFRTl8exl2JPPckm8WCYFO5PQa+pEC4kqKieWpdk2ijzT6x6SK8L6Oy8DYOUueVTM2WWnMlIuov7sKW99D6gOKV+EN+39iPFuC8TMl3QC+pFti/RzT6R6H4c4oqcpKEpzMhjUcoplc6k/pHneuxycuXgAVxTxDkUZaFVG7ltWN+nsYZeFZcwlUyYOcHlKnAIIr37trCLh3DJ4nqM+QQMxy1dNa3f4cpPShpZ+iXgpgUCVpZiSxbcgD0jJPIsVKD39jI6r/IQGctp0B6mL+X8ydNRrQe8cZPz+UsIdRYjKosWynTUu8cb/mrzhWfmYGgt0Y6x6npvX5JxfJIVyo9o8mImRHGeHfGaEZUTHKW5mBKkF+g5k/ONzPGBQUDM4MxaiopbMnOoJAroggvvG5epjR3uRo7EyI15ELvDfHf8pcxkzKGgy8qEszlbDmJBLVNurdF5MVWWx1T2hb/jxRisBnSoWJBALOz6tDjyYE4phx5aiqgAJJcpYa1H0jpZNM5o8s47JQSKVzKSklRcJBy5idjkUQOgjmzNlZWSkMFpQCbk1KlH3FPSG/HpcwTFKdBlpTQpJuQ7buLEHcxySZjFIqAHZgL1v2H6R8/vJJsmF4WSQHVV3YOHYcwP/jFImqzA2D0JoCB/APeCPDvFMqcqZYUslKEncvzOTUBqU6w4xeLXLl8poykj8QSb1J0INDtDN8ZVI5iTEcTUQkJmAIypolJSlCi5Kf8Acb1cu/pCfEzH+MF9wwJ7lqw34aFp5Xlpe5S7qoxSA+ju5a94om8N5QynU5DKNCAXelcpqdT7xdzje2JaAeEYRSpiVJYZFJNTqC6R6kRqegKWsKBStL0CTQCj9gK9gIccOwcxHxTAlCi6WqkqTc2swPeB52HQQvKpZmqpQgBqAkkM716APQ6BZrlt6DytgX+mqJSzNVluzu1Q9cofb6wLjMGpCshQ5NQQb29m6wz/AMUqAKnSEUQQeUEXJKgzUFtoW8XWysvKVEAlYuQdKU0Fh7Q8JNyqxou3QbwyURJcZSoq/KVKBoGNGSNaxUqatyNU0LnW/peN8JxExSDLSApLE5SQ9RsRXasFLCnObDgndOUiw1NYR6k7oV9uzncOipsHBZvu0WeX+Wp+6xoLuxY62/SJoU1SbfPVjGptlm2Ef4JDAKCkkje530+cVrPljZSxvZL1/wCRHt3i5GKUFAmr1INfcRXiEBUxSlFRKiSKU6a6WhE35FT+zaZooL6/xBMhQURV6HSg2b2gRCxlLtSxbWCcNUDtpr2hZIRoMUgKIYHet2AduvrA2OmKWoFOcjrQdWNtYyZj9GAPKyn7O8NMNOzhSS7EEFlD5dOkSbcNtE38dsWyJpT+Ag0Y5v0tFhlqoXY6V+r6RcrA3BJpTKxPNs4dif2iuUMp5hMDVZSSGc9exgcvKDrwaROUVHMxY1evqIjxaYlcpKmUGNz+E7bgHuRFn+IhQJlKD1LNQja/Q2hbjkkJZWhYsRrUQ+NJyteBorYFiEgVf79IrlzlC3r6RFYi2TiWIYADs8azR4+wvCzQuhobOE3OgoCa2sY9H8HYVOHkrWaLmKY5gygAAAC4DDVoQ+GMOiSkTjKPm5iUu4YGxAJYX2eu0dFjTnyhZDLoDoQXcP6+8eX6z1HL/wA0teSXT0GT/ES2CRWrVtca6hntDTDYygCwouaZqDQN1S5HbrHGrkpSsZVWdOU0Yi5d9QaW1i+dxDkKpdSkse2ZKiG7J9Ixe2nSR1nWT5oWkn/5ZYe9XAYO3cVjhV4lCuZDy5gq6nGazUL1J76Wi7HcWKpU4hRClKyBqFixOlsuYRzcjHB2mI5Nq63YiwLVNNwRGv02CSTZKdvoZpxRzXZRNaXcuXfcwKnEqC3JYEkglgEsT8Ob1jeLnVCkcySnMEVLPcPs79rQAuatag6SFB2CnZujB/T+o346Eqz2vwt4nwcmUkCV5ai+bKizZfiUS6ncOss5FWjtpnEZQlGdnCpaUhZKa8p1btWPnzg2NWgsElQNSEl2O4ILu9+sdFw3FTk4UyJIJ85ZK10K5jA5gxsEEVIsyQ8UhkbbiymPK+mezcPnibKRMTZaQprs4dqaiJz5JIOWimLVLPo7aPHF/wD8u4iuYiYlQKUyymWl2YkAnKH5nCQ+zVuST1HiDiAkoBcgqUAGZy1WrStB6w8pUrZojK42cD40kjzZoWAH5XSGPwoLjS5+jx54OCKzgKYodwRUFyEgENS/2I9H8U8SEySfMQVOskMaFwBcaAoaOK/yzLBCASVcyUgfAhOUe5dyS+seI5Sjklx+yXkBmcLTJXmlliAxADOoqUHCQKBm+Zi7E4PzZUslbJCiKMzFwSH0AHX6QHMnqJHmWKSoVoQ9L7ExrGTFAIQgcoSCya0uSddiTFPm2rezmmUcTmolJZACk5vxgKNqkneF07F+c4loOYAFwWt8RZRIHYQbjpCFApIynQhRrfd3YgP62EIMOVJ5gk37ih1e4p2jVjimr8gUUH4DFTirnWsIDZlMeUGhpuah/wBoLxUopSAxLOoFIcEAvY6PqQ5i/E+IzOQBNSCSSVBRHMXcNl5mD2NO9gBjuJhkoTmUGAJUnKQpmZOUv379ICUm/wAaBxbfQOMSTlVMmBZAdCWBA7iz6teBp85Cn5WUbFIYa/h/WKcMlIUc6CqjBLkOTaorT5wYuYhGQiWELT8RU6gaXYn5d4vST0UpJlWCVMSr/pA+Zow9/rBP+qThQKIOtQK60jMFiycx80JUdchBL6UoA7eg0EFp4TJIBmzllR2GmnxOYSbin81/DYknFP5CKdhz+EOOlT+8DPDELWaM5DfhAHrSveIYtWb4yEq6D6lzF1J9MrGT6ZuuQKJq7AdAAX+cWeYkjm9+pv7QHiFlgnQBv193MREyjU9zHcTuJpF2O8MMPMqPVh/EDYfDnMAz2Jdu+sMVYdIYlYqX9q2ehhZtdAm0L8Skk1J+/nBWDxTDKHBehLAi2rfpDCVIRfMSNy3oDtaAsZwuYpYKQSkmlWZ+5r/ELzi9MmpKXxZYvEnMvKCKvUA11e2sX/6jMUUBJSSWdqUF6fesSTwSZLDqSFN+UuPkGoOrRLGYQy8syYlSQQcqrhxodj97xHlBvWxLV6CZ0s5VFCCVv+DWxNBeK8JPQVMpKSS7lh2tT5wXg8QQxckKoGLmvbp3gPi8jKQtLupwHSE0AF2NTetIkm2+LJ3ehfxThuRRPNks5AoovQ1qOsLpHDlzFMgE1ZRAonck7AAn0h9OkGYEgLAUaVZyADTXUCpAgvh02ZIQSAjMCau12Gv6RZZnGP2zRDJrZ0ODw4EsBKZkxQAck0o796hr6xTicaFoUC4+IaEJYghur5YxE5Sg5NBol3cMrsaCAOKT8ycyiHdNqODdu8eeo3LYDUxASnPmJYtvnBBvS9XptBmBks6g5BUpR6gAg+lTfaF+IVnlsnMwVVLBxTLd6Crv+og2XOMlCEu4YgWqrmJd/W/WKNfH+4U7EviFCkLLE5F86K0Lhye4JNNHgORjlEMQTTV8rbEQy8WYgFEjmYELGXsoB/VqdjCAObE7MHFehjbi+WNNiOKGy0qISEhylyAzHK3MAkO9bVh5gsOJkkApWmYgHKjXmqoGlHpfYdX5hU4y1VQQSGOx2Z/WhhlhOITFCii+jgMdGV0iWWMqVCPSJSl1CQyTqAKAgVFNIsn46bKKlS8wzoVLmMAoMr4gXBACkvWl4SmStCyGLCoD0A0D9o6DAT8yVJUgqSx+EG1h60ijl7bUlsR/GWht4A4xMlzEIQhEzNMSkZ35XIdQKSGYXFiA0eoeNMYhExAmHkAdQYk1LOwubfOPGvDDZ0kukhTirVagLX2jq/E+NVMVmmJLlKAqtCHUkAtq4CqaJML6v1CvgiuPJ/SETuOysRKyqSUEKZDJGVi90itOUP07xzmJCUSvNUxITlACgbu7hNmD3L2gfDjMUBLByt2oAANWFAN9GiWIwYUkoBAQCHO9kUF/zRk93fyK9gGJk+cuSokhIlkKysHGZVnpd/ltBEhMxKpTFgCBUnmrRmBo4YF6NAfE8EpCUKBIQM9DqxCnB1BJpBCp0wJSoSyyGzHLqGKrXuTFG7SroEhZ4gWpM12JSmoOnPzKb/uJhJKmKqovUhg1626Q2xHEsyQkklJYMQHci/v9IThQCjsRrXv7mNeJPjTQYrQwk42WmisOlZSCVHOpnJcU2FaPU3itBWrnw8pQILlSAsgGtKkh2NorwZeaFKT5oS3IVlJVegIr7Q14jxVAWgiUpGVLI8oiWzu4ByOUu+xvHPTpL+dftZ2roW8OwaypapzykJCipSkkcwqwDXqKAai0TxnBVKGdBzks7ZQLUYZie7tCuZPXqpRJBBJUS4JrfcxETXASdNYpxndpj8XdoZ4PDJRm8wpmFJohCyaipPLcDd6MYKxuPWVchKUgAM7dSWelSYBRjJy0eXLQwsShJfuWe/8AUVKExVgkAUZLgU7awrhbuQjg27YUnAZ2BStrA5ga1Dff0ig4IA5SiYSzsGtd3tpHYolIAAzW3vVwatS9okJCfwFnvuWGwBsNL94h/wBkXn4PPJgY9tDcRqV8Qct1Z/lHV4zhSZxWSoIWpRUMwbUk1rd/toXT+GIlllBy1CHbXYu7izRpWeLKLLGiqVMBcEhWjgZT7qDNEuIyQSnM/d37s/3SKpEsE5VMVNQMkHXU/pBaZSGcEAGjkOxvQeloV6YnTB0pmSyVpIKGLhxbYjeHPD8aFoNgKBrUvU61gBcrKwKkzHtlofVqh3t0gRMlWYskpRs7t9vtCSiprYrSkjsOH44sK1TZy3f6dYLXjZJSuUsBSSbGzitB22/SnN8JKnILVDOCP1g6ZgWWlSZljUCpeouKbex7RhljipPZKqFfF1BOIYJAQWygWO+kV8UlTDVwUfECpWWjHlYltSzQZxFEoKmAApVQgqNi1gGDB/V41hMEZqAhwSDmD1c6vUUbu8bItUmOmtMW8NmAs6yWqAAX9aUi3i/E8wy30emz6DZqRaeErlrIpmrYMG7ClOsSn8FBYmZo9EuGqxqztWDcOVsNx5FvDOOJQlyQTR+twrq9Cw6wsVxAzPLBehOunKwfoxiH+lrdSUqSdaa6ad4yXg1JXLBFrnq9hS7AQ6jjVtdlLj9nTYMoyZVlgobA60uOggg4yWhvMliah6Aj4Tdw+vMK/tCiYRm5rBLBgqhqWP3qIuwbZUgpL1119T9tGJ4/OyaaGfiXw6cQJa5C3CUk+WQe6spDuotalo4qRLCfiJSH63++kdrguJKlhLsAKCvV/ahHrC7E4QKXMzrygqKs4DhKiSQzd7d4phnOC4y68DSlqjmsTiagJPIAWOvWsFHDrUnkVszPelDo0NUeHkpUsTFpVmTylIJ5lA1ISlxUUYHWI+GPDC5k1SZiilCSHZ67gPqz6fzeWbGo2n0dprTEc2XN+NTl6lRL12h1wucoyylrpUGu53A0o8dovhCFHy1TT5ZoUAlsvKwNXcEXDQQZOFw5KUSxZgq5q4uehNNjGHJ/yEJRpK2I7ktnD8LBWopGZshJbRmYg2FxDriWJVklockBABJu4Uok32U8N1YaUlJCZSUKYkMVZSk0GwegppCPG8RVKCFhsqTodTozk2IsGoIT3nmnaX7ixVMnhMVlSG+EgpLipqVmpsLu1vaKpBUtQURygOTRnNqerN3i2ZxQzJZmFqFSA2uZKRyihvQkj94Hn4qWEiWpNgkkvV2DkA3o/v3hlF+VsqmZxLiIUiWokqKVEl98z11LpaBMTx1ZmoWokgEHK9GPMR+m1IFVNzqRLRUWDCxU5WewADnoYU8QVlXRVGIqX/EQPRgI1Y8Mev8AI1WGT0pJdgLEte6ge14HRKRu6i9bVIdm+WsQSsUerVNWBqPv1iviQKlqKE5RVQGwFx6ReK8Wclei4TMiQlI51XPrYV2p7xCdghTKtibgghybNWtXHpE8HNlEodJBS7gh3ABJvS/R23tFmIylClpRQqCSrO6QakBlCgLGoI9qQdpgSaZdK4ahIUc6QofhcKLnUlLgD7LGKsaiXLSw/wDcNGD0o7kqF62BiaJYQEsokqAUyUqILOADRi19rXgDFTlKmDzEmwenMwpRxT2hYpuXZyTbNnFzwACMvK2bIAogs3Mzs1oYcMwpEsApmk35F5RWtioVg7ALUpPwMEgLSkmhHv6mkRmys7KJSgkWVmB9kggCElkvVUGU2TTPLbagUFm/WNjGK/CDTc0Ff1gdE8kEbjZ7iKUul3Bt903MT4IlKKvQZNJUCz2vmBawLftA6pIUCA6SKgm+op8oxKsqWOZmfpfMHBLNf5RQmVdzlDDVtW0pptDRVLQqWgHGyvKmHMAuwKiDdn0+7wVhlKPw5QNWZJr8xA3FJubkTzChd33/AFJiOGQn8RNWYCtm19I0VcbZdq47OjkyglLEJWLFjXuWNmo8KeM4KYgkukgB+UWFALetekFSEBL5VFROjba/xFXFOIpCSkKflb7/AOVm0iMOXLWyML5a2D4CfTmUDQgA0+YHyifDsctFHdFWcvfpu8BYaXmq4d3s/W20ZJSTyh3BfpQHegoYq4RdlnFDqYjPLAmLYitszuat8quB8ozDf9OYwtQuSS1H9ohh5hyAhQAAbmLXJ+bxtOKUFoAPwilwzpAd0106H6xNLtMRJeRwpay7OljQqGUEEtrXW7ERP/R5hPLNSSQTypJIsW+JqA0D121gDzGu6QkkOSFgkmrJZgerP1gifNkqUCqcC9TlIQQzNUjd3LuBAhih4LY8WKgc4BIZSnZVJuQKBSSH+JTpGjil4vHDJAYqUtbkucwGWpqzpZ7avcCNHFFflZWUr8AdyA1XCkmzXBTcXqY0vDqUGd8xLsQANLlttKv7xbii0ccPCCZEvClXlTWSE0zOr1LOzDf6QFipvlIaQQrNMKUqoSUi6khq9HFnifDeHTBN5FMkWUpS7MzuCPYVgbEzFYdXmOSorKDmzHM7kFJWSRcmv1gY1vsWKVMKw8rEDmSVrQ9SQ4Gxu3cUi7FS5cyYhIQwUoAlSqKZnGZwoVoCC/tF2G8UGXJXJYHzHS7gjYli7M0KJuAeYnOVpCiHU5qGGVmLvaKTjHVHR2O56pcg5ZSAh2E1BWpQB0IVMU7VLGnzhsPM8oGWMyXd6sQ5ZlGiqMaWdu/LzcMZMxK0k1IKAsZz3IXUGvQiOhxXFSUALJJcsUlRcmhoqqQ43jz8+KLTZOcFt0V4XEqmAPyJBIZifV2tURM4uWkpBJWu5rRRAdwnQdOsJcFKCi5JBJsS2t7HrV3tG08OWk5kl0qDuwL6hiev6RleKFtXRn3Y7xkvzAl+UVcXoDr0Nf7gc4dCw0sAAWGU3FrGlX+6RVMXuSCaMeny9BGSMQqW2ZVtHI27xKKko6F+VFx4WWSSACCaXcuQSQeje0ATeCLUFHM6zRyyXYad3+kGrxqTzZlB3uTa1tbGK/8AVUhLlRZJP+53H7Q0ZZl0C50al+GJks50uCoEKFA4LOADo7WvC8+FEXmKZmcC+t9rn5Q9VxpAqCtzVsz/ADPT2gJWLC1Zkqq4IFD0uQ7dPsdDL6jzr9BeU/soR4ek5aGjGhOjOer/AH2YYLhEgpUgIc2KjsXIBO7/AFgBMmhdd/qw9xDGRMUQQosksAQ2lTe5pAnPJX5M65fZkvguHAbIBlzBwKnMFZh2ZZtGxhUyZaUgctGoNDmTf6fZlKWuoBfWurU+rxXjMatQDdCbNsW6RNSyN03f6huX2Rl8O8wGX5fKtTtlIcipvUf3El+G5QKHASoBg9iDVvYfON4bixJD0AoWO4o1L/sYzGqTNAdZAe+u1Nbx3LMpVdI65GSOBBKQl0BkkAJBIIYkOdb13+i3F4eYFM4sPnWlLQbLWgcyZjsDq1qWA+6wFieKAH42oGv+kUh7jl9/oH5Ni0YcGxDaHo9Kil6RMSQkAnV2vWradaQokYpSQEhBbR8vT9Xp1jczHqzUDjVJIJ1Yg1+tY9T2n9luIZMSg5sxCQMz6uB0+9IBxCUlgg5kmqq/ZELOJYtS1qJAS7OkaMBr6QImYdyPUxeOFpXY6xaD5Y5nSpgzMlnEFISSKkE3qBQEF6io7wFLQVUBfoP5EXLRlYgq2ObXem1BDNHNBycUUpCZawroKN2OsAz5gKmWCFen2YybPCQwudvt4twOEzglbvTvWFpRVsWuKtl3DkJJYUa5Aa9IYSsNKlsxDmz3r8tOkQwWHFXt2Bv+sXHhZK3Adqh+1ewjNOab7EbBcdhTUBOVKQ4NbEbn9Ijw0oS6lEtcub6C5rpFfFApMzKM3MxX1sB0tT2ivErQEBAUUl3JAzB+4P0i0V8UgpPoYT+JIKuVimt6l6s3S0RVMQ3xILitQK60JFLQmwKCSXIJ2t/caxuHVdrNpTX9vlHe1G6s7groLViUOoKWFJOlW0tfaIpxAChkKk5tUkh9hTaKcNw4rS7jT5s31HvFMuUpJS+hIbtlP6xXjHwynFDuZNWeQLUGD3Ip13/mJYJZCGyulVwQDTsb6e0blYUrIOZqNpWvWJHDLYJQ5L+33WM3u1qxU39m8OlILoQAb2Ufk7bRKaoqUQJmVjmCirLla/Mag0NXhrMxErDJT5hTmyuEu6jqLOwfU7Rx6sQqYTZ1KKiN3Lt1qYMJSyW+kGTZ0knEh15ZpmEAFallRIDKNCrcNYG2mtvAeMonKMugqMp1LvofrHFrKkqUAQCQQWFGNSOkXSRLQHqSGLjSDP00ZRd7voHFJX2ehiWhRAzpYFn1fY73iU/ALSrlLMQX2YezERxE7j7pYIZRA5wS4qCSK3Nn2hhw3jc4INSQxPN2Zwb7Rjl6TJFWn+4OlsfYuVnTmLpCQwJocySa101EJcfiVsACVKd62IFG5Ten0jMJxaaolK1E8pIt60tBGIxBSpFASEuCf9ztbS/vBhCWN09gTBwtWTMfiSVMGOVQAc/FUM50irE4JRKiEsktowq4BejVe8GYjEqUHIDlKnA2IcFu6R84pTMzDIczgOCLaBu1B7RRSfYy2LsMrJM5gFBQbZs2o7Gh6PCrFqIUBmt6WKhDrGSFhCdSRS1QXIB/3UhfMwzrYB9LXtpGnHJdjqkRQtZIYl2YHW/8s8WTeLzUZ5eYijN1f77tEfLZiCxDNp1eKpuHckqL3L7/AG8N8X2DXkLw+LxChlUotlUwerqcuzvR3A9hBQ4zMly0hnKSOdSTYClzVRPXfeFJJQUqBLMwr09atEpgQFDMpwS5AOYnS7UMBwjLtHdjHE8TmZGCgQWUVOQrNdg4sO21YBVxWcVADNZgPS9rxemUhLlKgWVYjmFBsSCL7/WBuKSmIWC6TdgQE1oGP9QIRhdUCNXQ4w2OUUknMClISHYEkAZjTS94gvEPXkHQm2rbH0hOeLqowAAtq1G1v7awwE0LAUUrD1opFtPiIPyhJYuO6OlFiUgWZxqdfWMVLSfg+ZESUsJABA9h8zFU7ElQZgB2jWr8Dq30RmJYD6xEB6xfJYoINwXHV6H9Isl4dTfCWI2MNdDXRtGLsNGqGH0i5cpKkgAkW0J+XtAJkKBYJUfQwWMPMP4Fd8qoRpLoVpLo7Hwf4AXikmYFpTkUUHMHyqyukqSDmuwIIDAuCfhju0+CJc7h6QUjD4yQMi1gUmZWBzNRTj4V3s72jh/D/jxckeXiM5plTOZ1gCyVuxWnariHGH8bFCn8wTJZ1TQ63HrB4povixQmrf7HX8Z8C4VWHlTMOsSihIEyhV5jCpbMP+o71djrYRPxhwaVOweGw+BXLlJCvMmTz+CUUHzFkipWVBFNSwpccNN8aOMjsitRcP0hfj/FCRLEtGYSwXLkkqL3Vo2wZoCxLtpFPYgrZvxF4bSqYTh0zDJlyk+ZOnKZzUlyaZ6p5JYLah3Mc5xRCcumYHmY1s4ce0OOI+Jps1kWQn8O+ta1rCkywS5ALWrQegiL/K10YZpctAstCEhJJZiH1va0EKmJmIOVJa1B03N4vozZUt2EQM9SRyir6W6v6QGr35FQdgkBFhXQGgoKVbf9ICxWFBTQ1SR6k0L/ACic7FqUX+QtGpk8qHNX+LQihK7DyJqQUIIJDlgzh6nrqw+cXmYpkiWsjUlJYkDMwPqawDNxAUnI6X2dyad9oZYEhKQlhQkD5kN+xhJLit9hihT4jlkiSSakKfehDOdmt6wqlpA69Hhx4gnuUoZygVO7gH2EKpYe6fWv7xpxX7as5vRZOlksyaMakuTpeLUYUEOp2BFBqX2i6WQklRdiGa5dnDG1Xhth0pyeYUBIFUimZ2b1Ov8AUJObihLZzflozkJBZ7O7fxDrByiUKAS9CHdt+haApOFAIL+9629YNViwkhExCig0VlUEqCemYEZqPX+YedzqMRZPkxp4L4CMasywQlVCHsoAjOl/z5TmA1ykdR0PiTwhiZaxJTJcJMtKVpqlllSEktUJzEOSKe0OfC2MkS5MsIMqaXCUT28tS0B8sueNJqPwrra6aku8P4oVKxC0zdcpTm/LUNsWchxQ0hp4Iyds2Y/TWrOZ8UeB5uB8vyiufJWgJUUyypaFoGYnKkHkNezAEmkLeK+CMRhkYZSwDOnr8tMpAcpOXMkE2cgKfQNfb1NXibmDghIqk7+vR7QLj/EoSlU4pBKAQgqvauUXcuQ8K/TwbbRR4Dx3xjhf8WdLkulU9EsTFeXVIOYqKQ9SAkXOxhPisWoEnKjzKsoBqOerW6bR6tjMRJxUkSmUBleb5KAZ040JQFGgScoBUaMkJtHm2NIE5SCjIRmGQKzhIagzucygL9XtaJ5Mah0iGSDg6ObmSlPuQSSH2oK2gRAqRtSsMeLzySpASAATbUDrC+UdQDeu/ttvFoN8RV0F8OQpZMsJK220Gpvp+sRxPDlpzEJJSi6nem/yNNIyTLmoUVy0LSq4KUkBj30La0NovxWPCiVYiWVLIahyjSoYODSt36Qty5a/2cuxWZ5H8xIzlkMqo61PSCZWGlzEEhWVQKXznRyDlYMexjMSmUCOdZbUBJHQ0V/MU5K6obVkZ+IJGVcoJNEgpTlIa2lTbrBOC8sp5wXFKn9zFrqmpQRzkGig4II7+kDDyi5mJmFT1YpH1MTu1QrlegQJClXZOtoPl4eUA/L3JhWSxG3pFhAekUaC0OJMxAokp/7R+0EZu8Jk4k5fjy/7QDGvPXooks7P6mE4i8B2mbSM8/vCNE9f5jEwVH4lE1tmP0tA4gaY1VjQLqA9Yr84zKS0le6mLDq+8T4RIliYhKwhKCp1TFB2SlzR3Z20DmgEdLN8QSMq1qBShBySkfiWkBwWsCSS+gprd4KPY8Ku7OVTgVlTC8XysIoHY6vHQcBxUqfLmuPLmI5mJuhncGltdqQoHHASPMTnSHDjlVlLi9iRQilWqdYs8iRoeaiPEeChLrXnlkgFwQUkNQgtYjX+4RLnKFUrUfcQfisaZi6KVlZmBIBqdASA71FrwNPw5EtyLmnTraJclZmcrYKccsfifuAYw49Z1PsIomIDRBE0jWK8V9DUhzgsFNmpKgtgDl3Omm1YYq4Ilk5pkw2zOQB6BoQ8OnrSrMlZTV3uP+OsdTK4gJkslXxOwCRuCXvT1jLmWSLtdCvTBU8Ply1cpD93IFn/AKi5UkoSo3JND/40v+YRSDqCXZniQmq1r6xLi32yfMrnYR0LJAKsztQk2dvU/bQvlJmE5cuXrlb57w1Ko2FjcRROkDsXz5SgwAKikbFnNTWxPWK1YmZyhSbAgJAc1LuS99toaJLVCosOIOoB9oKkvKOQHgnJ+HMwcuba1aGuGWlCH8sqExJQsvRbHNmSpuVQNGGgF7AWXNAegD3Ase8PuFzZU3CqwoJEwcyAsk0oSJdHFjy6O7kAxTG1yOgthPhXhsteGWZ4CEpJJWFsGYFz+Uppd3etGjnOMcXCVZJc4zkJLpUUlJB2rcdaPHSca4Yoys05WSUhmlpqVGyR/wDonWyXLCOPxvBlJGZQYnTZ40Ub8HxVWF/+qpmUJdvWK8T4gmTaE02e8ADhKrxn+lKCgGdyw76QKL8tDNXGJy0eWlZloYcqaEi3tFKCUKJASGoHFQB6t9dIsmcIVl1Yj4tuiukU4yWkqAC8kzKMxLM7BnFiW16RiyJqXyMGXleyhclDuQXyhN9BTTWIpwkvRPzMVedMSoApzPqlx9dYkvFhNFhST1A/Qwy/sQpl3+OkCmbb41W97dI1KwCACwZw13LetooOPRv8j+0QXjsp5VZhsf0P7x3FhSZYnhqUlwV9qH9IGmcF/Kpu4/mDpPEEqHxN0P3WMXj5f5n9D+kFOSD8kAyMAtBBJHVn/bZ4MmYdKi7yy+uV+twIgeJoFgT99YXT1IUoqJyk6Cv6XjuMpOw8W9i+crmJESJja5TWrETKi2i1o2ldYmklwRcVHpaMRLHeLkW+/vaA2K2TUoXFAaEbH9toxKmvpbeK7FtDeI5YWhaGEplUqANXqYniJIKRRmo5iOAACXPoN4uRMU+YlwbRFunomzJOFAZyX0G8WLwoo4Y3q1vp8ojLxe5cjYfvrAy56lPAqVh4hWQMXUBo/bt1gfFMsMmgpVnJbdtI1KRteCpUs9BRw+hg8uL7CIcQnKpiCD1isLI/qL56ytRJLvrGkyq1jZGX2UtEpRUugD+kPMBwtamyqKSb6+pFmq14p8NS3m5MwS4JApU7V6Ex10uQoMAGYN9+0Z8+VxdIU5TzJqSUmWVN+V/fWkRTxNGyh84eY3CrTMzJPUsHL/ekGcPlonv5stCyGZwHNOsLyT8HcUc2nGSz+L3BESM9H5k+4js//TWGP/xJG7f3FifDeEBfyU+tfrGhenk/FC+2jz9a5Y/GU9UE/MCkMpHCMQoIVLyTUrfKTR2LEOKepjtDwTC//Xlf8BFuCwEmSSZSAh7hJUAe6XYnq0VXp/sbgjgJuHnoJCsNNzAtygrD90vDrwXgMUMSmbMlmXLCVA5wxLhgADzO7F2Zgd46/wA+NedDR9Ok7QVFLoLmoClJKgCEOQD+Y0B9A/vC7E8L86ZNJYUSXNhlSLnQUMX+fA+OnjIoEkAsDe78r9ASIeeN1aH5UJcDi5c2YqUlJS3wlVMxuW2pUC94tCJc5UySktOlMT1DA5k7lJoR2hDj5dXfKSAXB+FQY32cFj2hb/1JZEzMpMxLkqeuYHfqH7uY85ZqdMCyPydBM4zMUVKKMii7lBspPxODQy1NmAJJBcVFYRcXIJzEWYEgakF6CjDpGlYxRQpiVBVS+jkv/Qiudj1zAU/CFMGAH5hUm9GHzhLcpWxG7Iypga6gwokn5jQg2iM1KEqcliaij+neKZy2Ck5syQSAW+Ko3qBQGA5lNQOkHgr7Fqx0sIUlRSwSfhDByQ76XgWbKyEEsSRmQU3ramov7NFMmckoOVHMkC2nXpFMtgEuQ4L61/2tYdTAjBqzlEKUhC2WoZXvlLPd3S9LQoUS7QwE6W6lFJfany20r1MBzFuXU97kuQPk8UhaGjoNwc1kEZCp9afLVni2ct2dIBawLb/OJYycRQBqUo2m1R1oYqKmAe5D1pqdoOJXK6F7dgHlkaO/WMEwC6YyMgrY62WIIOjVjaVB67xkZArYK2RMSRL/AKjIyOOL0lgwi5KwwBP3WMjIRoFFM1Xf70icipr6xkZBfQQ2WnpX6d4jPRMKVGgTswqIyMjMpVJA6FwQ99IwynFj0jIyN6OZWiWUKZQII0Zj7HtHZ8Cxs2YDzOAxOa/YZaNTWNxkV9uM/wAgrsdBLgi3pGSsOAsr+xvWMjIrDDCPSGC/OjRnxkZGhANefEfPjIyHSRxrz41/kRkZBo4358A8SxQA62b500JjUZCZdRAc1iyCsuQdCOxr6wBOWBR81LOfn8vaMjI8Nx+TONyGLl2+nX9PaKkYpiSAbuGLFnr2pGRkGC2cWrxRUpbpBzA5codjUioZ2e52hbPYsQ/UGvzjUZFn9nF/DcWmWJgKc2cAC9Gc6EfYgdbPRIA6l/7jIyOvwG9kUKGWoBqavX7tEFgA1tGRkd5DWxthgSgaln+J3u3ctAOJQAb/AFjIyH9HrMIvy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data:image/jpeg;base64,/9j/4AAQSkZJRgABAQAAAQABAAD/2wCEAAkGBxQTEhUUExQWFRUXGRwYGBgYGBscHRseGxoYFxgfHhoaHigiHRolHBcaIjEhJikrLi4uHR8zODMsNyotLisBCgoKDg0OGxAQGywkICYsLCwsLC8vLC8sLCwsLCwsLCwsLCwsLCw0LCwsLCwsLCwsLCwsLCwsLCwsLCwsLCwsLP/AABEIAKgBLAMBIgACEQEDEQH/xAAcAAACAgMBAQAAAAAAAAAAAAAEBQIDAAEGBwj/xAA9EAABAgQEBAQEBgEDAwUBAAABAhEAAyExBBJBUQUiYXEGE4GRMqGx8EJSwdHh8RQVYpIjgqIWM0NUcgf/xAAaAQADAQEBAQAAAAAAAAAAAAABAgMEAAUG/8QAKxEAAgICAgEEAQMEAwAAAAAAAAECEQMhEjFBBBMiUTKBkaFCYXHhBRQj/9oADAMBAAIRAxEAPwDx1Pa37xJtRQH5xJyrVNddf6jYwpAcKBA0f9LmI39me0TkJHxG+jRYvEAGlta3jSk0YU1H2Yh5Lgnt8/6hQWXSubpBEuSX29P3gNKm94Jkz2p+bX9vvWBsBfMnHUilm1iP+QpQZxQvb3/aNKl1D629IsOFAdjo/wA6wtxOtElbpNAKtB+EnApBNCCxv6awpnrOYWs1LkGxbSsH8NWUggGp0NiNq6wmRPiFjhedmzEuCQA1Rf6fSBTxFaOUKWlQe5a/8h4kmarKwOZqgGtfQ/SFvEeJCYkAIZb5lcpHT1sPbpC4MmS68AHmF8QJSUKUlSlCpKy9dSNt/eD+J+M8OqVlCCpSqEaJLEhQO4LHTvHDoWCmqq/bBto2MUUBwog6BLaMQbXcR6mPNJaBZvDzMx1VmoCCKk0Br/Eem+H+AzEBKpsxQOQJMsEUIJ1STRmpd3rpHlCJ5mKUpRqo1JF93aPSvA/mS0EIRmQoh1lOQ5sr1TQkCgeulnMP70MW5BXZ1n+PGjh4JEzKkkudaDSmmsblYlCllANR7dQ8aYeqxz/Fj0BHDRE4aHPkRE4eLe4dQmOGiBw0OjhoicNB9w6hKcNCHjeBmGanyweZKg9KHKojqzj6R23+NFZwYfM1WZ+kLkqapgo5KZwRUyYCtvLSEsncucxO5t9iBsVw8YeWpYYgElj/AOIcVu3yjuP8aFnGuGhaMpq7MHAsXftZ22ieSKptdnUcHgFhS/NmKTc50qrmCgLBtFKPbbWOY4pLaYSAEvVk/D6R1HEsMjMAzFQsHAoAXYa76kjeFWOlIJAB5kmlWFADbQW7F48KfqW3w+gWKJaTpmzEZaFtjXo4t0ERTMKQcvLoWer6H2hrhkMp1lu9bOb+nzEUz8I8xkDlIzAHS9D6j5wI5LdHMXYeStZCUBSlkskOBWpsaUbsIGxmGKSHeoSqo3Dt3BcN0ht/hLBlpyupaXGoZVLNSiVggnezRVxOUQqZnUkBKsuUAhylkuEEOAWvTWNHSOQukFKCDXS22rdYli1ZnLhiczFYJdVXYaszi7isbwmHVMmS5UuqlqAT67wVxHhy5JKSE5nKSyvQvaj6m+jxyT7CKkrI76RavFVqLW3+3iyVhipYASQcpLGgZhWtWYk6xCagAfCHPq1N9450F0XTOIZwApyqgpY106xoyAagN3BPzAi7gckBSvhUcrlz8IcPTrvpDdc8CgAAFgEuPeITmouoonNqLpHLedeibXv/AFEfMSb0/T2MUSx9DEslLGka6RopBoW4DMw6wQ9B93D/AEaF8oavaCJLqITck0/vYAfKJuJNxJJNyfT9Y0iYKRatncNlSGT1ubdSSfWJypYUdElrF4VtCuhvKlhSAUu4Dt223iVZgJykUZkirGjg2irBKKRlJyrBpUDZvlFmLxRSUlRJpdzvbYtGRp2RembOBVlLZiRoRV2sTAiCUgOPXTv/ADDaVix8aZgzNUKdgKbffaI4jIWJAcglgelqisBTflBUrB8Ni6Ur69ukT4niAqSokkFJ5T1cUc1rEZciWUjKSk/C+7lq0gefiVSSApXMDQNmCv4IMFRTl8exl2JPPckm8WCYFO5PQa+pEC4kqKieWpdk2ijzT6x6SK8L6Oy8DYOUueVTM2WWnMlIuov7sKW99D6gOKV+EN+39iPFuC8TMl3QC+pFti/RzT6R6H4c4oqcpKEpzMhjUcoplc6k/pHneuxycuXgAVxTxDkUZaFVG7ltWN+nsYZeFZcwlUyYOcHlKnAIIr37trCLh3DJ4nqM+QQMxy1dNa3f4cpPShpZ+iXgpgUCVpZiSxbcgD0jJPIsVKD39jI6r/IQGctp0B6mL+X8ydNRrQe8cZPz+UsIdRYjKosWynTUu8cb/mrzhWfmYGgt0Y6x6npvX5JxfJIVyo9o8mImRHGeHfGaEZUTHKW5mBKkF+g5k/ONzPGBQUDM4MxaiopbMnOoJAroggvvG5epjR3uRo7EyI15ELvDfHf8pcxkzKGgy8qEszlbDmJBLVNurdF5MVWWx1T2hb/jxRisBnSoWJBALOz6tDjyYE4phx5aiqgAJJcpYa1H0jpZNM5o8s47JQSKVzKSklRcJBy5idjkUQOgjmzNlZWSkMFpQCbk1KlH3FPSG/HpcwTFKdBlpTQpJuQ7buLEHcxySZjFIqAHZgL1v2H6R8/vJJsmF4WSQHVV3YOHYcwP/jFImqzA2D0JoCB/APeCPDvFMqcqZYUslKEncvzOTUBqU6w4xeLXLl8poykj8QSb1J0INDtDN8ZVI5iTEcTUQkJmAIypolJSlCi5Kf8Acb1cu/pCfEzH+MF9wwJ7lqw34aFp5Xlpe5S7qoxSA+ju5a94om8N5QynU5DKNCAXelcpqdT7xdzje2JaAeEYRSpiVJYZFJNTqC6R6kRqegKWsKBStL0CTQCj9gK9gIccOwcxHxTAlCi6WqkqTc2swPeB52HQQvKpZmqpQgBqAkkM716APQ6BZrlt6DytgX+mqJSzNVluzu1Q9cofb6wLjMGpCshQ5NQQb29m6wz/AMUqAKnSEUQQeUEXJKgzUFtoW8XWysvKVEAlYuQdKU0Fh7Q8JNyqxou3QbwyURJcZSoq/KVKBoGNGSNaxUqatyNU0LnW/peN8JxExSDLSApLE5SQ9RsRXasFLCnObDgndOUiw1NYR6k7oV9uzncOipsHBZvu0WeX+Wp+6xoLuxY62/SJoU1SbfPVjGptlm2Ef4JDAKCkkje530+cVrPljZSxvZL1/wCRHt3i5GKUFAmr1INfcRXiEBUxSlFRKiSKU6a6WhE35FT+zaZooL6/xBMhQURV6HSg2b2gRCxlLtSxbWCcNUDtpr2hZIRoMUgKIYHet2AduvrA2OmKWoFOcjrQdWNtYyZj9GAPKyn7O8NMNOzhSS7EEFlD5dOkSbcNtE38dsWyJpT+Ag0Y5v0tFhlqoXY6V+r6RcrA3BJpTKxPNs4dif2iuUMp5hMDVZSSGc9exgcvKDrwaROUVHMxY1evqIjxaYlcpKmUGNz+E7bgHuRFn+IhQJlKD1LNQja/Q2hbjkkJZWhYsRrUQ+NJyteBorYFiEgVf79IrlzlC3r6RFYi2TiWIYADs8azR4+wvCzQuhobOE3OgoCa2sY9H8HYVOHkrWaLmKY5gygAAAC4DDVoQ+GMOiSkTjKPm5iUu4YGxAJYX2eu0dFjTnyhZDLoDoQXcP6+8eX6z1HL/wA0teSXT0GT/ES2CRWrVtca6hntDTDYygCwouaZqDQN1S5HbrHGrkpSsZVWdOU0Yi5d9QaW1i+dxDkKpdSkse2ZKiG7J9Ixe2nSR1nWT5oWkn/5ZYe9XAYO3cVjhV4lCuZDy5gq6nGazUL1J76Wi7HcWKpU4hRClKyBqFixOlsuYRzcjHB2mI5Nq63YiwLVNNwRGv02CSTZKdvoZpxRzXZRNaXcuXfcwKnEqC3JYEkglgEsT8Ob1jeLnVCkcySnMEVLPcPs79rQAuatag6SFB2CnZujB/T+o346Eqz2vwt4nwcmUkCV5ai+bKizZfiUS6ncOss5FWjtpnEZQlGdnCpaUhZKa8p1btWPnzg2NWgsElQNSEl2O4ILu9+sdFw3FTk4UyJIJ85ZK10K5jA5gxsEEVIsyQ8UhkbbiymPK+mezcPnibKRMTZaQprs4dqaiJz5JIOWimLVLPo7aPHF/wD8u4iuYiYlQKUyymWl2YkAnKH5nCQ+zVuST1HiDiAkoBcgqUAGZy1WrStB6w8pUrZojK42cD40kjzZoWAH5XSGPwoLjS5+jx54OCKzgKYodwRUFyEgENS/2I9H8U8SEySfMQVOskMaFwBcaAoaOK/yzLBCASVcyUgfAhOUe5dyS+seI5Sjklx+yXkBmcLTJXmlliAxADOoqUHCQKBm+Zi7E4PzZUslbJCiKMzFwSH0AHX6QHMnqJHmWKSoVoQ9L7ExrGTFAIQgcoSCya0uSddiTFPm2rezmmUcTmolJZACk5vxgKNqkneF07F+c4loOYAFwWt8RZRIHYQbjpCFApIynQhRrfd3YgP62EIMOVJ5gk37ih1e4p2jVjimr8gUUH4DFTirnWsIDZlMeUGhpuah/wBoLxUopSAxLOoFIcEAvY6PqQ5i/E+IzOQBNSCSSVBRHMXcNl5mD2NO9gBjuJhkoTmUGAJUnKQpmZOUv379ICUm/wAaBxbfQOMSTlVMmBZAdCWBA7iz6teBp85Cn5WUbFIYa/h/WKcMlIUc6CqjBLkOTaorT5wYuYhGQiWELT8RU6gaXYn5d4vST0UpJlWCVMSr/pA+Zow9/rBP+qThQKIOtQK60jMFiycx80JUdchBL6UoA7eg0EFp4TJIBmzllR2GmnxOYSbin81/DYknFP5CKdhz+EOOlT+8DPDELWaM5DfhAHrSveIYtWb4yEq6D6lzF1J9MrGT6ZuuQKJq7AdAAX+cWeYkjm9+pv7QHiFlgnQBv193MREyjU9zHcTuJpF2O8MMPMqPVh/EDYfDnMAz2Jdu+sMVYdIYlYqX9q2ehhZtdAm0L8Skk1J+/nBWDxTDKHBehLAi2rfpDCVIRfMSNy3oDtaAsZwuYpYKQSkmlWZ+5r/ELzi9MmpKXxZYvEnMvKCKvUA11e2sX/6jMUUBJSSWdqUF6fesSTwSZLDqSFN+UuPkGoOrRLGYQy8syYlSQQcqrhxodj97xHlBvWxLV6CZ0s5VFCCVv+DWxNBeK8JPQVMpKSS7lh2tT5wXg8QQxckKoGLmvbp3gPi8jKQtLupwHSE0AF2NTetIkm2+LJ3ehfxThuRRPNks5AoovQ1qOsLpHDlzFMgE1ZRAonck7AAn0h9OkGYEgLAUaVZyADTXUCpAgvh02ZIQSAjMCau12Gv6RZZnGP2zRDJrZ0ODw4EsBKZkxQAck0o796hr6xTicaFoUC4+IaEJYghur5YxE5Sg5NBol3cMrsaCAOKT8ycyiHdNqODdu8eeo3LYDUxASnPmJYtvnBBvS9XptBmBks6g5BUpR6gAg+lTfaF+IVnlsnMwVVLBxTLd6Crv+og2XOMlCEu4YgWqrmJd/W/WKNfH+4U7EviFCkLLE5F86K0Lhye4JNNHgORjlEMQTTV8rbEQy8WYgFEjmYELGXsoB/VqdjCAObE7MHFehjbi+WNNiOKGy0qISEhylyAzHK3MAkO9bVh5gsOJkkApWmYgHKjXmqoGlHpfYdX5hU4y1VQQSGOx2Z/WhhlhOITFCii+jgMdGV0iWWMqVCPSJSl1CQyTqAKAgVFNIsn46bKKlS8wzoVLmMAoMr4gXBACkvWl4SmStCyGLCoD0A0D9o6DAT8yVJUgqSx+EG1h60ijl7bUlsR/GWht4A4xMlzEIQhEzNMSkZ35XIdQKSGYXFiA0eoeNMYhExAmHkAdQYk1LOwubfOPGvDDZ0kukhTirVagLX2jq/E+NVMVmmJLlKAqtCHUkAtq4CqaJML6v1CvgiuPJ/SETuOysRKyqSUEKZDJGVi90itOUP07xzmJCUSvNUxITlACgbu7hNmD3L2gfDjMUBLByt2oAANWFAN9GiWIwYUkoBAQCHO9kUF/zRk93fyK9gGJk+cuSokhIlkKysHGZVnpd/ltBEhMxKpTFgCBUnmrRmBo4YF6NAfE8EpCUKBIQM9DqxCnB1BJpBCp0wJSoSyyGzHLqGKrXuTFG7SroEhZ4gWpM12JSmoOnPzKb/uJhJKmKqovUhg1626Q2xHEsyQkklJYMQHci/v9IThQCjsRrXv7mNeJPjTQYrQwk42WmisOlZSCVHOpnJcU2FaPU3itBWrnw8pQILlSAsgGtKkh2NorwZeaFKT5oS3IVlJVegIr7Q14jxVAWgiUpGVLI8oiWzu4ByOUu+xvHPTpL+dftZ2roW8OwaypapzykJCipSkkcwqwDXqKAai0TxnBVKGdBzks7ZQLUYZie7tCuZPXqpRJBBJUS4JrfcxETXASdNYpxndpj8XdoZ4PDJRm8wpmFJohCyaipPLcDd6MYKxuPWVchKUgAM7dSWelSYBRjJy0eXLQwsShJfuWe/8AUVKExVgkAUZLgU7awrhbuQjg27YUnAZ2BStrA5ga1Dff0ig4IA5SiYSzsGtd3tpHYolIAAzW3vVwatS9okJCfwFnvuWGwBsNL94h/wBkXn4PPJgY9tDcRqV8Qct1Z/lHV4zhSZxWSoIWpRUMwbUk1rd/toXT+GIlllBy1CHbXYu7izRpWeLKLLGiqVMBcEhWjgZT7qDNEuIyQSnM/d37s/3SKpEsE5VMVNQMkHXU/pBaZSGcEAGjkOxvQeloV6YnTB0pmSyVpIKGLhxbYjeHPD8aFoNgKBrUvU61gBcrKwKkzHtlofVqh3t0gRMlWYskpRs7t9vtCSiprYrSkjsOH44sK1TZy3f6dYLXjZJSuUsBSSbGzitB22/SnN8JKnILVDOCP1g6ZgWWlSZljUCpeouKbex7RhljipPZKqFfF1BOIYJAQWygWO+kV8UlTDVwUfECpWWjHlYltSzQZxFEoKmAApVQgqNi1gGDB/V41hMEZqAhwSDmD1c6vUUbu8bItUmOmtMW8NmAs6yWqAAX9aUi3i/E8wy30emz6DZqRaeErlrIpmrYMG7ClOsSn8FBYmZo9EuGqxqztWDcOVsNx5FvDOOJQlyQTR+twrq9Cw6wsVxAzPLBehOunKwfoxiH+lrdSUqSdaa6ad4yXg1JXLBFrnq9hS7AQ6jjVtdlLj9nTYMoyZVlgobA60uOggg4yWhvMliah6Aj4Tdw+vMK/tCiYRm5rBLBgqhqWP3qIuwbZUgpL1119T9tGJ4/OyaaGfiXw6cQJa5C3CUk+WQe6spDuotalo4qRLCfiJSH63++kdrguJKlhLsAKCvV/ahHrC7E4QKXMzrygqKs4DhKiSQzd7d4phnOC4y68DSlqjmsTiagJPIAWOvWsFHDrUnkVszPelDo0NUeHkpUsTFpVmTylIJ5lA1ISlxUUYHWI+GPDC5k1SZiilCSHZ67gPqz6fzeWbGo2n0dprTEc2XN+NTl6lRL12h1wucoyylrpUGu53A0o8dovhCFHy1TT5ZoUAlsvKwNXcEXDQQZOFw5KUSxZgq5q4uehNNjGHJ/yEJRpK2I7ktnD8LBWopGZshJbRmYg2FxDriWJVklockBABJu4Uok32U8N1YaUlJCZSUKYkMVZSk0GwegppCPG8RVKCFhsqTodTozk2IsGoIT3nmnaX7ixVMnhMVlSG+EgpLipqVmpsLu1vaKpBUtQURygOTRnNqerN3i2ZxQzJZmFqFSA2uZKRyihvQkj94Hn4qWEiWpNgkkvV2DkA3o/v3hlF+VsqmZxLiIUiWokqKVEl98z11LpaBMTx1ZmoWokgEHK9GPMR+m1IFVNzqRLRUWDCxU5WewADnoYU8QVlXRVGIqX/EQPRgI1Y8Mev8AI1WGT0pJdgLEte6ge14HRKRu6i9bVIdm+WsQSsUerVNWBqPv1iviQKlqKE5RVQGwFx6ReK8Wclei4TMiQlI51XPrYV2p7xCdghTKtibgghybNWtXHpE8HNlEodJBS7gh3ABJvS/R23tFmIylClpRQqCSrO6QakBlCgLGoI9qQdpgSaZdK4ahIUc6QofhcKLnUlLgD7LGKsaiXLSw/wDcNGD0o7kqF62BiaJYQEsokqAUyUqILOADRi19rXgDFTlKmDzEmwenMwpRxT2hYpuXZyTbNnFzwACMvK2bIAogs3Mzs1oYcMwpEsApmk35F5RWtioVg7ALUpPwMEgLSkmhHv6mkRmys7KJSgkWVmB9kggCElkvVUGU2TTPLbagUFm/WNjGK/CDTc0Ff1gdE8kEbjZ7iKUul3Bt903MT4IlKKvQZNJUCz2vmBawLftA6pIUCA6SKgm+op8oxKsqWOZmfpfMHBLNf5RQmVdzlDDVtW0pptDRVLQqWgHGyvKmHMAuwKiDdn0+7wVhlKPw5QNWZJr8xA3FJubkTzChd33/AFJiOGQn8RNWYCtm19I0VcbZdq47OjkyglLEJWLFjXuWNmo8KeM4KYgkukgB+UWFALetekFSEBL5VFROjba/xFXFOIpCSkKflb7/AOVm0iMOXLWyML5a2D4CfTmUDQgA0+YHyifDsctFHdFWcvfpu8BYaXmq4d3s/W20ZJSTyh3BfpQHegoYq4RdlnFDqYjPLAmLYitszuat8quB8ozDf9OYwtQuSS1H9ohh5hyAhQAAbmLXJ+bxtOKUFoAPwilwzpAd0106H6xNLtMRJeRwpay7OljQqGUEEtrXW7ERP/R5hPLNSSQTypJIsW+JqA0D121gDzGu6QkkOSFgkmrJZgerP1gifNkqUCqcC9TlIQQzNUjd3LuBAhih4LY8WKgc4BIZSnZVJuQKBSSH+JTpGjil4vHDJAYqUtbkucwGWpqzpZ7avcCNHFFflZWUr8AdyA1XCkmzXBTcXqY0vDqUGd8xLsQANLlttKv7xbii0ccPCCZEvClXlTWSE0zOr1LOzDf6QFipvlIaQQrNMKUqoSUi6khq9HFnifDeHTBN5FMkWUpS7MzuCPYVgbEzFYdXmOSorKDmzHM7kFJWSRcmv1gY1vsWKVMKw8rEDmSVrQ9SQ4Gxu3cUi7FS5cyYhIQwUoAlSqKZnGZwoVoCC/tF2G8UGXJXJYHzHS7gjYli7M0KJuAeYnOVpCiHU5qGGVmLvaKTjHVHR2O56pcg5ZSAh2E1BWpQB0IVMU7VLGnzhsPM8oGWMyXd6sQ5ZlGiqMaWdu/LzcMZMxK0k1IKAsZz3IXUGvQiOhxXFSUALJJcsUlRcmhoqqQ43jz8+KLTZOcFt0V4XEqmAPyJBIZifV2tURM4uWkpBJWu5rRRAdwnQdOsJcFKCi5JBJsS2t7HrV3tG08OWk5kl0qDuwL6hiev6RleKFtXRn3Y7xkvzAl+UVcXoDr0Nf7gc4dCw0sAAWGU3FrGlX+6RVMXuSCaMeny9BGSMQqW2ZVtHI27xKKko6F+VFx4WWSSACCaXcuQSQeje0ATeCLUFHM6zRyyXYad3+kGrxqTzZlB3uTa1tbGK/8AVUhLlRZJP+53H7Q0ZZl0C50al+GJks50uCoEKFA4LOADo7WvC8+FEXmKZmcC+t9rn5Q9VxpAqCtzVsz/ADPT2gJWLC1Zkqq4IFD0uQ7dPsdDL6jzr9BeU/soR4ek5aGjGhOjOer/AH2YYLhEgpUgIc2KjsXIBO7/AFgBMmhdd/qw9xDGRMUQQosksAQ2lTe5pAnPJX5M65fZkvguHAbIBlzBwKnMFZh2ZZtGxhUyZaUgctGoNDmTf6fZlKWuoBfWurU+rxXjMatQDdCbNsW6RNSyN03f6huX2Rl8O8wGX5fKtTtlIcipvUf3El+G5QKHASoBg9iDVvYfON4bixJD0AoWO4o1L/sYzGqTNAdZAe+u1Nbx3LMpVdI65GSOBBKQl0BkkAJBIIYkOdb13+i3F4eYFM4sPnWlLQbLWgcyZjsDq1qWA+6wFieKAH42oGv+kUh7jl9/oH5Ni0YcGxDaHo9Kil6RMSQkAnV2vWradaQokYpSQEhBbR8vT9Xp1jczHqzUDjVJIJ1Yg1+tY9T2n9luIZMSg5sxCQMz6uB0+9IBxCUlgg5kmqq/ZELOJYtS1qJAS7OkaMBr6QImYdyPUxeOFpXY6xaD5Y5nSpgzMlnEFISSKkE3qBQEF6io7wFLQVUBfoP5EXLRlYgq2ObXem1BDNHNBycUUpCZawroKN2OsAz5gKmWCFen2YybPCQwudvt4twOEzglbvTvWFpRVsWuKtl3DkJJYUa5Aa9IYSsNKlsxDmz3r8tOkQwWHFXt2Bv+sXHhZK3Adqh+1ewjNOab7EbBcdhTUBOVKQ4NbEbn9Ijw0oS6lEtcub6C5rpFfFApMzKM3MxX1sB0tT2ivErQEBAUUl3JAzB+4P0i0V8UgpPoYT+JIKuVimt6l6s3S0RVMQ3xILitQK60JFLQmwKCSXIJ2t/caxuHVdrNpTX9vlHe1G6s7groLViUOoKWFJOlW0tfaIpxAChkKk5tUkh9hTaKcNw4rS7jT5s31HvFMuUpJS+hIbtlP6xXjHwynFDuZNWeQLUGD3Ip13/mJYJZCGyulVwQDTsb6e0blYUrIOZqNpWvWJHDLYJQ5L+33WM3u1qxU39m8OlILoQAb2Ufk7bRKaoqUQJmVjmCirLla/Mag0NXhrMxErDJT5hTmyuEu6jqLOwfU7Rx6sQqYTZ1KKiN3Lt1qYMJSyW+kGTZ0knEh15ZpmEAFallRIDKNCrcNYG2mtvAeMonKMugqMp1LvofrHFrKkqUAQCQQWFGNSOkXSRLQHqSGLjSDP00ZRd7voHFJX2ehiWhRAzpYFn1fY73iU/ALSrlLMQX2YezERxE7j7pYIZRA5wS4qCSK3Nn2hhw3jc4INSQxPN2Zwb7Rjl6TJFWn+4OlsfYuVnTmLpCQwJocySa101EJcfiVsACVKd62IFG5Ten0jMJxaaolK1E8pIt60tBGIxBSpFASEuCf9ztbS/vBhCWN09gTBwtWTMfiSVMGOVQAc/FUM50irE4JRKiEsktowq4BejVe8GYjEqUHIDlKnA2IcFu6R84pTMzDIczgOCLaBu1B7RRSfYy2LsMrJM5gFBQbZs2o7Gh6PCrFqIUBmt6WKhDrGSFhCdSRS1QXIB/3UhfMwzrYB9LXtpGnHJdjqkRQtZIYl2YHW/8s8WTeLzUZ5eYijN1f77tEfLZiCxDNp1eKpuHckqL3L7/AG8N8X2DXkLw+LxChlUotlUwerqcuzvR3A9hBQ4zMly0hnKSOdSTYClzVRPXfeFJJQUqBLMwr09atEpgQFDMpwS5AOYnS7UMBwjLtHdjHE8TmZGCgQWUVOQrNdg4sO21YBVxWcVADNZgPS9rxemUhLlKgWVYjmFBsSCL7/WBuKSmIWC6TdgQE1oGP9QIRhdUCNXQ4w2OUUknMClISHYEkAZjTS94gvEPXkHQm2rbH0hOeLqowAAtq1G1v7awwE0LAUUrD1opFtPiIPyhJYuO6OlFiUgWZxqdfWMVLSfg+ZESUsJABA9h8zFU7ElQZgB2jWr8Dq30RmJYD6xEB6xfJYoINwXHV6H9Isl4dTfCWI2MNdDXRtGLsNGqGH0i5cpKkgAkW0J+XtAJkKBYJUfQwWMPMP4Fd8qoRpLoVpLo7Hwf4AXikmYFpTkUUHMHyqyukqSDmuwIIDAuCfhju0+CJc7h6QUjD4yQMi1gUmZWBzNRTj4V3s72jh/D/jxckeXiM5plTOZ1gCyVuxWnariHGH8bFCn8wTJZ1TQ63HrB4povixQmrf7HX8Z8C4VWHlTMOsSihIEyhV5jCpbMP+o71djrYRPxhwaVOweGw+BXLlJCvMmTz+CUUHzFkipWVBFNSwpccNN8aOMjsitRcP0hfj/FCRLEtGYSwXLkkqL3Vo2wZoCxLtpFPYgrZvxF4bSqYTh0zDJlyk+ZOnKZzUlyaZ6p5JYLah3Mc5xRCcumYHmY1s4ce0OOI+Jps1kWQn8O+ta1rCkywS5ALWrQegiL/K10YZpctAstCEhJJZiH1va0EKmJmIOVJa1B03N4vozZUt2EQM9SRyir6W6v6QGr35FQdgkBFhXQGgoKVbf9ICxWFBTQ1SR6k0L/ACic7FqUX+QtGpk8qHNX+LQihK7DyJqQUIIJDlgzh6nrqw+cXmYpkiWsjUlJYkDMwPqawDNxAUnI6X2dyad9oZYEhKQlhQkD5kN+xhJLit9hihT4jlkiSSakKfehDOdmt6wqlpA69Hhx4gnuUoZygVO7gH2EKpYe6fWv7xpxX7as5vRZOlksyaMakuTpeLUYUEOp2BFBqX2i6WQklRdiGa5dnDG1Xhth0pyeYUBIFUimZ2b1Ov8AUJObihLZzflozkJBZ7O7fxDrByiUKAS9CHdt+haApOFAIL+9629YNViwkhExCig0VlUEqCemYEZqPX+YedzqMRZPkxp4L4CMasywQlVCHsoAjOl/z5TmA1ykdR0PiTwhiZaxJTJcJMtKVpqlllSEktUJzEOSKe0OfC2MkS5MsIMqaXCUT28tS0B8sueNJqPwrra6aku8P4oVKxC0zdcpTm/LUNsWchxQ0hp4Iyds2Y/TWrOZ8UeB5uB8vyiufJWgJUUyypaFoGYnKkHkNezAEmkLeK+CMRhkYZSwDOnr8tMpAcpOXMkE2cgKfQNfb1NXibmDghIqk7+vR7QLj/EoSlU4pBKAQgqvauUXcuQ8K/TwbbRR4Dx3xjhf8WdLkulU9EsTFeXVIOYqKQ9SAkXOxhPisWoEnKjzKsoBqOerW6bR6tjMRJxUkSmUBleb5KAZ040JQFGgScoBUaMkJtHm2NIE5SCjIRmGQKzhIagzucygL9XtaJ5Mah0iGSDg6ObmSlPuQSSH2oK2gRAqRtSsMeLzySpASAATbUDrC+UdQDeu/ttvFoN8RV0F8OQpZMsJK220Gpvp+sRxPDlpzEJJSi6nem/yNNIyTLmoUVy0LSq4KUkBj30La0NovxWPCiVYiWVLIahyjSoYODSt36Qty5a/2cuxWZ5H8xIzlkMqo61PSCZWGlzEEhWVQKXznRyDlYMexjMSmUCOdZbUBJHQ0V/MU5K6obVkZ+IJGVcoJNEgpTlIa2lTbrBOC8sp5wXFKn9zFrqmpQRzkGig4II7+kDDyi5mJmFT1YpH1MTu1QrlegQJClXZOtoPl4eUA/L3JhWSxG3pFhAekUaC0OJMxAokp/7R+0EZu8Jk4k5fjy/7QDGvPXooks7P6mE4i8B2mbSM8/vCNE9f5jEwVH4lE1tmP0tA4gaY1VjQLqA9Yr84zKS0le6mLDq+8T4RIliYhKwhKCp1TFB2SlzR3Z20DmgEdLN8QSMq1qBShBySkfiWkBwWsCSS+gprd4KPY8Ku7OVTgVlTC8XysIoHY6vHQcBxUqfLmuPLmI5mJuhncGltdqQoHHASPMTnSHDjlVlLi9iRQilWqdYs8iRoeaiPEeChLrXnlkgFwQUkNQgtYjX+4RLnKFUrUfcQfisaZi6KVlZmBIBqdASA71FrwNPw5EtyLmnTraJclZmcrYKccsfifuAYw49Z1PsIomIDRBE0jWK8V9DUhzgsFNmpKgtgDl3Omm1YYq4Ilk5pkw2zOQB6BoQ8OnrSrMlZTV3uP+OsdTK4gJkslXxOwCRuCXvT1jLmWSLtdCvTBU8Ply1cpD93IFn/AKi5UkoSo3JND/40v+YRSDqCXZniQmq1r6xLi32yfMrnYR0LJAKsztQk2dvU/bQvlJmE5cuXrlb57w1Ko2FjcRROkDsXz5SgwAKikbFnNTWxPWK1YmZyhSbAgJAc1LuS99toaJLVCosOIOoB9oKkvKOQHgnJ+HMwcuba1aGuGWlCH8sqExJQsvRbHNmSpuVQNGGgF7AWXNAegD3Ase8PuFzZU3CqwoJEwcyAsk0oSJdHFjy6O7kAxTG1yOgthPhXhsteGWZ4CEpJJWFsGYFz+Uppd3etGjnOMcXCVZJc4zkJLpUUlJB2rcdaPHSca4Yoys05WSUhmlpqVGyR/wDonWyXLCOPxvBlJGZQYnTZ40Ub8HxVWF/+qpmUJdvWK8T4gmTaE02e8ADhKrxn+lKCgGdyw76QKL8tDNXGJy0eWlZloYcqaEi3tFKCUKJASGoHFQB6t9dIsmcIVl1Yj4tuiukU4yWkqAC8kzKMxLM7BnFiW16RiyJqXyMGXleyhclDuQXyhN9BTTWIpwkvRPzMVedMSoApzPqlx9dYkvFhNFhST1A/Qwy/sQpl3+OkCmbb41W97dI1KwCACwZw13LetooOPRv8j+0QXjsp5VZhsf0P7x3FhSZYnhqUlwV9qH9IGmcF/Kpu4/mDpPEEqHxN0P3WMXj5f5n9D+kFOSD8kAyMAtBBJHVn/bZ4MmYdKi7yy+uV+twIgeJoFgT99YXT1IUoqJyk6Cv6XjuMpOw8W9i+crmJESJja5TWrETKi2i1o2ldYmklwRcVHpaMRLHeLkW+/vaA2K2TUoXFAaEbH9toxKmvpbeK7FtDeI5YWhaGEplUqANXqYniJIKRRmo5iOAACXPoN4uRMU+YlwbRFunomzJOFAZyX0G8WLwoo4Y3q1vp8ojLxe5cjYfvrAy56lPAqVh4hWQMXUBo/bt1gfFMsMmgpVnJbdtI1KRteCpUs9BRw+hg8uL7CIcQnKpiCD1isLI/qL56ytRJLvrGkyq1jZGX2UtEpRUugD+kPMBwtamyqKSb6+pFmq14p8NS3m5MwS4JApU7V6Ex10uQoMAGYN9+0Z8+VxdIU5TzJqSUmWVN+V/fWkRTxNGyh84eY3CrTMzJPUsHL/ekGcPlonv5stCyGZwHNOsLyT8HcUc2nGSz+L3BESM9H5k+4js//TWGP/xJG7f3FifDeEBfyU+tfrGhenk/FC+2jz9a5Y/GU9UE/MCkMpHCMQoIVLyTUrfKTR2LEOKepjtDwTC//Xlf8BFuCwEmSSZSAh7hJUAe6XYnq0VXp/sbgjgJuHnoJCsNNzAtygrD90vDrwXgMUMSmbMlmXLCVA5wxLhgADzO7F2Zgd46/wA+NedDR9Ok7QVFLoLmoClJKgCEOQD+Y0B9A/vC7E8L86ZNJYUSXNhlSLnQUMX+fA+OnjIoEkAsDe78r9ASIeeN1aH5UJcDi5c2YqUlJS3wlVMxuW2pUC94tCJc5UySktOlMT1DA5k7lJoR2hDj5dXfKSAXB+FQY32cFj2hb/1JZEzMpMxLkqeuYHfqH7uY85ZqdMCyPydBM4zMUVKKMii7lBspPxODQy1NmAJJBcVFYRcXIJzEWYEgakF6CjDpGlYxRQpiVBVS+jkv/Qiudj1zAU/CFMGAH5hUm9GHzhLcpWxG7Iypga6gwokn5jQg2iM1KEqcliaij+neKZy2Ck5syQSAW+Ko3qBQGA5lNQOkHgr7Fqx0sIUlRSwSfhDByQ76XgWbKyEEsSRmQU3ramov7NFMmckoOVHMkC2nXpFMtgEuQ4L61/2tYdTAjBqzlEKUhC2WoZXvlLPd3S9LQoUS7QwE6W6lFJfany20r1MBzFuXU97kuQPk8UhaGjoNwc1kEZCp9afLVni2ct2dIBawLb/OJYycRQBqUo2m1R1oYqKmAe5D1pqdoOJXK6F7dgHlkaO/WMEwC6YyMgrY62WIIOjVjaVB67xkZArYK2RMSRL/AKjIyOOL0lgwi5KwwBP3WMjIRoFFM1Xf70icipr6xkZBfQQ2WnpX6d4jPRMKVGgTswqIyMjMpVJA6FwQ99IwynFj0jIyN6OZWiWUKZQII0Zj7HtHZ8Cxs2YDzOAxOa/YZaNTWNxkV9uM/wAgrsdBLgi3pGSsOAsr+xvWMjIrDDCPSGC/OjRnxkZGhANefEfPjIyHSRxrz41/kRkZBo4358A8SxQA62b500JjUZCZdRAc1iyCsuQdCOxr6wBOWBR81LOfn8vaMjI8Nx+TONyGLl2+nX9PaKkYpiSAbuGLFnr2pGRkGC2cWrxRUpbpBzA5codjUioZ2e52hbPYsQ/UGvzjUZFn9nF/DcWmWJgKc2cAC9Gc6EfYgdbPRIA6l/7jIyOvwG9kUKGWoBqavX7tEFgA1tGRkd5DWxthgSgaln+J3u3ctAOJQAb/AFjIyH9HrMIvy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data:image/jpeg;base64,/9j/4AAQSkZJRgABAQAAAQABAAD/2wCEAAkGBxQTEhUUExQWFRUXGRwYGBgYGBscHRseGxoYFxgfHhoaHigiHRolHBcaIjEhJikrLi4uHR8zODMsNyotLisBCgoKDg0OGxAQGywkICYsLCwsLC8vLC8sLCwsLCwsLCwsLCwsLCw0LCwsLCwsLCwsLCwsLCwsLCwsLCwsLCwsLP/AABEIAKgBLAMBIgACEQEDEQH/xAAcAAACAgMBAQAAAAAAAAAAAAAEBQIDAAEGBwj/xAA9EAABAgQEBAQEBgEDAwUBAAABAhEAAyExBBJBUQUiYXEGE4GRMqGx8EJSwdHh8RQVYpIjgqIWM0NUcgf/xAAaAQADAQEBAQAAAAAAAAAAAAABAgMEAAUG/8QAKxEAAgICAgEEAQMEAwAAAAAAAAECEQMhEjFBBBMiUTKBkaFCYXHhBRQj/9oADAMBAAIRAxEAPwDx1Pa37xJtRQH5xJyrVNddf6jYwpAcKBA0f9LmI39me0TkJHxG+jRYvEAGlta3jSk0YU1H2Yh5Lgnt8/6hQWXSubpBEuSX29P3gNKm94Jkz2p+bX9vvWBsBfMnHUilm1iP+QpQZxQvb3/aNKl1D629IsOFAdjo/wA6wtxOtElbpNAKtB+EnApBNCCxv6awpnrOYWs1LkGxbSsH8NWUggGp0NiNq6wmRPiFjhedmzEuCQA1Rf6fSBTxFaOUKWlQe5a/8h4kmarKwOZqgGtfQ/SFvEeJCYkAIZb5lcpHT1sPbpC4MmS68AHmF8QJSUKUlSlCpKy9dSNt/eD+J+M8OqVlCCpSqEaJLEhQO4LHTvHDoWCmqq/bBto2MUUBwog6BLaMQbXcR6mPNJaBZvDzMx1VmoCCKk0Br/Eem+H+AzEBKpsxQOQJMsEUIJ1STRmpd3rpHlCJ5mKUpRqo1JF93aPSvA/mS0EIRmQoh1lOQ5sr1TQkCgeulnMP70MW5BXZ1n+PGjh4JEzKkkudaDSmmsblYlCllANR7dQ8aYeqxz/Fj0BHDRE4aHPkRE4eLe4dQmOGiBw0OjhoicNB9w6hKcNCHjeBmGanyweZKg9KHKojqzj6R23+NFZwYfM1WZ+kLkqapgo5KZwRUyYCtvLSEsncucxO5t9iBsVw8YeWpYYgElj/AOIcVu3yjuP8aFnGuGhaMpq7MHAsXftZ22ieSKptdnUcHgFhS/NmKTc50qrmCgLBtFKPbbWOY4pLaYSAEvVk/D6R1HEsMjMAzFQsHAoAXYa76kjeFWOlIJAB5kmlWFADbQW7F48KfqW3w+gWKJaTpmzEZaFtjXo4t0ERTMKQcvLoWer6H2hrhkMp1lu9bOb+nzEUz8I8xkDlIzAHS9D6j5wI5LdHMXYeStZCUBSlkskOBWpsaUbsIGxmGKSHeoSqo3Dt3BcN0ht/hLBlpyupaXGoZVLNSiVggnezRVxOUQqZnUkBKsuUAhylkuEEOAWvTWNHSOQukFKCDXS22rdYli1ZnLhiczFYJdVXYaszi7isbwmHVMmS5UuqlqAT67wVxHhy5JKSE5nKSyvQvaj6m+jxyT7CKkrI76RavFVqLW3+3iyVhipYASQcpLGgZhWtWYk6xCagAfCHPq1N9450F0XTOIZwApyqgpY106xoyAagN3BPzAi7gckBSvhUcrlz8IcPTrvpDdc8CgAAFgEuPeITmouoonNqLpHLedeibXv/AFEfMSb0/T2MUSx9DEslLGka6RopBoW4DMw6wQ9B93D/AEaF8oavaCJLqITck0/vYAfKJuJNxJJNyfT9Y0iYKRatncNlSGT1ubdSSfWJypYUdElrF4VtCuhvKlhSAUu4Dt223iVZgJykUZkirGjg2irBKKRlJyrBpUDZvlFmLxRSUlRJpdzvbYtGRp2RembOBVlLZiRoRV2sTAiCUgOPXTv/ADDaVix8aZgzNUKdgKbffaI4jIWJAcglgelqisBTflBUrB8Ni6Ur69ukT4niAqSokkFJ5T1cUc1rEZciWUjKSk/C+7lq0gefiVSSApXMDQNmCv4IMFRTl8exl2JPPckm8WCYFO5PQa+pEC4kqKieWpdk2ijzT6x6SK8L6Oy8DYOUueVTM2WWnMlIuov7sKW99D6gOKV+EN+39iPFuC8TMl3QC+pFti/RzT6R6H4c4oqcpKEpzMhjUcoplc6k/pHneuxycuXgAVxTxDkUZaFVG7ltWN+nsYZeFZcwlUyYOcHlKnAIIr37trCLh3DJ4nqM+QQMxy1dNa3f4cpPShpZ+iXgpgUCVpZiSxbcgD0jJPIsVKD39jI6r/IQGctp0B6mL+X8ydNRrQe8cZPz+UsIdRYjKosWynTUu8cb/mrzhWfmYGgt0Y6x6npvX5JxfJIVyo9o8mImRHGeHfGaEZUTHKW5mBKkF+g5k/ONzPGBQUDM4MxaiopbMnOoJAroggvvG5epjR3uRo7EyI15ELvDfHf8pcxkzKGgy8qEszlbDmJBLVNurdF5MVWWx1T2hb/jxRisBnSoWJBALOz6tDjyYE4phx5aiqgAJJcpYa1H0jpZNM5o8s47JQSKVzKSklRcJBy5idjkUQOgjmzNlZWSkMFpQCbk1KlH3FPSG/HpcwTFKdBlpTQpJuQ7buLEHcxySZjFIqAHZgL1v2H6R8/vJJsmF4WSQHVV3YOHYcwP/jFImqzA2D0JoCB/APeCPDvFMqcqZYUslKEncvzOTUBqU6w4xeLXLl8poykj8QSb1J0INDtDN8ZVI5iTEcTUQkJmAIypolJSlCi5Kf8Acb1cu/pCfEzH+MF9wwJ7lqw34aFp5Xlpe5S7qoxSA+ju5a94om8N5QynU5DKNCAXelcpqdT7xdzje2JaAeEYRSpiVJYZFJNTqC6R6kRqegKWsKBStL0CTQCj9gK9gIccOwcxHxTAlCi6WqkqTc2swPeB52HQQvKpZmqpQgBqAkkM716APQ6BZrlt6DytgX+mqJSzNVluzu1Q9cofb6wLjMGpCshQ5NQQb29m6wz/AMUqAKnSEUQQeUEXJKgzUFtoW8XWysvKVEAlYuQdKU0Fh7Q8JNyqxou3QbwyURJcZSoq/KVKBoGNGSNaxUqatyNU0LnW/peN8JxExSDLSApLE5SQ9RsRXasFLCnObDgndOUiw1NYR6k7oV9uzncOipsHBZvu0WeX+Wp+6xoLuxY62/SJoU1SbfPVjGptlm2Ef4JDAKCkkje530+cVrPljZSxvZL1/wCRHt3i5GKUFAmr1INfcRXiEBUxSlFRKiSKU6a6WhE35FT+zaZooL6/xBMhQURV6HSg2b2gRCxlLtSxbWCcNUDtpr2hZIRoMUgKIYHet2AduvrA2OmKWoFOcjrQdWNtYyZj9GAPKyn7O8NMNOzhSS7EEFlD5dOkSbcNtE38dsWyJpT+Ag0Y5v0tFhlqoXY6V+r6RcrA3BJpTKxPNs4dif2iuUMp5hMDVZSSGc9exgcvKDrwaROUVHMxY1evqIjxaYlcpKmUGNz+E7bgHuRFn+IhQJlKD1LNQja/Q2hbjkkJZWhYsRrUQ+NJyteBorYFiEgVf79IrlzlC3r6RFYi2TiWIYADs8azR4+wvCzQuhobOE3OgoCa2sY9H8HYVOHkrWaLmKY5gygAAAC4DDVoQ+GMOiSkTjKPm5iUu4YGxAJYX2eu0dFjTnyhZDLoDoQXcP6+8eX6z1HL/wA0teSXT0GT/ES2CRWrVtca6hntDTDYygCwouaZqDQN1S5HbrHGrkpSsZVWdOU0Yi5d9QaW1i+dxDkKpdSkse2ZKiG7J9Ixe2nSR1nWT5oWkn/5ZYe9XAYO3cVjhV4lCuZDy5gq6nGazUL1J76Wi7HcWKpU4hRClKyBqFixOlsuYRzcjHB2mI5Nq63YiwLVNNwRGv02CSTZKdvoZpxRzXZRNaXcuXfcwKnEqC3JYEkglgEsT8Ob1jeLnVCkcySnMEVLPcPs79rQAuatag6SFB2CnZujB/T+o346Eqz2vwt4nwcmUkCV5ai+bKizZfiUS6ncOss5FWjtpnEZQlGdnCpaUhZKa8p1btWPnzg2NWgsElQNSEl2O4ILu9+sdFw3FTk4UyJIJ85ZK10K5jA5gxsEEVIsyQ8UhkbbiymPK+mezcPnibKRMTZaQprs4dqaiJz5JIOWimLVLPo7aPHF/wD8u4iuYiYlQKUyymWl2YkAnKH5nCQ+zVuST1HiDiAkoBcgqUAGZy1WrStB6w8pUrZojK42cD40kjzZoWAH5XSGPwoLjS5+jx54OCKzgKYodwRUFyEgENS/2I9H8U8SEySfMQVOskMaFwBcaAoaOK/yzLBCASVcyUgfAhOUe5dyS+seI5Sjklx+yXkBmcLTJXmlliAxADOoqUHCQKBm+Zi7E4PzZUslbJCiKMzFwSH0AHX6QHMnqJHmWKSoVoQ9L7ExrGTFAIQgcoSCya0uSddiTFPm2rezmmUcTmolJZACk5vxgKNqkneF07F+c4loOYAFwWt8RZRIHYQbjpCFApIynQhRrfd3YgP62EIMOVJ5gk37ih1e4p2jVjimr8gUUH4DFTirnWsIDZlMeUGhpuah/wBoLxUopSAxLOoFIcEAvY6PqQ5i/E+IzOQBNSCSSVBRHMXcNl5mD2NO9gBjuJhkoTmUGAJUnKQpmZOUv379ICUm/wAaBxbfQOMSTlVMmBZAdCWBA7iz6teBp85Cn5WUbFIYa/h/WKcMlIUc6CqjBLkOTaorT5wYuYhGQiWELT8RU6gaXYn5d4vST0UpJlWCVMSr/pA+Zow9/rBP+qThQKIOtQK60jMFiycx80JUdchBL6UoA7eg0EFp4TJIBmzllR2GmnxOYSbin81/DYknFP5CKdhz+EOOlT+8DPDELWaM5DfhAHrSveIYtWb4yEq6D6lzF1J9MrGT6ZuuQKJq7AdAAX+cWeYkjm9+pv7QHiFlgnQBv193MREyjU9zHcTuJpF2O8MMPMqPVh/EDYfDnMAz2Jdu+sMVYdIYlYqX9q2ehhZtdAm0L8Skk1J+/nBWDxTDKHBehLAi2rfpDCVIRfMSNy3oDtaAsZwuYpYKQSkmlWZ+5r/ELzi9MmpKXxZYvEnMvKCKvUA11e2sX/6jMUUBJSSWdqUF6fesSTwSZLDqSFN+UuPkGoOrRLGYQy8syYlSQQcqrhxodj97xHlBvWxLV6CZ0s5VFCCVv+DWxNBeK8JPQVMpKSS7lh2tT5wXg8QQxckKoGLmvbp3gPi8jKQtLupwHSE0AF2NTetIkm2+LJ3ehfxThuRRPNks5AoovQ1qOsLpHDlzFMgE1ZRAonck7AAn0h9OkGYEgLAUaVZyADTXUCpAgvh02ZIQSAjMCau12Gv6RZZnGP2zRDJrZ0ODw4EsBKZkxQAck0o796hr6xTicaFoUC4+IaEJYghur5YxE5Sg5NBol3cMrsaCAOKT8ycyiHdNqODdu8eeo3LYDUxASnPmJYtvnBBvS9XptBmBks6g5BUpR6gAg+lTfaF+IVnlsnMwVVLBxTLd6Crv+og2XOMlCEu4YgWqrmJd/W/WKNfH+4U7EviFCkLLE5F86K0Lhye4JNNHgORjlEMQTTV8rbEQy8WYgFEjmYELGXsoB/VqdjCAObE7MHFehjbi+WNNiOKGy0qISEhylyAzHK3MAkO9bVh5gsOJkkApWmYgHKjXmqoGlHpfYdX5hU4y1VQQSGOx2Z/WhhlhOITFCii+jgMdGV0iWWMqVCPSJSl1CQyTqAKAgVFNIsn46bKKlS8wzoVLmMAoMr4gXBACkvWl4SmStCyGLCoD0A0D9o6DAT8yVJUgqSx+EG1h60ijl7bUlsR/GWht4A4xMlzEIQhEzNMSkZ35XIdQKSGYXFiA0eoeNMYhExAmHkAdQYk1LOwubfOPGvDDZ0kukhTirVagLX2jq/E+NVMVmmJLlKAqtCHUkAtq4CqaJML6v1CvgiuPJ/SETuOysRKyqSUEKZDJGVi90itOUP07xzmJCUSvNUxITlACgbu7hNmD3L2gfDjMUBLByt2oAANWFAN9GiWIwYUkoBAQCHO9kUF/zRk93fyK9gGJk+cuSokhIlkKysHGZVnpd/ltBEhMxKpTFgCBUnmrRmBo4YF6NAfE8EpCUKBIQM9DqxCnB1BJpBCp0wJSoSyyGzHLqGKrXuTFG7SroEhZ4gWpM12JSmoOnPzKb/uJhJKmKqovUhg1626Q2xHEsyQkklJYMQHci/v9IThQCjsRrXv7mNeJPjTQYrQwk42WmisOlZSCVHOpnJcU2FaPU3itBWrnw8pQILlSAsgGtKkh2NorwZeaFKT5oS3IVlJVegIr7Q14jxVAWgiUpGVLI8oiWzu4ByOUu+xvHPTpL+dftZ2roW8OwaypapzykJCipSkkcwqwDXqKAai0TxnBVKGdBzks7ZQLUYZie7tCuZPXqpRJBBJUS4JrfcxETXASdNYpxndpj8XdoZ4PDJRm8wpmFJohCyaipPLcDd6MYKxuPWVchKUgAM7dSWelSYBRjJy0eXLQwsShJfuWe/8AUVKExVgkAUZLgU7awrhbuQjg27YUnAZ2BStrA5ga1Dff0ig4IA5SiYSzsGtd3tpHYolIAAzW3vVwatS9okJCfwFnvuWGwBsNL94h/wBkXn4PPJgY9tDcRqV8Qct1Z/lHV4zhSZxWSoIWpRUMwbUk1rd/toXT+GIlllBy1CHbXYu7izRpWeLKLLGiqVMBcEhWjgZT7qDNEuIyQSnM/d37s/3SKpEsE5VMVNQMkHXU/pBaZSGcEAGjkOxvQeloV6YnTB0pmSyVpIKGLhxbYjeHPD8aFoNgKBrUvU61gBcrKwKkzHtlofVqh3t0gRMlWYskpRs7t9vtCSiprYrSkjsOH44sK1TZy3f6dYLXjZJSuUsBSSbGzitB22/SnN8JKnILVDOCP1g6ZgWWlSZljUCpeouKbex7RhljipPZKqFfF1BOIYJAQWygWO+kV8UlTDVwUfECpWWjHlYltSzQZxFEoKmAApVQgqNi1gGDB/V41hMEZqAhwSDmD1c6vUUbu8bItUmOmtMW8NmAs6yWqAAX9aUi3i/E8wy30emz6DZqRaeErlrIpmrYMG7ClOsSn8FBYmZo9EuGqxqztWDcOVsNx5FvDOOJQlyQTR+twrq9Cw6wsVxAzPLBehOunKwfoxiH+lrdSUqSdaa6ad4yXg1JXLBFrnq9hS7AQ6jjVtdlLj9nTYMoyZVlgobA60uOggg4yWhvMliah6Aj4Tdw+vMK/tCiYRm5rBLBgqhqWP3qIuwbZUgpL1119T9tGJ4/OyaaGfiXw6cQJa5C3CUk+WQe6spDuotalo4qRLCfiJSH63++kdrguJKlhLsAKCvV/ahHrC7E4QKXMzrygqKs4DhKiSQzd7d4phnOC4y68DSlqjmsTiagJPIAWOvWsFHDrUnkVszPelDo0NUeHkpUsTFpVmTylIJ5lA1ISlxUUYHWI+GPDC5k1SZiilCSHZ67gPqz6fzeWbGo2n0dprTEc2XN+NTl6lRL12h1wucoyylrpUGu53A0o8dovhCFHy1TT5ZoUAlsvKwNXcEXDQQZOFw5KUSxZgq5q4uehNNjGHJ/yEJRpK2I7ktnD8LBWopGZshJbRmYg2FxDriWJVklockBABJu4Uok32U8N1YaUlJCZSUKYkMVZSk0GwegppCPG8RVKCFhsqTodTozk2IsGoIT3nmnaX7ixVMnhMVlSG+EgpLipqVmpsLu1vaKpBUtQURygOTRnNqerN3i2ZxQzJZmFqFSA2uZKRyihvQkj94Hn4qWEiWpNgkkvV2DkA3o/v3hlF+VsqmZxLiIUiWokqKVEl98z11LpaBMTx1ZmoWokgEHK9GPMR+m1IFVNzqRLRUWDCxU5WewADnoYU8QVlXRVGIqX/EQPRgI1Y8Mev8AI1WGT0pJdgLEte6ge14HRKRu6i9bVIdm+WsQSsUerVNWBqPv1iviQKlqKE5RVQGwFx6ReK8Wclei4TMiQlI51XPrYV2p7xCdghTKtibgghybNWtXHpE8HNlEodJBS7gh3ABJvS/R23tFmIylClpRQqCSrO6QakBlCgLGoI9qQdpgSaZdK4ahIUc6QofhcKLnUlLgD7LGKsaiXLSw/wDcNGD0o7kqF62BiaJYQEsokqAUyUqILOADRi19rXgDFTlKmDzEmwenMwpRxT2hYpuXZyTbNnFzwACMvK2bIAogs3Mzs1oYcMwpEsApmk35F5RWtioVg7ALUpPwMEgLSkmhHv6mkRmys7KJSgkWVmB9kggCElkvVUGU2TTPLbagUFm/WNjGK/CDTc0Ff1gdE8kEbjZ7iKUul3Bt903MT4IlKKvQZNJUCz2vmBawLftA6pIUCA6SKgm+op8oxKsqWOZmfpfMHBLNf5RQmVdzlDDVtW0pptDRVLQqWgHGyvKmHMAuwKiDdn0+7wVhlKPw5QNWZJr8xA3FJubkTzChd33/AFJiOGQn8RNWYCtm19I0VcbZdq47OjkyglLEJWLFjXuWNmo8KeM4KYgkukgB+UWFALetekFSEBL5VFROjba/xFXFOIpCSkKflb7/AOVm0iMOXLWyML5a2D4CfTmUDQgA0+YHyifDsctFHdFWcvfpu8BYaXmq4d3s/W20ZJSTyh3BfpQHegoYq4RdlnFDqYjPLAmLYitszuat8quB8ozDf9OYwtQuSS1H9ohh5hyAhQAAbmLXJ+bxtOKUFoAPwilwzpAd0106H6xNLtMRJeRwpay7OljQqGUEEtrXW7ERP/R5hPLNSSQTypJIsW+JqA0D121gDzGu6QkkOSFgkmrJZgerP1gifNkqUCqcC9TlIQQzNUjd3LuBAhih4LY8WKgc4BIZSnZVJuQKBSSH+JTpGjil4vHDJAYqUtbkucwGWpqzpZ7avcCNHFFflZWUr8AdyA1XCkmzXBTcXqY0vDqUGd8xLsQANLlttKv7xbii0ccPCCZEvClXlTWSE0zOr1LOzDf6QFipvlIaQQrNMKUqoSUi6khq9HFnifDeHTBN5FMkWUpS7MzuCPYVgbEzFYdXmOSorKDmzHM7kFJWSRcmv1gY1vsWKVMKw8rEDmSVrQ9SQ4Gxu3cUi7FS5cyYhIQwUoAlSqKZnGZwoVoCC/tF2G8UGXJXJYHzHS7gjYli7M0KJuAeYnOVpCiHU5qGGVmLvaKTjHVHR2O56pcg5ZSAh2E1BWpQB0IVMU7VLGnzhsPM8oGWMyXd6sQ5ZlGiqMaWdu/LzcMZMxK0k1IKAsZz3IXUGvQiOhxXFSUALJJcsUlRcmhoqqQ43jz8+KLTZOcFt0V4XEqmAPyJBIZifV2tURM4uWkpBJWu5rRRAdwnQdOsJcFKCi5JBJsS2t7HrV3tG08OWk5kl0qDuwL6hiev6RleKFtXRn3Y7xkvzAl+UVcXoDr0Nf7gc4dCw0sAAWGU3FrGlX+6RVMXuSCaMeny9BGSMQqW2ZVtHI27xKKko6F+VFx4WWSSACCaXcuQSQeje0ATeCLUFHM6zRyyXYad3+kGrxqTzZlB3uTa1tbGK/8AVUhLlRZJP+53H7Q0ZZl0C50al+GJks50uCoEKFA4LOADo7WvC8+FEXmKZmcC+t9rn5Q9VxpAqCtzVsz/ADPT2gJWLC1Zkqq4IFD0uQ7dPsdDL6jzr9BeU/soR4ek5aGjGhOjOer/AH2YYLhEgpUgIc2KjsXIBO7/AFgBMmhdd/qw9xDGRMUQQosksAQ2lTe5pAnPJX5M65fZkvguHAbIBlzBwKnMFZh2ZZtGxhUyZaUgctGoNDmTf6fZlKWuoBfWurU+rxXjMatQDdCbNsW6RNSyN03f6huX2Rl8O8wGX5fKtTtlIcipvUf3El+G5QKHASoBg9iDVvYfON4bixJD0AoWO4o1L/sYzGqTNAdZAe+u1Nbx3LMpVdI65GSOBBKQl0BkkAJBIIYkOdb13+i3F4eYFM4sPnWlLQbLWgcyZjsDq1qWA+6wFieKAH42oGv+kUh7jl9/oH5Ni0YcGxDaHo9Kil6RMSQkAnV2vWradaQokYpSQEhBbR8vT9Xp1jczHqzUDjVJIJ1Yg1+tY9T2n9luIZMSg5sxCQMz6uB0+9IBxCUlgg5kmqq/ZELOJYtS1qJAS7OkaMBr6QImYdyPUxeOFpXY6xaD5Y5nSpgzMlnEFISSKkE3qBQEF6io7wFLQVUBfoP5EXLRlYgq2ObXem1BDNHNBycUUpCZawroKN2OsAz5gKmWCFen2YybPCQwudvt4twOEzglbvTvWFpRVsWuKtl3DkJJYUa5Aa9IYSsNKlsxDmz3r8tOkQwWHFXt2Bv+sXHhZK3Adqh+1ewjNOab7EbBcdhTUBOVKQ4NbEbn9Ijw0oS6lEtcub6C5rpFfFApMzKM3MxX1sB0tT2ivErQEBAUUl3JAzB+4P0i0V8UgpPoYT+JIKuVimt6l6s3S0RVMQ3xILitQK60JFLQmwKCSXIJ2t/caxuHVdrNpTX9vlHe1G6s7groLViUOoKWFJOlW0tfaIpxAChkKk5tUkh9hTaKcNw4rS7jT5s31HvFMuUpJS+hIbtlP6xXjHwynFDuZNWeQLUGD3Ip13/mJYJZCGyulVwQDTsb6e0blYUrIOZqNpWvWJHDLYJQ5L+33WM3u1qxU39m8OlILoQAb2Ufk7bRKaoqUQJmVjmCirLla/Mag0NXhrMxErDJT5hTmyuEu6jqLOwfU7Rx6sQqYTZ1KKiN3Lt1qYMJSyW+kGTZ0knEh15ZpmEAFallRIDKNCrcNYG2mtvAeMonKMugqMp1LvofrHFrKkqUAQCQQWFGNSOkXSRLQHqSGLjSDP00ZRd7voHFJX2ehiWhRAzpYFn1fY73iU/ALSrlLMQX2YezERxE7j7pYIZRA5wS4qCSK3Nn2hhw3jc4INSQxPN2Zwb7Rjl6TJFWn+4OlsfYuVnTmLpCQwJocySa101EJcfiVsACVKd62IFG5Ten0jMJxaaolK1E8pIt60tBGIxBSpFASEuCf9ztbS/vBhCWN09gTBwtWTMfiSVMGOVQAc/FUM50irE4JRKiEsktowq4BejVe8GYjEqUHIDlKnA2IcFu6R84pTMzDIczgOCLaBu1B7RRSfYy2LsMrJM5gFBQbZs2o7Gh6PCrFqIUBmt6WKhDrGSFhCdSRS1QXIB/3UhfMwzrYB9LXtpGnHJdjqkRQtZIYl2YHW/8s8WTeLzUZ5eYijN1f77tEfLZiCxDNp1eKpuHckqL3L7/AG8N8X2DXkLw+LxChlUotlUwerqcuzvR3A9hBQ4zMly0hnKSOdSTYClzVRPXfeFJJQUqBLMwr09atEpgQFDMpwS5AOYnS7UMBwjLtHdjHE8TmZGCgQWUVOQrNdg4sO21YBVxWcVADNZgPS9rxemUhLlKgWVYjmFBsSCL7/WBuKSmIWC6TdgQE1oGP9QIRhdUCNXQ4w2OUUknMClISHYEkAZjTS94gvEPXkHQm2rbH0hOeLqowAAtq1G1v7awwE0LAUUrD1opFtPiIPyhJYuO6OlFiUgWZxqdfWMVLSfg+ZESUsJABA9h8zFU7ElQZgB2jWr8Dq30RmJYD6xEB6xfJYoINwXHV6H9Isl4dTfCWI2MNdDXRtGLsNGqGH0i5cpKkgAkW0J+XtAJkKBYJUfQwWMPMP4Fd8qoRpLoVpLo7Hwf4AXikmYFpTkUUHMHyqyukqSDmuwIIDAuCfhju0+CJc7h6QUjD4yQMi1gUmZWBzNRTj4V3s72jh/D/jxckeXiM5plTOZ1gCyVuxWnariHGH8bFCn8wTJZ1TQ63HrB4povixQmrf7HX8Z8C4VWHlTMOsSihIEyhV5jCpbMP+o71djrYRPxhwaVOweGw+BXLlJCvMmTz+CUUHzFkipWVBFNSwpccNN8aOMjsitRcP0hfj/FCRLEtGYSwXLkkqL3Vo2wZoCxLtpFPYgrZvxF4bSqYTh0zDJlyk+ZOnKZzUlyaZ6p5JYLah3Mc5xRCcumYHmY1s4ce0OOI+Jps1kWQn8O+ta1rCkywS5ALWrQegiL/K10YZpctAstCEhJJZiH1va0EKmJmIOVJa1B03N4vozZUt2EQM9SRyir6W6v6QGr35FQdgkBFhXQGgoKVbf9ICxWFBTQ1SR6k0L/ACic7FqUX+QtGpk8qHNX+LQihK7DyJqQUIIJDlgzh6nrqw+cXmYpkiWsjUlJYkDMwPqawDNxAUnI6X2dyad9oZYEhKQlhQkD5kN+xhJLit9hihT4jlkiSSakKfehDOdmt6wqlpA69Hhx4gnuUoZygVO7gH2EKpYe6fWv7xpxX7as5vRZOlksyaMakuTpeLUYUEOp2BFBqX2i6WQklRdiGa5dnDG1Xhth0pyeYUBIFUimZ2b1Ov8AUJObihLZzflozkJBZ7O7fxDrByiUKAS9CHdt+haApOFAIL+9629YNViwkhExCig0VlUEqCemYEZqPX+YedzqMRZPkxp4L4CMasywQlVCHsoAjOl/z5TmA1ykdR0PiTwhiZaxJTJcJMtKVpqlllSEktUJzEOSKe0OfC2MkS5MsIMqaXCUT28tS0B8sueNJqPwrra6aku8P4oVKxC0zdcpTm/LUNsWchxQ0hp4Iyds2Y/TWrOZ8UeB5uB8vyiufJWgJUUyypaFoGYnKkHkNezAEmkLeK+CMRhkYZSwDOnr8tMpAcpOXMkE2cgKfQNfb1NXibmDghIqk7+vR7QLj/EoSlU4pBKAQgqvauUXcuQ8K/TwbbRR4Dx3xjhf8WdLkulU9EsTFeXVIOYqKQ9SAkXOxhPisWoEnKjzKsoBqOerW6bR6tjMRJxUkSmUBleb5KAZ040JQFGgScoBUaMkJtHm2NIE5SCjIRmGQKzhIagzucygL9XtaJ5Mah0iGSDg6ObmSlPuQSSH2oK2gRAqRtSsMeLzySpASAATbUDrC+UdQDeu/ttvFoN8RV0F8OQpZMsJK220Gpvp+sRxPDlpzEJJSi6nem/yNNIyTLmoUVy0LSq4KUkBj30La0NovxWPCiVYiWVLIahyjSoYODSt36Qty5a/2cuxWZ5H8xIzlkMqo61PSCZWGlzEEhWVQKXznRyDlYMexjMSmUCOdZbUBJHQ0V/MU5K6obVkZ+IJGVcoJNEgpTlIa2lTbrBOC8sp5wXFKn9zFrqmpQRzkGig4II7+kDDyi5mJmFT1YpH1MTu1QrlegQJClXZOtoPl4eUA/L3JhWSxG3pFhAekUaC0OJMxAokp/7R+0EZu8Jk4k5fjy/7QDGvPXooks7P6mE4i8B2mbSM8/vCNE9f5jEwVH4lE1tmP0tA4gaY1VjQLqA9Yr84zKS0le6mLDq+8T4RIliYhKwhKCp1TFB2SlzR3Z20DmgEdLN8QSMq1qBShBySkfiWkBwWsCSS+gprd4KPY8Ku7OVTgVlTC8XysIoHY6vHQcBxUqfLmuPLmI5mJuhncGltdqQoHHASPMTnSHDjlVlLi9iRQilWqdYs8iRoeaiPEeChLrXnlkgFwQUkNQgtYjX+4RLnKFUrUfcQfisaZi6KVlZmBIBqdASA71FrwNPw5EtyLmnTraJclZmcrYKccsfifuAYw49Z1PsIomIDRBE0jWK8V9DUhzgsFNmpKgtgDl3Omm1YYq4Ilk5pkw2zOQB6BoQ8OnrSrMlZTV3uP+OsdTK4gJkslXxOwCRuCXvT1jLmWSLtdCvTBU8Ply1cpD93IFn/AKi5UkoSo3JND/40v+YRSDqCXZniQmq1r6xLi32yfMrnYR0LJAKsztQk2dvU/bQvlJmE5cuXrlb57w1Ko2FjcRROkDsXz5SgwAKikbFnNTWxPWK1YmZyhSbAgJAc1LuS99toaJLVCosOIOoB9oKkvKOQHgnJ+HMwcuba1aGuGWlCH8sqExJQsvRbHNmSpuVQNGGgF7AWXNAegD3Ase8PuFzZU3CqwoJEwcyAsk0oSJdHFjy6O7kAxTG1yOgthPhXhsteGWZ4CEpJJWFsGYFz+Uppd3etGjnOMcXCVZJc4zkJLpUUlJB2rcdaPHSca4Yoys05WSUhmlpqVGyR/wDonWyXLCOPxvBlJGZQYnTZ40Ub8HxVWF/+qpmUJdvWK8T4gmTaE02e8ADhKrxn+lKCgGdyw76QKL8tDNXGJy0eWlZloYcqaEi3tFKCUKJASGoHFQB6t9dIsmcIVl1Yj4tuiukU4yWkqAC8kzKMxLM7BnFiW16RiyJqXyMGXleyhclDuQXyhN9BTTWIpwkvRPzMVedMSoApzPqlx9dYkvFhNFhST1A/Qwy/sQpl3+OkCmbb41W97dI1KwCACwZw13LetooOPRv8j+0QXjsp5VZhsf0P7x3FhSZYnhqUlwV9qH9IGmcF/Kpu4/mDpPEEqHxN0P3WMXj5f5n9D+kFOSD8kAyMAtBBJHVn/bZ4MmYdKi7yy+uV+twIgeJoFgT99YXT1IUoqJyk6Cv6XjuMpOw8W9i+crmJESJja5TWrETKi2i1o2ldYmklwRcVHpaMRLHeLkW+/vaA2K2TUoXFAaEbH9toxKmvpbeK7FtDeI5YWhaGEplUqANXqYniJIKRRmo5iOAACXPoN4uRMU+YlwbRFunomzJOFAZyX0G8WLwoo4Y3q1vp8ojLxe5cjYfvrAy56lPAqVh4hWQMXUBo/bt1gfFMsMmgpVnJbdtI1KRteCpUs9BRw+hg8uL7CIcQnKpiCD1isLI/qL56ytRJLvrGkyq1jZGX2UtEpRUugD+kPMBwtamyqKSb6+pFmq14p8NS3m5MwS4JApU7V6Ex10uQoMAGYN9+0Z8+VxdIU5TzJqSUmWVN+V/fWkRTxNGyh84eY3CrTMzJPUsHL/ekGcPlonv5stCyGZwHNOsLyT8HcUc2nGSz+L3BESM9H5k+4js//TWGP/xJG7f3FifDeEBfyU+tfrGhenk/FC+2jz9a5Y/GU9UE/MCkMpHCMQoIVLyTUrfKTR2LEOKepjtDwTC//Xlf8BFuCwEmSSZSAh7hJUAe6XYnq0VXp/sbgjgJuHnoJCsNNzAtygrD90vDrwXgMUMSmbMlmXLCVA5wxLhgADzO7F2Zgd46/wA+NedDR9Ok7QVFLoLmoClJKgCEOQD+Y0B9A/vC7E8L86ZNJYUSXNhlSLnQUMX+fA+OnjIoEkAsDe78r9ASIeeN1aH5UJcDi5c2YqUlJS3wlVMxuW2pUC94tCJc5UySktOlMT1DA5k7lJoR2hDj5dXfKSAXB+FQY32cFj2hb/1JZEzMpMxLkqeuYHfqH7uY85ZqdMCyPydBM4zMUVKKMii7lBspPxODQy1NmAJJBcVFYRcXIJzEWYEgakF6CjDpGlYxRQpiVBVS+jkv/Qiudj1zAU/CFMGAH5hUm9GHzhLcpWxG7Iypga6gwokn5jQg2iM1KEqcliaij+neKZy2Ck5syQSAW+Ko3qBQGA5lNQOkHgr7Fqx0sIUlRSwSfhDByQ76XgWbKyEEsSRmQU3ramov7NFMmckoOVHMkC2nXpFMtgEuQ4L61/2tYdTAjBqzlEKUhC2WoZXvlLPd3S9LQoUS7QwE6W6lFJfany20r1MBzFuXU97kuQPk8UhaGjoNwc1kEZCp9afLVni2ct2dIBawLb/OJYycRQBqUo2m1R1oYqKmAe5D1pqdoOJXK6F7dgHlkaO/WMEwC6YyMgrY62WIIOjVjaVB67xkZArYK2RMSRL/AKjIyOOL0lgwi5KwwBP3WMjIRoFFM1Xf70icipr6xkZBfQQ2WnpX6d4jPRMKVGgTswqIyMjMpVJA6FwQ99IwynFj0jIyN6OZWiWUKZQII0Zj7HtHZ8Cxs2YDzOAxOa/YZaNTWNxkV9uM/wAgrsdBLgi3pGSsOAsr+xvWMjIrDDCPSGC/OjRnxkZGhANefEfPjIyHSRxrz41/kRkZBo4358A8SxQA62b500JjUZCZdRAc1iyCsuQdCOxr6wBOWBR81LOfn8vaMjI8Nx+TONyGLl2+nX9PaKkYpiSAbuGLFnr2pGRkGC2cWrxRUpbpBzA5codjUioZ2e52hbPYsQ/UGvzjUZFn9nF/DcWmWJgKc2cAC9Gc6EfYgdbPRIA6l/7jIyOvwG9kUKGWoBqavX7tEFgA1tGRkd5DWxthgSgaln+J3u3ctAOJQAb/AFjIyH9HrMIvy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4" name="AutoShape 10" descr="data:image/jpeg;base64,/9j/4AAQSkZJRgABAQAAAQABAAD/2wCEAAkGBxQTEhUUExQWFRUXGRwYGBgYGBscHRseGxoYFxgfHhoaHigiHRolHBcaIjEhJikrLi4uHR8zODMsNyotLisBCgoKDg0OGxAQGywkICYsLCwsLC8vLC8sLCwsLCwsLCwsLCwsLCw0LCwsLCwsLCwsLCwsLCwsLCwsLCwsLCwsLP/AABEIAKgBLAMBIgACEQEDEQH/xAAcAAACAgMBAQAAAAAAAAAAAAAEBQIDAAEGBwj/xAA9EAABAgQEBAQEBgEDAwUBAAABAhEAAyExBBJBUQUiYXEGE4GRMqGx8EJSwdHh8RQVYpIjgqIWM0NUcgf/xAAaAQADAQEBAQAAAAAAAAAAAAABAgMEAAUG/8QAKxEAAgICAgEEAQMEAwAAAAAAAAECEQMhEjFBBBMiUTKBkaFCYXHhBRQj/9oADAMBAAIRAxEAPwDx1Pa37xJtRQH5xJyrVNddf6jYwpAcKBA0f9LmI39me0TkJHxG+jRYvEAGlta3jSk0YU1H2Yh5Lgnt8/6hQWXSubpBEuSX29P3gNKm94Jkz2p+bX9vvWBsBfMnHUilm1iP+QpQZxQvb3/aNKl1D629IsOFAdjo/wA6wtxOtElbpNAKtB+EnApBNCCxv6awpnrOYWs1LkGxbSsH8NWUggGp0NiNq6wmRPiFjhedmzEuCQA1Rf6fSBTxFaOUKWlQe5a/8h4kmarKwOZqgGtfQ/SFvEeJCYkAIZb5lcpHT1sPbpC4MmS68AHmF8QJSUKUlSlCpKy9dSNt/eD+J+M8OqVlCCpSqEaJLEhQO4LHTvHDoWCmqq/bBto2MUUBwog6BLaMQbXcR6mPNJaBZvDzMx1VmoCCKk0Br/Eem+H+AzEBKpsxQOQJMsEUIJ1STRmpd3rpHlCJ5mKUpRqo1JF93aPSvA/mS0EIRmQoh1lOQ5sr1TQkCgeulnMP70MW5BXZ1n+PGjh4JEzKkkudaDSmmsblYlCllANR7dQ8aYeqxz/Fj0BHDRE4aHPkRE4eLe4dQmOGiBw0OjhoicNB9w6hKcNCHjeBmGanyweZKg9KHKojqzj6R23+NFZwYfM1WZ+kLkqapgo5KZwRUyYCtvLSEsncucxO5t9iBsVw8YeWpYYgElj/AOIcVu3yjuP8aFnGuGhaMpq7MHAsXftZ22ieSKptdnUcHgFhS/NmKTc50qrmCgLBtFKPbbWOY4pLaYSAEvVk/D6R1HEsMjMAzFQsHAoAXYa76kjeFWOlIJAB5kmlWFADbQW7F48KfqW3w+gWKJaTpmzEZaFtjXo4t0ERTMKQcvLoWer6H2hrhkMp1lu9bOb+nzEUz8I8xkDlIzAHS9D6j5wI5LdHMXYeStZCUBSlkskOBWpsaUbsIGxmGKSHeoSqo3Dt3BcN0ht/hLBlpyupaXGoZVLNSiVggnezRVxOUQqZnUkBKsuUAhylkuEEOAWvTWNHSOQukFKCDXS22rdYli1ZnLhiczFYJdVXYaszi7isbwmHVMmS5UuqlqAT67wVxHhy5JKSE5nKSyvQvaj6m+jxyT7CKkrI76RavFVqLW3+3iyVhipYASQcpLGgZhWtWYk6xCagAfCHPq1N9450F0XTOIZwApyqgpY106xoyAagN3BPzAi7gckBSvhUcrlz8IcPTrvpDdc8CgAAFgEuPeITmouoonNqLpHLedeibXv/AFEfMSb0/T2MUSx9DEslLGka6RopBoW4DMw6wQ9B93D/AEaF8oavaCJLqITck0/vYAfKJuJNxJJNyfT9Y0iYKRatncNlSGT1ubdSSfWJypYUdElrF4VtCuhvKlhSAUu4Dt223iVZgJykUZkirGjg2irBKKRlJyrBpUDZvlFmLxRSUlRJpdzvbYtGRp2RembOBVlLZiRoRV2sTAiCUgOPXTv/ADDaVix8aZgzNUKdgKbffaI4jIWJAcglgelqisBTflBUrB8Ni6Ur69ukT4niAqSokkFJ5T1cUc1rEZciWUjKSk/C+7lq0gefiVSSApXMDQNmCv4IMFRTl8exl2JPPckm8WCYFO5PQa+pEC4kqKieWpdk2ijzT6x6SK8L6Oy8DYOUueVTM2WWnMlIuov7sKW99D6gOKV+EN+39iPFuC8TMl3QC+pFti/RzT6R6H4c4oqcpKEpzMhjUcoplc6k/pHneuxycuXgAVxTxDkUZaFVG7ltWN+nsYZeFZcwlUyYOcHlKnAIIr37trCLh3DJ4nqM+QQMxy1dNa3f4cpPShpZ+iXgpgUCVpZiSxbcgD0jJPIsVKD39jI6r/IQGctp0B6mL+X8ydNRrQe8cZPz+UsIdRYjKosWynTUu8cb/mrzhWfmYGgt0Y6x6npvX5JxfJIVyo9o8mImRHGeHfGaEZUTHKW5mBKkF+g5k/ONzPGBQUDM4MxaiopbMnOoJAroggvvG5epjR3uRo7EyI15ELvDfHf8pcxkzKGgy8qEszlbDmJBLVNurdF5MVWWx1T2hb/jxRisBnSoWJBALOz6tDjyYE4phx5aiqgAJJcpYa1H0jpZNM5o8s47JQSKVzKSklRcJBy5idjkUQOgjmzNlZWSkMFpQCbk1KlH3FPSG/HpcwTFKdBlpTQpJuQ7buLEHcxySZjFIqAHZgL1v2H6R8/vJJsmF4WSQHVV3YOHYcwP/jFImqzA2D0JoCB/APeCPDvFMqcqZYUslKEncvzOTUBqU6w4xeLXLl8poykj8QSb1J0INDtDN8ZVI5iTEcTUQkJmAIypolJSlCi5Kf8Acb1cu/pCfEzH+MF9wwJ7lqw34aFp5Xlpe5S7qoxSA+ju5a94om8N5QynU5DKNCAXelcpqdT7xdzje2JaAeEYRSpiVJYZFJNTqC6R6kRqegKWsKBStL0CTQCj9gK9gIccOwcxHxTAlCi6WqkqTc2swPeB52HQQvKpZmqpQgBqAkkM716APQ6BZrlt6DytgX+mqJSzNVluzu1Q9cofb6wLjMGpCshQ5NQQb29m6wz/AMUqAKnSEUQQeUEXJKgzUFtoW8XWysvKVEAlYuQdKU0Fh7Q8JNyqxou3QbwyURJcZSoq/KVKBoGNGSNaxUqatyNU0LnW/peN8JxExSDLSApLE5SQ9RsRXasFLCnObDgndOUiw1NYR6k7oV9uzncOipsHBZvu0WeX+Wp+6xoLuxY62/SJoU1SbfPVjGptlm2Ef4JDAKCkkje530+cVrPljZSxvZL1/wCRHt3i5GKUFAmr1INfcRXiEBUxSlFRKiSKU6a6WhE35FT+zaZooL6/xBMhQURV6HSg2b2gRCxlLtSxbWCcNUDtpr2hZIRoMUgKIYHet2AduvrA2OmKWoFOcjrQdWNtYyZj9GAPKyn7O8NMNOzhSS7EEFlD5dOkSbcNtE38dsWyJpT+Ag0Y5v0tFhlqoXY6V+r6RcrA3BJpTKxPNs4dif2iuUMp5hMDVZSSGc9exgcvKDrwaROUVHMxY1evqIjxaYlcpKmUGNz+E7bgHuRFn+IhQJlKD1LNQja/Q2hbjkkJZWhYsRrUQ+NJyteBorYFiEgVf79IrlzlC3r6RFYi2TiWIYADs8azR4+wvCzQuhobOE3OgoCa2sY9H8HYVOHkrWaLmKY5gygAAAC4DDVoQ+GMOiSkTjKPm5iUu4YGxAJYX2eu0dFjTnyhZDLoDoQXcP6+8eX6z1HL/wA0teSXT0GT/ES2CRWrVtca6hntDTDYygCwouaZqDQN1S5HbrHGrkpSsZVWdOU0Yi5d9QaW1i+dxDkKpdSkse2ZKiG7J9Ixe2nSR1nWT5oWkn/5ZYe9XAYO3cVjhV4lCuZDy5gq6nGazUL1J76Wi7HcWKpU4hRClKyBqFixOlsuYRzcjHB2mI5Nq63YiwLVNNwRGv02CSTZKdvoZpxRzXZRNaXcuXfcwKnEqC3JYEkglgEsT8Ob1jeLnVCkcySnMEVLPcPs79rQAuatag6SFB2CnZujB/T+o346Eqz2vwt4nwcmUkCV5ai+bKizZfiUS6ncOss5FWjtpnEZQlGdnCpaUhZKa8p1btWPnzg2NWgsElQNSEl2O4ILu9+sdFw3FTk4UyJIJ85ZK10K5jA5gxsEEVIsyQ8UhkbbiymPK+mezcPnibKRMTZaQprs4dqaiJz5JIOWimLVLPo7aPHF/wD8u4iuYiYlQKUyymWl2YkAnKH5nCQ+zVuST1HiDiAkoBcgqUAGZy1WrStB6w8pUrZojK42cD40kjzZoWAH5XSGPwoLjS5+jx54OCKzgKYodwRUFyEgENS/2I9H8U8SEySfMQVOskMaFwBcaAoaOK/yzLBCASVcyUgfAhOUe5dyS+seI5Sjklx+yXkBmcLTJXmlliAxADOoqUHCQKBm+Zi7E4PzZUslbJCiKMzFwSH0AHX6QHMnqJHmWKSoVoQ9L7ExrGTFAIQgcoSCya0uSddiTFPm2rezmmUcTmolJZACk5vxgKNqkneF07F+c4loOYAFwWt8RZRIHYQbjpCFApIynQhRrfd3YgP62EIMOVJ5gk37ih1e4p2jVjimr8gUUH4DFTirnWsIDZlMeUGhpuah/wBoLxUopSAxLOoFIcEAvY6PqQ5i/E+IzOQBNSCSSVBRHMXcNl5mD2NO9gBjuJhkoTmUGAJUnKQpmZOUv379ICUm/wAaBxbfQOMSTlVMmBZAdCWBA7iz6teBp85Cn5WUbFIYa/h/WKcMlIUc6CqjBLkOTaorT5wYuYhGQiWELT8RU6gaXYn5d4vST0UpJlWCVMSr/pA+Zow9/rBP+qThQKIOtQK60jMFiycx80JUdchBL6UoA7eg0EFp4TJIBmzllR2GmnxOYSbin81/DYknFP5CKdhz+EOOlT+8DPDELWaM5DfhAHrSveIYtWb4yEq6D6lzF1J9MrGT6ZuuQKJq7AdAAX+cWeYkjm9+pv7QHiFlgnQBv193MREyjU9zHcTuJpF2O8MMPMqPVh/EDYfDnMAz2Jdu+sMVYdIYlYqX9q2ehhZtdAm0L8Skk1J+/nBWDxTDKHBehLAi2rfpDCVIRfMSNy3oDtaAsZwuYpYKQSkmlWZ+5r/ELzi9MmpKXxZYvEnMvKCKvUA11e2sX/6jMUUBJSSWdqUF6fesSTwSZLDqSFN+UuPkGoOrRLGYQy8syYlSQQcqrhxodj97xHlBvWxLV6CZ0s5VFCCVv+DWxNBeK8JPQVMpKSS7lh2tT5wXg8QQxckKoGLmvbp3gPi8jKQtLupwHSE0AF2NTetIkm2+LJ3ehfxThuRRPNks5AoovQ1qOsLpHDlzFMgE1ZRAonck7AAn0h9OkGYEgLAUaVZyADTXUCpAgvh02ZIQSAjMCau12Gv6RZZnGP2zRDJrZ0ODw4EsBKZkxQAck0o796hr6xTicaFoUC4+IaEJYghur5YxE5Sg5NBol3cMrsaCAOKT8ycyiHdNqODdu8eeo3LYDUxASnPmJYtvnBBvS9XptBmBks6g5BUpR6gAg+lTfaF+IVnlsnMwVVLBxTLd6Crv+og2XOMlCEu4YgWqrmJd/W/WKNfH+4U7EviFCkLLE5F86K0Lhye4JNNHgORjlEMQTTV8rbEQy8WYgFEjmYELGXsoB/VqdjCAObE7MHFehjbi+WNNiOKGy0qISEhylyAzHK3MAkO9bVh5gsOJkkApWmYgHKjXmqoGlHpfYdX5hU4y1VQQSGOx2Z/WhhlhOITFCii+jgMdGV0iWWMqVCPSJSl1CQyTqAKAgVFNIsn46bKKlS8wzoVLmMAoMr4gXBACkvWl4SmStCyGLCoD0A0D9o6DAT8yVJUgqSx+EG1h60ijl7bUlsR/GWht4A4xMlzEIQhEzNMSkZ35XIdQKSGYXFiA0eoeNMYhExAmHkAdQYk1LOwubfOPGvDDZ0kukhTirVagLX2jq/E+NVMVmmJLlKAqtCHUkAtq4CqaJML6v1CvgiuPJ/SETuOysRKyqSUEKZDJGVi90itOUP07xzmJCUSvNUxITlACgbu7hNmD3L2gfDjMUBLByt2oAANWFAN9GiWIwYUkoBAQCHO9kUF/zRk93fyK9gGJk+cuSokhIlkKysHGZVnpd/ltBEhMxKpTFgCBUnmrRmBo4YF6NAfE8EpCUKBIQM9DqxCnB1BJpBCp0wJSoSyyGzHLqGKrXuTFG7SroEhZ4gWpM12JSmoOnPzKb/uJhJKmKqovUhg1626Q2xHEsyQkklJYMQHci/v9IThQCjsRrXv7mNeJPjTQYrQwk42WmisOlZSCVHOpnJcU2FaPU3itBWrnw8pQILlSAsgGtKkh2NorwZeaFKT5oS3IVlJVegIr7Q14jxVAWgiUpGVLI8oiWzu4ByOUu+xvHPTpL+dftZ2roW8OwaypapzykJCipSkkcwqwDXqKAai0TxnBVKGdBzks7ZQLUYZie7tCuZPXqpRJBBJUS4JrfcxETXASdNYpxndpj8XdoZ4PDJRm8wpmFJohCyaipPLcDd6MYKxuPWVchKUgAM7dSWelSYBRjJy0eXLQwsShJfuWe/8AUVKExVgkAUZLgU7awrhbuQjg27YUnAZ2BStrA5ga1Dff0ig4IA5SiYSzsGtd3tpHYolIAAzW3vVwatS9okJCfwFnvuWGwBsNL94h/wBkXn4PPJgY9tDcRqV8Qct1Z/lHV4zhSZxWSoIWpRUMwbUk1rd/toXT+GIlllBy1CHbXYu7izRpWeLKLLGiqVMBcEhWjgZT7qDNEuIyQSnM/d37s/3SKpEsE5VMVNQMkHXU/pBaZSGcEAGjkOxvQeloV6YnTB0pmSyVpIKGLhxbYjeHPD8aFoNgKBrUvU61gBcrKwKkzHtlofVqh3t0gRMlWYskpRs7t9vtCSiprYrSkjsOH44sK1TZy3f6dYLXjZJSuUsBSSbGzitB22/SnN8JKnILVDOCP1g6ZgWWlSZljUCpeouKbex7RhljipPZKqFfF1BOIYJAQWygWO+kV8UlTDVwUfECpWWjHlYltSzQZxFEoKmAApVQgqNi1gGDB/V41hMEZqAhwSDmD1c6vUUbu8bItUmOmtMW8NmAs6yWqAAX9aUi3i/E8wy30emz6DZqRaeErlrIpmrYMG7ClOsSn8FBYmZo9EuGqxqztWDcOVsNx5FvDOOJQlyQTR+twrq9Cw6wsVxAzPLBehOunKwfoxiH+lrdSUqSdaa6ad4yXg1JXLBFrnq9hS7AQ6jjVtdlLj9nTYMoyZVlgobA60uOggg4yWhvMliah6Aj4Tdw+vMK/tCiYRm5rBLBgqhqWP3qIuwbZUgpL1119T9tGJ4/OyaaGfiXw6cQJa5C3CUk+WQe6spDuotalo4qRLCfiJSH63++kdrguJKlhLsAKCvV/ahHrC7E4QKXMzrygqKs4DhKiSQzd7d4phnOC4y68DSlqjmsTiagJPIAWOvWsFHDrUnkVszPelDo0NUeHkpUsTFpVmTylIJ5lA1ISlxUUYHWI+GPDC5k1SZiilCSHZ67gPqz6fzeWbGo2n0dprTEc2XN+NTl6lRL12h1wucoyylrpUGu53A0o8dovhCFHy1TT5ZoUAlsvKwNXcEXDQQZOFw5KUSxZgq5q4uehNNjGHJ/yEJRpK2I7ktnD8LBWopGZshJbRmYg2FxDriWJVklockBABJu4Uok32U8N1YaUlJCZSUKYkMVZSk0GwegppCPG8RVKCFhsqTodTozk2IsGoIT3nmnaX7ixVMnhMVlSG+EgpLipqVmpsLu1vaKpBUtQURygOTRnNqerN3i2ZxQzJZmFqFSA2uZKRyihvQkj94Hn4qWEiWpNgkkvV2DkA3o/v3hlF+VsqmZxLiIUiWokqKVEl98z11LpaBMTx1ZmoWokgEHK9GPMR+m1IFVNzqRLRUWDCxU5WewADnoYU8QVlXRVGIqX/EQPRgI1Y8Mev8AI1WGT0pJdgLEte6ge14HRKRu6i9bVIdm+WsQSsUerVNWBqPv1iviQKlqKE5RVQGwFx6ReK8Wclei4TMiQlI51XPrYV2p7xCdghTKtibgghybNWtXHpE8HNlEodJBS7gh3ABJvS/R23tFmIylClpRQqCSrO6QakBlCgLGoI9qQdpgSaZdK4ahIUc6QofhcKLnUlLgD7LGKsaiXLSw/wDcNGD0o7kqF62BiaJYQEsokqAUyUqILOADRi19rXgDFTlKmDzEmwenMwpRxT2hYpuXZyTbNnFzwACMvK2bIAogs3Mzs1oYcMwpEsApmk35F5RWtioVg7ALUpPwMEgLSkmhHv6mkRmys7KJSgkWVmB9kggCElkvVUGU2TTPLbagUFm/WNjGK/CDTc0Ff1gdE8kEbjZ7iKUul3Bt903MT4IlKKvQZNJUCz2vmBawLftA6pIUCA6SKgm+op8oxKsqWOZmfpfMHBLNf5RQmVdzlDDVtW0pptDRVLQqWgHGyvKmHMAuwKiDdn0+7wVhlKPw5QNWZJr8xA3FJubkTzChd33/AFJiOGQn8RNWYCtm19I0VcbZdq47OjkyglLEJWLFjXuWNmo8KeM4KYgkukgB+UWFALetekFSEBL5VFROjba/xFXFOIpCSkKflb7/AOVm0iMOXLWyML5a2D4CfTmUDQgA0+YHyifDsctFHdFWcvfpu8BYaXmq4d3s/W20ZJSTyh3BfpQHegoYq4RdlnFDqYjPLAmLYitszuat8quB8ozDf9OYwtQuSS1H9ohh5hyAhQAAbmLXJ+bxtOKUFoAPwilwzpAd0106H6xNLtMRJeRwpay7OljQqGUEEtrXW7ERP/R5hPLNSSQTypJIsW+JqA0D121gDzGu6QkkOSFgkmrJZgerP1gifNkqUCqcC9TlIQQzNUjd3LuBAhih4LY8WKgc4BIZSnZVJuQKBSSH+JTpGjil4vHDJAYqUtbkucwGWpqzpZ7avcCNHFFflZWUr8AdyA1XCkmzXBTcXqY0vDqUGd8xLsQANLlttKv7xbii0ccPCCZEvClXlTWSE0zOr1LOzDf6QFipvlIaQQrNMKUqoSUi6khq9HFnifDeHTBN5FMkWUpS7MzuCPYVgbEzFYdXmOSorKDmzHM7kFJWSRcmv1gY1vsWKVMKw8rEDmSVrQ9SQ4Gxu3cUi7FS5cyYhIQwUoAlSqKZnGZwoVoCC/tF2G8UGXJXJYHzHS7gjYli7M0KJuAeYnOVpCiHU5qGGVmLvaKTjHVHR2O56pcg5ZSAh2E1BWpQB0IVMU7VLGnzhsPM8oGWMyXd6sQ5ZlGiqMaWdu/LzcMZMxK0k1IKAsZz3IXUGvQiOhxXFSUALJJcsUlRcmhoqqQ43jz8+KLTZOcFt0V4XEqmAPyJBIZifV2tURM4uWkpBJWu5rRRAdwnQdOsJcFKCi5JBJsS2t7HrV3tG08OWk5kl0qDuwL6hiev6RleKFtXRn3Y7xkvzAl+UVcXoDr0Nf7gc4dCw0sAAWGU3FrGlX+6RVMXuSCaMeny9BGSMQqW2ZVtHI27xKKko6F+VFx4WWSSACCaXcuQSQeje0ATeCLUFHM6zRyyXYad3+kGrxqTzZlB3uTa1tbGK/8AVUhLlRZJP+53H7Q0ZZl0C50al+GJks50uCoEKFA4LOADo7WvC8+FEXmKZmcC+t9rn5Q9VxpAqCtzVsz/ADPT2gJWLC1Zkqq4IFD0uQ7dPsdDL6jzr9BeU/soR4ek5aGjGhOjOer/AH2YYLhEgpUgIc2KjsXIBO7/AFgBMmhdd/qw9xDGRMUQQosksAQ2lTe5pAnPJX5M65fZkvguHAbIBlzBwKnMFZh2ZZtGxhUyZaUgctGoNDmTf6fZlKWuoBfWurU+rxXjMatQDdCbNsW6RNSyN03f6huX2Rl8O8wGX5fKtTtlIcipvUf3El+G5QKHASoBg9iDVvYfON4bixJD0AoWO4o1L/sYzGqTNAdZAe+u1Nbx3LMpVdI65GSOBBKQl0BkkAJBIIYkOdb13+i3F4eYFM4sPnWlLQbLWgcyZjsDq1qWA+6wFieKAH42oGv+kUh7jl9/oH5Ni0YcGxDaHo9Kil6RMSQkAnV2vWradaQokYpSQEhBbR8vT9Xp1jczHqzUDjVJIJ1Yg1+tY9T2n9luIZMSg5sxCQMz6uB0+9IBxCUlgg5kmqq/ZELOJYtS1qJAS7OkaMBr6QImYdyPUxeOFpXY6xaD5Y5nSpgzMlnEFISSKkE3qBQEF6io7wFLQVUBfoP5EXLRlYgq2ObXem1BDNHNBycUUpCZawroKN2OsAz5gKmWCFen2YybPCQwudvt4twOEzglbvTvWFpRVsWuKtl3DkJJYUa5Aa9IYSsNKlsxDmz3r8tOkQwWHFXt2Bv+sXHhZK3Adqh+1ewjNOab7EbBcdhTUBOVKQ4NbEbn9Ijw0oS6lEtcub6C5rpFfFApMzKM3MxX1sB0tT2ivErQEBAUUl3JAzB+4P0i0V8UgpPoYT+JIKuVimt6l6s3S0RVMQ3xILitQK60JFLQmwKCSXIJ2t/caxuHVdrNpTX9vlHe1G6s7groLViUOoKWFJOlW0tfaIpxAChkKk5tUkh9hTaKcNw4rS7jT5s31HvFMuUpJS+hIbtlP6xXjHwynFDuZNWeQLUGD3Ip13/mJYJZCGyulVwQDTsb6e0blYUrIOZqNpWvWJHDLYJQ5L+33WM3u1qxU39m8OlILoQAb2Ufk7bRKaoqUQJmVjmCirLla/Mag0NXhrMxErDJT5hTmyuEu6jqLOwfU7Rx6sQqYTZ1KKiN3Lt1qYMJSyW+kGTZ0knEh15ZpmEAFallRIDKNCrcNYG2mtvAeMonKMugqMp1LvofrHFrKkqUAQCQQWFGNSOkXSRLQHqSGLjSDP00ZRd7voHFJX2ehiWhRAzpYFn1fY73iU/ALSrlLMQX2YezERxE7j7pYIZRA5wS4qCSK3Nn2hhw3jc4INSQxPN2Zwb7Rjl6TJFWn+4OlsfYuVnTmLpCQwJocySa101EJcfiVsACVKd62IFG5Ten0jMJxaaolK1E8pIt60tBGIxBSpFASEuCf9ztbS/vBhCWN09gTBwtWTMfiSVMGOVQAc/FUM50irE4JRKiEsktowq4BejVe8GYjEqUHIDlKnA2IcFu6R84pTMzDIczgOCLaBu1B7RRSfYy2LsMrJM5gFBQbZs2o7Gh6PCrFqIUBmt6WKhDrGSFhCdSRS1QXIB/3UhfMwzrYB9LXtpGnHJdjqkRQtZIYl2YHW/8s8WTeLzUZ5eYijN1f77tEfLZiCxDNp1eKpuHckqL3L7/AG8N8X2DXkLw+LxChlUotlUwerqcuzvR3A9hBQ4zMly0hnKSOdSTYClzVRPXfeFJJQUqBLMwr09atEpgQFDMpwS5AOYnS7UMBwjLtHdjHE8TmZGCgQWUVOQrNdg4sO21YBVxWcVADNZgPS9rxemUhLlKgWVYjmFBsSCL7/WBuKSmIWC6TdgQE1oGP9QIRhdUCNXQ4w2OUUknMClISHYEkAZjTS94gvEPXkHQm2rbH0hOeLqowAAtq1G1v7awwE0LAUUrD1opFtPiIPyhJYuO6OlFiUgWZxqdfWMVLSfg+ZESUsJABA9h8zFU7ElQZgB2jWr8Dq30RmJYD6xEB6xfJYoINwXHV6H9Isl4dTfCWI2MNdDXRtGLsNGqGH0i5cpKkgAkW0J+XtAJkKBYJUfQwWMPMP4Fd8qoRpLoVpLo7Hwf4AXikmYFpTkUUHMHyqyukqSDmuwIIDAuCfhju0+CJc7h6QUjD4yQMi1gUmZWBzNRTj4V3s72jh/D/jxckeXiM5plTOZ1gCyVuxWnariHGH8bFCn8wTJZ1TQ63HrB4povixQmrf7HX8Z8C4VWHlTMOsSihIEyhV5jCpbMP+o71djrYRPxhwaVOweGw+BXLlJCvMmTz+CUUHzFkipWVBFNSwpccNN8aOMjsitRcP0hfj/FCRLEtGYSwXLkkqL3Vo2wZoCxLtpFPYgrZvxF4bSqYTh0zDJlyk+ZOnKZzUlyaZ6p5JYLah3Mc5xRCcumYHmY1s4ce0OOI+Jps1kWQn8O+ta1rCkywS5ALWrQegiL/K10YZpctAstCEhJJZiH1va0EKmJmIOVJa1B03N4vozZUt2EQM9SRyir6W6v6QGr35FQdgkBFhXQGgoKVbf9ICxWFBTQ1SR6k0L/ACic7FqUX+QtGpk8qHNX+LQihK7DyJqQUIIJDlgzh6nrqw+cXmYpkiWsjUlJYkDMwPqawDNxAUnI6X2dyad9oZYEhKQlhQkD5kN+xhJLit9hihT4jlkiSSakKfehDOdmt6wqlpA69Hhx4gnuUoZygVO7gH2EKpYe6fWv7xpxX7as5vRZOlksyaMakuTpeLUYUEOp2BFBqX2i6WQklRdiGa5dnDG1Xhth0pyeYUBIFUimZ2b1Ov8AUJObihLZzflozkJBZ7O7fxDrByiUKAS9CHdt+haApOFAIL+9629YNViwkhExCig0VlUEqCemYEZqPX+YedzqMRZPkxp4L4CMasywQlVCHsoAjOl/z5TmA1ykdR0PiTwhiZaxJTJcJMtKVpqlllSEktUJzEOSKe0OfC2MkS5MsIMqaXCUT28tS0B8sueNJqPwrra6aku8P4oVKxC0zdcpTm/LUNsWchxQ0hp4Iyds2Y/TWrOZ8UeB5uB8vyiufJWgJUUyypaFoGYnKkHkNezAEmkLeK+CMRhkYZSwDOnr8tMpAcpOXMkE2cgKfQNfb1NXibmDghIqk7+vR7QLj/EoSlU4pBKAQgqvauUXcuQ8K/TwbbRR4Dx3xjhf8WdLkulU9EsTFeXVIOYqKQ9SAkXOxhPisWoEnKjzKsoBqOerW6bR6tjMRJxUkSmUBleb5KAZ040JQFGgScoBUaMkJtHm2NIE5SCjIRmGQKzhIagzucygL9XtaJ5Mah0iGSDg6ObmSlPuQSSH2oK2gRAqRtSsMeLzySpASAATbUDrC+UdQDeu/ttvFoN8RV0F8OQpZMsJK220Gpvp+sRxPDlpzEJJSi6nem/yNNIyTLmoUVy0LSq4KUkBj30La0NovxWPCiVYiWVLIahyjSoYODSt36Qty5a/2cuxWZ5H8xIzlkMqo61PSCZWGlzEEhWVQKXznRyDlYMexjMSmUCOdZbUBJHQ0V/MU5K6obVkZ+IJGVcoJNEgpTlIa2lTbrBOC8sp5wXFKn9zFrqmpQRzkGig4II7+kDDyi5mJmFT1YpH1MTu1QrlegQJClXZOtoPl4eUA/L3JhWSxG3pFhAekUaC0OJMxAokp/7R+0EZu8Jk4k5fjy/7QDGvPXooks7P6mE4i8B2mbSM8/vCNE9f5jEwVH4lE1tmP0tA4gaY1VjQLqA9Yr84zKS0le6mLDq+8T4RIliYhKwhKCp1TFB2SlzR3Z20DmgEdLN8QSMq1qBShBySkfiWkBwWsCSS+gprd4KPY8Ku7OVTgVlTC8XysIoHY6vHQcBxUqfLmuPLmI5mJuhncGltdqQoHHASPMTnSHDjlVlLi9iRQilWqdYs8iRoeaiPEeChLrXnlkgFwQUkNQgtYjX+4RLnKFUrUfcQfisaZi6KVlZmBIBqdASA71FrwNPw5EtyLmnTraJclZmcrYKccsfifuAYw49Z1PsIomIDRBE0jWK8V9DUhzgsFNmpKgtgDl3Omm1YYq4Ilk5pkw2zOQB6BoQ8OnrSrMlZTV3uP+OsdTK4gJkslXxOwCRuCXvT1jLmWSLtdCvTBU8Ply1cpD93IFn/AKi5UkoSo3JND/40v+YRSDqCXZniQmq1r6xLi32yfMrnYR0LJAKsztQk2dvU/bQvlJmE5cuXrlb57w1Ko2FjcRROkDsXz5SgwAKikbFnNTWxPWK1YmZyhSbAgJAc1LuS99toaJLVCosOIOoB9oKkvKOQHgnJ+HMwcuba1aGuGWlCH8sqExJQsvRbHNmSpuVQNGGgF7AWXNAegD3Ase8PuFzZU3CqwoJEwcyAsk0oSJdHFjy6O7kAxTG1yOgthPhXhsteGWZ4CEpJJWFsGYFz+Uppd3etGjnOMcXCVZJc4zkJLpUUlJB2rcdaPHSca4Yoys05WSUhmlpqVGyR/wDonWyXLCOPxvBlJGZQYnTZ40Ub8HxVWF/+qpmUJdvWK8T4gmTaE02e8ADhKrxn+lKCgGdyw76QKL8tDNXGJy0eWlZloYcqaEi3tFKCUKJASGoHFQB6t9dIsmcIVl1Yj4tuiukU4yWkqAC8kzKMxLM7BnFiW16RiyJqXyMGXleyhclDuQXyhN9BTTWIpwkvRPzMVedMSoApzPqlx9dYkvFhNFhST1A/Qwy/sQpl3+OkCmbb41W97dI1KwCACwZw13LetooOPRv8j+0QXjsp5VZhsf0P7x3FhSZYnhqUlwV9qH9IGmcF/Kpu4/mDpPEEqHxN0P3WMXj5f5n9D+kFOSD8kAyMAtBBJHVn/bZ4MmYdKi7yy+uV+twIgeJoFgT99YXT1IUoqJyk6Cv6XjuMpOw8W9i+crmJESJja5TWrETKi2i1o2ldYmklwRcVHpaMRLHeLkW+/vaA2K2TUoXFAaEbH9toxKmvpbeK7FtDeI5YWhaGEplUqANXqYniJIKRRmo5iOAACXPoN4uRMU+YlwbRFunomzJOFAZyX0G8WLwoo4Y3q1vp8ojLxe5cjYfvrAy56lPAqVh4hWQMXUBo/bt1gfFMsMmgpVnJbdtI1KRteCpUs9BRw+hg8uL7CIcQnKpiCD1isLI/qL56ytRJLvrGkyq1jZGX2UtEpRUugD+kPMBwtamyqKSb6+pFmq14p8NS3m5MwS4JApU7V6Ex10uQoMAGYN9+0Z8+VxdIU5TzJqSUmWVN+V/fWkRTxNGyh84eY3CrTMzJPUsHL/ekGcPlonv5stCyGZwHNOsLyT8HcUc2nGSz+L3BESM9H5k+4js//TWGP/xJG7f3FifDeEBfyU+tfrGhenk/FC+2jz9a5Y/GU9UE/MCkMpHCMQoIVLyTUrfKTR2LEOKepjtDwTC//Xlf8BFuCwEmSSZSAh7hJUAe6XYnq0VXp/sbgjgJuHnoJCsNNzAtygrD90vDrwXgMUMSmbMlmXLCVA5wxLhgADzO7F2Zgd46/wA+NedDR9Ok7QVFLoLmoClJKgCEOQD+Y0B9A/vC7E8L86ZNJYUSXNhlSLnQUMX+fA+OnjIoEkAsDe78r9ASIeeN1aH5UJcDi5c2YqUlJS3wlVMxuW2pUC94tCJc5UySktOlMT1DA5k7lJoR2hDj5dXfKSAXB+FQY32cFj2hb/1JZEzMpMxLkqeuYHfqH7uY85ZqdMCyPydBM4zMUVKKMii7lBspPxODQy1NmAJJBcVFYRcXIJzEWYEgakF6CjDpGlYxRQpiVBVS+jkv/Qiudj1zAU/CFMGAH5hUm9GHzhLcpWxG7Iypga6gwokn5jQg2iM1KEqcliaij+neKZy2Ck5syQSAW+Ko3qBQGA5lNQOkHgr7Fqx0sIUlRSwSfhDByQ76XgWbKyEEsSRmQU3ramov7NFMmckoOVHMkC2nXpFMtgEuQ4L61/2tYdTAjBqzlEKUhC2WoZXvlLPd3S9LQoUS7QwE6W6lFJfany20r1MBzFuXU97kuQPk8UhaGjoNwc1kEZCp9afLVni2ct2dIBawLb/OJYycRQBqUo2m1R1oYqKmAe5D1pqdoOJXK6F7dgHlkaO/WMEwC6YyMgrY62WIIOjVjaVB67xkZArYK2RMSRL/AKjIyOOL0lgwi5KwwBP3WMjIRoFFM1Xf70icipr6xkZBfQQ2WnpX6d4jPRMKVGgTswqIyMjMpVJA6FwQ99IwynFj0jIyN6OZWiWUKZQII0Zj7HtHZ8Cxs2YDzOAxOa/YZaNTWNxkV9uM/wAgrsdBLgi3pGSsOAsr+xvWMjIrDDCPSGC/OjRnxkZGhANefEfPjIyHSRxrz41/kRkZBo4358A8SxQA62b500JjUZCZdRAc1iyCsuQdCOxr6wBOWBR81LOfn8vaMjI8Nx+TONyGLl2+nX9PaKkYpiSAbuGLFnr2pGRkGC2cWrxRUpbpBzA5codjUioZ2e52hbPYsQ/UGvzjUZFn9nF/DcWmWJgKc2cAC9Gc6EfYgdbPRIA6l/7jIyOvwG9kUKGWoBqavX7tEFgA1tGRkd5DWxthgSgaln+J3u3ctAOJQAb/AFjIyH9HrMIvy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6" name="AutoShape 12" descr="data:image/jpeg;base64,/9j/4AAQSkZJRgABAQAAAQABAAD/2wCEAAkGBxQTEhQTExIVFhUWGBgXFxgXGBgYHhsaGhgXHRoaFxgYHCggGholHBcXIjEiJSkrLi4uGR8zODMsNygtLisBCgoKDg0OGxAQGzAkHyQtLCwsLDQvLCwsNCwsLCwsLCwsLCwsLCwsLCwsLCwsLCwsLCwsLCwsLCwsLCwsLCwsLP/AABEIAMIBAwMBIgACEQEDEQH/xAAbAAACAwEBAQAAAAAAAAAAAAAEBQIDBgABB//EAD4QAAEDAgQDBgUDAgUEAgMAAAECESEAAwQSMUEFUWEicYGRofAGEzKxwULR4VLxFBUjYnKCkrLCBxZDU6L/xAAaAQACAwEBAAAAAAAAAAAAAAACAwABBAUG/8QAMBEAAgIBAwIDCAICAwEAAAAAAAECEQMEITESQRMUUQUiMmGBkaHwccFCsVJi0TP/2gAMAwEAAhEDEQA/AEaLFW5gKYqQGpZiQK8jGfWzTJUV4hjQ1uzNeuSa8xBanxVbCmNMNdGlGKIhqzCMQQYpjhMQ5mk5MDW5amOEgmiBht6jh1AzRliawzk0MQNdsOKDVh5inqrW9eo4fml6XHP08kcbKcDYbWm1m+BFDXU5RS8XS9IcfE3CvpNFZxrb1HGY9xrWbxGKNeWMS75jpVeUXxF+J2LcdbeZpLibpkA0yxOOeBSzEsz7mt+FNciZP0A0a0ZYs7UNhLTmneGssXNOyz6QIqw/hljKKbm8GpfhsQBVeJvy1cqcXOW5pTpBty++lLcRdY0RhUg0NxW02lFjilKim3RRdW9VfNYsaozE+FV3XNa1DsLsJuXdaFUtzVYJNEIwzSaOlHkl2U4nDOIpTiQRFPs+xoDE2Qqm4p1yU0IFGauQlqndDFgKki0S1bnLYWi21aNEowjirsJbiictZJ5Nx8YihWGmupsbIrqnjBdCKPmPXuTnUrKWrlUF+gLK1WBS/E5TTRa4igF4RSjTMb9RchXcExV2HdxV9zBF9KKsYdjIrRLIqF0NcGC1H4ayXeg8LyplZD1ycr5HxD8PZc00w9iGoHBqpl80HeuXlbuh8aAMRhnigLmGFOrt2KXXV0eOcipJCbFoYEtSi5e6U+xKnPSkeOwp1FdPA09mZ5/IBv4gjSqP8Q9dcsKPU1fb4cqHFb/cS3E7sI4UZmn6rTik2FRLU94ew1rBqHvaHQ9CnIU1VcLmj8SHBiqcJhSSOVJU1VsKgvhuHO9E47Cdk0wwdthpRF624aufLO+ux6jsYtWEIq5GCcU6u4Uku1cLFaXqLQvoEyMKxZtKlftRTvEYeIFAf4d6kc3VuX00Z68igroNaXFYJhSbFBoat2HKpcC5RE3y5eirKXry4MxarsPYI1rVKWwCLrVtqvVFRDa1C8p6z8sctilWJmuqtVuuptRKthdtEVRcirypg1QCXIoE+5TKEIej8Ph3aKvw+FpxhcK1Iy50i4wsCt8LCtRVF3AMafaUHetk1mjmlfITihQlLUfaMVYcMNa5QAopTUgUqPBiIaooxZBqi+W2qNi28k1fRGrZVsfYUlYmpX7AAig8LiWimCF5g1Y5JxYxNNCe+iYFQOGcNTs4PpUUYZi9MWbbYHpM/e4PyFQuYZoNau5ajTupZiLaRJ6euni9Hj1Ep7FOCQht4WaNSnai0IcAgQZ/v1q61hA9HPL6lKJHDodLVPA3LarhtBQzJZ+TlmD82ILdRVuPxKMPaKlKSCYQFFsyz9KfFRAfZ6+S4Hi6r2IN4LyhKQxDJ7QLhgpmZAdz+pPVho0WieqhOXC7P5g5J9DR94Rh2r1dukHDPitFzDhcG7lDpnUlQfu7PqK8xHxKEX0pUSELEAoIILs5OigY+l9joZ5PkNR1NNbq/wAGnxYpJji5aoW4zkUf81JTmBDc9vOsHxD4sy402iAbQABUJkh46yzdNaLS6bLmclFcKypzjE1dtWYtVqsMEjRzSnhHFUXg6NQWKTqDv30yxmOTaTmuKbkOZ5CqyYskZ9Fb+gUWmrB8TYcVm+I4TlWiTxG3cSkpIClO6XkEaj3qCKzvFeJ2gcucEmQ0wzzyrZpYZeqqF5EhKbZCqncvsJqtWPDKWA7SBo460AcYpaFEpDkOnuPOuxHFKW7FdEk6CVYvnU0Ykc6xtzE3f1KOYFiPCKJtrJ1JIgEvpp56etbXoUuWDFSbo093H20lioOOo/evayF7gxWoqF0hy7Np611EtJp63kF0ZvQ3ZozC2RSThvEELUEg5ts3Mj71o8Ijc6VyNRGWPZki0+BngrNNrdsAPSrB4tJSFAwfw9Wqxrw9cnJCblQ9NJEscp5pViuP2rKkIWS6iAW0Toe0e4v1qnivF0WgcygkkHIVGCrYedfM/wDMM5zKU52DfSlMBLbBjImQW2B6+g9m+NFynwIyZa4PtRCV2wtBCgoOCKVXSxYkPsKynwz8WWsPaULqlMGIAkEl3Z/CBzNKeI8dUq8olf6zlZyCnOSkjTZXk3heL2Tl65RfC4YMsyaTN7ib4AnWqArce3pLbxxMySQNoH5OnqKrt4kkBJUYLgbkMeXiKi0bWxFKzT4VyetGYjjluwQFmWc/92UtzIY1iuL/ABAq2Pl/qdwsGQQXAiCCAfvSriHGFqShaiHIJYABlFnccuT/ANjx+y3kac+CeJvSN0vj6hduXEKCkJUT0ZhHfBqhPxGUEqElUpBJIl1BwTJkgb92oxeJ4jlSgE5QrukktmB2h9edWXcQFJTJEO/1FIDgMwgsTPfWpaCCXG3H2Btm0/zu9dupWSyUkshIJDazLkd7VDiPEAbiriWKQ7gKB1S7QJY7cxrSLh2M7KcqCpTEOHAGrlweunSqMbiraTkIIUSDAaCI1DePdS46aKnSjwq29CO/U0134kGTsJaDl2YMWLGHaeUdYKwnxBbFgLBBuMBl/wBx3U/6ZcnkDyrGDiaiUpCAAB09OeppB8UcUuIupShWVk7MJzA7f8Qe49aKPsyGVqDVd+QetoefHXxKq/cSlAHy0FGRLEPnCiolQO5QU0n4fjUZi4SFFnfL9WhDSToFOdyZmkFrGEhlKgxoDp9JbmC06x0o/h1l1JOXq8/9XQ8vzXYhpoYsSgtkgKcnbN9wVACeyHgJE+npSw21fOUBDfQAXfnm5bwGozAXwEltQkQ7uxZw3hy9YlfW60aQ4hW7M3XYePWuXG1KXzNbgmkL+K8eu27SU58qAvQQ7Aka95JjUjpWUwWJOdSyWzOZ59Os6VsviLBi5bD+ekljGnLyHQV87yZVgF2fsk7h9QOR18a6OjjCWN0qfcz5YNSo3uExagEkKYhUEOO1Egv1+9OcVxM3cyrhBWkFmMOOQ6gVksFiH/S8hi/eSem9UJx4+abZB1aG9y/lWSek65X6GrTZI1vyaDDYo50mXMb9AfKg8ReQkslABTmAZhLy0aO9e2b6UhgtJgNsd4Z307xBpZxYh0O8hw3fMazV48Kch7mmGXL7MBAO3qfCKmi8SCwcjn3hx5ClpxTpJh079+3vnXmExokR3jZzTfBdcE6tyF+4F3HYtv61DHQxGivvyPKJ8K84qyFBaWZRLxu5P71VdxBUkpaSO7fWtEY8NcAcWRtY4gB1CuoS0gAMcrzuefSup7xRF+IW8L4gUKSWYJYht535/wA1ovif4pKkfLt5kpLOQWzQD3icwYO4rHWSS58yfOjMQXQnnr5de80OTT45ZIza3RhtrZDbgvFriW7Rgtqw0mH5U3u8dUbaklbucwO4GYMGHX3yx+CvmSW6NE/ferbaFJuAFRKTJLPAcsC5efxS8mmhKVtFW0H8bv3FlXzFdkpJTLAQBqNczCN9aBTbdNwgfSJYdxPMSw5aUVjBC0McxSCkFzCiACdnkiOfSvOB3lMoFLpYgxHLXemR92G3YtCIqLS5/v8AzRdq5BcQzgOzF2BFe8QwuW4sJ+lMxsNWnk9RtYgpECCTldixZjt6cqfdq0RmpwuMAs5ioho16bvrQuI4irICm4ncfW5g6M+s6ttQl689ghnjKAOep0loDjuqXDPh1d10yk5cwzNJIGnOH8qxrHCNyl6hwuWyBrt/MoLOYiAIjfQvE8qYLsZ7SYAKSIM6Mw0gl6G44sW7abCSXQtQf/aOYmXzaFvqcaVRZxuW2sqc5gwPNWztoWczTeltJoi91hN7EggJfSQVatuFdBJ7wOdGYe6yQlo3M/UQDAfruRWcKAoOHzQDoxO0xr15byx6sRktpGjEFn1ZvIs8jfarlj2pENBY4ipPaIJMdl9Gdpbn7eo4u4kolAJcSomJ0beSIpHhlpV2Wn6ioDkGbVnLeu+7W1KFNulgNS7belZpYlF2GpWqLcHeAKiTlYOYYATuXffurJY+8VXFkv8AUdffJqni7qgVJJP789ZZ3oMmteLF0tv1FvdhnDbYUpn127m/n3FP8NhchTlX2X3d9neCBWZScrQQ7EbR09JrS8DuqWnMS/PUlw/Oh1FpX2GYlvRpOHH61LTISRB5BU6btHdRASl7bKUTLhnZg5JGzOlu6heGn6ioF20JYGOe411n70fYVutJhi7xMS51AcRtXGns2aoxK+K28mHUlMiACJYGHUSYEiTHlXz/AIwolYUwAaFCWDw/XTzr6LxlKfkqBUBKWIJfUS2u+1YHjVgWyQQ8mDq55HkHbvflWv2fK1vzuI1KqS/gjg1KJCY/q1ku+YQ/cxo7GYVlJWlJJEEgGFFyXH/UQ4cRtUeG2ggZgAQQH8JO7v0oW7mQq6ctxaD9fee02YpLM4EctZrV8UthEHTtB1u5lKu2oqy9oZcxy5g/aT9telUcR4oligmUE5YAcFtQ8TR2Fs5iVEJJypKgE6h0drMzu7ulv0iaH4liVKTkSMzltB2SNHzSVMN9PGRjTlwHDK0xam4pRIGg9QzRQOFUyi8D1E7VAlQLZnb+l+5pAmpKcJU4MiA3Vo7iGrWo0MeS9w+3iM4CHDTJPP8AFAW1EQ+og+Og8qFWloPjV9lTOWJYag6F4eKiglwV4t8lrp3g7x+1dVZvKO58zXVdMrriegFGZ9izUQlToVDlth4B69xyGuLSd5gbgbtvo/jVAu9gkxsOpPs1XO4iS3I2AQQwl9+fTmfbVoMBYBUFGQ7ODodgW0oTBYVJysGUbZBd94fopy/hs8N8BhsjqDAEMR1AcM8A76Vnz5FWxajbDr9lEBgFDYMC7ggdQ8+fOlS7Pyz2wA4LtpDTOswObCnRyrI0eQ2+nP3uKB4reQrsBJUtQ7IS0AfVCoA9tWLDKV9L+o6cU1sZ/jYQt7gV2oAHOP29zQNpBChl1iC4ct1Ed1S4osBYSNUOGKYE6MQ58XojE2ChYmQlGwJDpgZXKS0yCa6kVUUhPYnglqzFO4iQ0kw5mSQJ61rvhw5WbVIGQKeIYs8iR01rJG6CHJBEdoM/iPAjxptwLHkpUtQUQEkkBIlhPQ7y37Vl1EHKDCxSpinitpV7FqQm2U9sgBIU2p7YBEZter0v7dtRt9pKgWUNo5j3BrZ/C+MN+9cUDlCRlS5ESYKdQ4LiS2Qjvu+NuFZlG+ySpwwDgsAPqJG5zEdwG1SOqUMixSXb8mpadyxeIjE3cyQygCVMrTXpDP3d1P8AhHwmL9kqzKSuSAdACGAbftF/Sg7mHUvIFAidWDACddRWy4di0pQlAJzkSAH1fQnTyPSh1eecYrw+QsOCLb6uAE/DKRhwgFriQZP9Thwd2LEVlbeP+WpI7UQQVdN+VfV7dp15lNlVuDqRPhrXzP4k+GlWrygjMq3qVZSyXchAI1rPodSsknDI/n/6XqcNJOK+QBd4cpawuPlqWzvIAYF307+7nVvG+HW0LR8sEhRYiWBDQ7bkv7FOsBh81vKRLMC2rbkc425UVw+2u8koWkhJnMoOX2bru/Q1plqXF32RUcCqu7EfHeH9i2sMkJASoFtyBHNuvU0xwVoJQkInc6S5caa+5p3c4Cq4koVbzDNChIgmS25FD2Ph28kEZdCdjIkp5gxHt6zvVQlDpcuB3hNOy/hdmTm0OYsdjlaI76bAAAwkl4Dt1I9fM1DA8LvAtkUXRBI3CSwjqw9z7j+E4hgAkjsuWgOdSdRoBqNthWCeSEpU5L7hpUuAfE3rawElY1doLuXAJ5Ce+sh8S4EEIKVkoDuSNGI3G0jzJrc2Phi4SFqASQlt3k/zr1oTi/wvlSTdFz5YaUJKv/4QCqO7am6fV4seRJS+grJB5I21RjeE4pCQUvmIguzEPIBYho3HJtKoxeHYFVtBFwLd1JLkFRlJIYp0+oabma+j8G+EsOq2DZKF27gBChJZjz6uGpPx34aVh7ibdu5aWFA5bdxdpNwnRkBbBvq0bvmNGPX4ZZXFbP5mSWmnFXyhHw5d/wDUGX9KVdlTSNXcaOzPrLNQeMwVxJXcXnVpm7TKjlL+xzonDWVJIdaUqBlBKnSnKSczOAXSU6EuS8BqNTbuKSm4m2i2gM1xQCc4aSgHkDoCw5guBpcul2qr7CUn6CrDcGSzkEq1VmbMfz5eNWI4cVKdKNkhUasX08GfpWuwd62kAYe2L6lOVTIZtCwAk9wp5hrbJdaUpUWgMW6eyawZtfOG7X5/o14cKkjADgxIi0NtgSCOpqrH4BaUrKwye0T2Xgl5LFmY619EvLSB4Uq4kQUwgLP9JUUAvq7AvtqOdJxe0JykrX79RstOqMrg/ha2pCVZiXDgiQx0Y91dVdzg95zlJth/oRcOUd2VSR10Gte1vc5PfxV+/UV0f9BFxC6laoIdUFg20Oef80AvtRGXRJJA06+NfQ7XwxbcOZZvDSev7UfhPhCyNEw35P5q37UwQXcF6acnZhuHYlglIDlgXceLjc8+hp9h1MUww0gg7gBiJ/tWrwfwzYR+gP096UytcLtf/rG2w6T6Vz8/tTFJ7JjI6SXqY/BYdXzAtIcF+buNB3GR41eeGMVL+SSQCYdy2wIrbWcIhLkADSi7hQlLgQB+1YJe0X1e6h/lY+p8qT8OXVXUlGGYEgLMGDrqfsz7vRmM+Arty8VgsnKBlDDQABuXrLxy+n21AV6CAXB1YP3P51b9tZ791VtXqF5SFUfNbH/xuchQCzwVEzOoYBuRGtPF/wDx6g2xbKjlDMB0O/OtrbVJb9tKtzz7986yZfa+qk/iItNjXYyf/wBFts3JmLCGb7UXivh3MhKFEkdS/Jp6T51oherwXqzed1Enbd0MS6VSQiwXwhaRGUdxmisN8L2kFxG0RE0zuXXifOvTcMcopctTnlzLklMFXwu2BpuIFdf4PZP1JB2mrbl3afe/3rgp3BOv4oOrJs+pl0ylPBrI/wDxp8vSpWMFbDdhIbRhV3zJbq1QK+vP8VXXkfLZaR66A8A68p9zXoKRt76VSo/tXIS34991W1sX0li7r7VTiElWYbKSx9f4q1qqWrb3z/ipHZ7F0SBgDl9uVRKta9Wv3776DxlwhCsurewOvKjhBydBGb+Kfh2yvNfTcFi6S/zCpKUuQQ6kkMTu4ZUa6Vl+JfFqwhOdBuA5Ug3Pl3rOZ1BXayJZTPDksZ0nf4y3nSlgcyWZlqtnl9aQ7b/vv8642L2VNsBRKNBctm4wlz/iFsAgFgCQCdzXpfZslkio5Per17f3/Ri1EeneOwr4lilBYWtForUB8tFpZWAApTv2ypMBuWjCqLmPzJIuLKjcBCUvnNs5gA5DuS0AEP0eVaeHrORQSQLjgKUAkEnNIJUQdNY005tsHeFoJSLVkqS5KigOdgHKQX7TatG1d2UIxSrd/v8AJzZc2zV/DHDUWw73FCCCoZQwToQFHSfPStMbgIBGhEelZjg1xa0rK1l9AlIuBLFmkgJI8PGnBxiAQkHtR2QCWjQxEc687rISnO3uzo6dqMEWX0yB72oO9bePtFE3FzQ61e/OkQtD2IlWkAsBii0OFXdu9T11OErHOurd5h/P7iej9ovTf0j2aPs44gRvHvypdYtOH5H39xRVm1BHefvWCcYsarDPmnnv6NU0XClUaTv4/cUHnG8av4b17ZxYKjo3YbqVD96W8e3AXUkMkqJU3MH+1XXkZgzs/wB6gky/iO461cG3aszdNUMIYIEFlElvUe/tTBBgcvf5oJF0Akcj/Pk1XW74050vJFt2WEpXB7/7eG1Wm59x60B/im15n2fKqzjBnIeGTlPU5n9AnzoPBbIxqlfvuqaVDn7/AL0mxGNyse/buf8ANQs8SBLOZ8dYHqanl5NWUxx84ef8VyrsUlXj2dz1HvnBqi5xUSM27fb10o1pZMrZDW/j0p1PvWq/8YFAkHvOvL+fKkWIxT6nZ42I5+foKgnGC0W2H438RWmOkVfMFzp/I0CLzme/r08auNwEeMdxECsyrigS3dp5AvqQWY+VW2uJPbd31Ddzt761UtJLkLrRok33cDXrXXb+mv8AcVlL3FyASNXAnkYceYLUxxnEBlccvwJ986GWkkmtuS4yVja7jwBJYc+9m9TXhxH49R/NYjEcbIVtDFPInUN1hvOmuHxrggKeAQebN+zU2WhcI2SM0+BvjsYlIZZDGJ0PITE8qyHxOVYcG5YvFAujL8tlEFQT9WbtAM2gABFUfFXFLtqU3AAQ5SrKHBLMnQ+LvyrH2MWpAUbaghKo+XdVA3cHskFgNByk11tBoGkp3t6dn+/tGLUZ6fTRreGfGudCUrDrPZUolpyqP6UM8dBvFR4/x9EFIt5wA4u5k6Eltgpm0BOulfPbuYkIUwIJHaYeJUzkMB6VQpx2ZbVtu8cx1rqL2dhU+qKozeaydNWM73EVkDtkKzTKSmNSwSwLnZ6qwuNyqcgHK+u53LOARqwPOl56es/ip2y5D6d7epBbyrd0KqM7NErjK8otoUGUB2A4bvKQJdyZO1PuEYnJaNy7dSdHAylyWYjISVE+vKsZhcSElASEkuScyEqnZnD6iQI3E6aOwUp/1b60Z1F5ADaNlJIDsz79ZrBqcUemq5+7/fUPFLplZobeOCiNQTIdgd9nf0oHjuO+Wl03QhWoDJU4nYkcjpWS47xA3VgpcAaHKmNO0FguHPdS9WOWQUrUVhmGZRLdxf8Ael4vZ+6k/saJajavyOhxrFGcyQ8sBb/9lP511Z8KTuJ8a6t/l8f/ABX2E+LL1/J9bw2Lj+e6rLeKlQ8PfpSC0toDt/aKIwt/NuA++vvSvOywLdmzzERnjsQIJcBwXGz6eFe4ZbqPU6DZ3kctfWg123AGx1BZ92+x86rN5mIDEkS7+bVFj2pAPMrNNbvukNDR5ae+tC3uKtB18nZ9Ov7UqsYkvqA3eDqImiUrClNEbco389qz+AovdB+ZQf8A46SN/q8NffdRYxDHMDBE9CxHr+KSXrhZxkPeRMehrreIJ7LF23JZ9GB8RzqngTQS1Axx+MZi+rfch/KhreMcMdGZ+RhnnqZoBNxeuUABgH7jB12o7B3lAlgkGAYSQ0kQXYvu1M8FRj6gvUNkv8SVIKFwXJSe4B9WYkO3hQQTLOQpMv8A7VEu3n6vTDFJSRmLKOkQGkToNOVA4fGJzFIUkFIbQ7NuQO6Hijx8OkC8l7s9vYks2bYS0SzayBQ67gKmCpb8sDm8dKhjbKVLDpQrQOATs/NgH8YFSupQpEpLCXSWMENmBLu49KfFRSQMsjbOTcKj2FhgZB5ZdAI3lg+r9KmMaxeS31NGUMTLDRgJLagVVh7dpwflwoBnWSAAB/U7wC/f4V7irNq6FZgUpOYOFAEAggH6W3OlFULprYHqsFxl9SVGCpIBLgh5lIE+bjd6owvFmT2UkiQQ5EtEHTQ6tIHSmNnh4RkAuZ0swJH1AQNuR5+FWp4ZbYkPsXEF92828qNZMSVNf7LdgGHxQIQACyipIeZ1APg5mIFF4i8pIQ85h3ux3I7zNXJCE/pMs7kQwIJy7au3+6rbYGWA52D8zJmd6VOcb2jsHHKlsZnEX/8AVzZYzABX6g6g5bSHSXp3hcWxAI7THZhz5DUOe8VJeHQ5BtyRoku4ZmLgbDSdKnfuWn7QZRgTLkEOWFHkyRmlHpJDIk7BuKXkrBDgFJhwFAhwZlxqNO+sDxDBqAKwE5QWdLJBkfoaJLPv3TW7xt6yC9xKQZIzLSksIHWWrE8UITcUlBugEh0wHDEQxdQZ2OXc8626HZUkIzzUnYq5P9vy1eIU3kftV2KuhRBHkTp5mqy4MhJfuP2MV0zOFpVIR/pEZnCu0wcET0kHwA6VRfW7PlAA/SA+7ayfE1Wscw3QeEdKhm8KpIgZauFJhgBrmAB2dgd6YcNwibynuHqQotrJIAg7bUkSPfdTzhyF3Cw7IIYsCPVyQ5cQRp30vLtG7r5gsZrSldtPywm4EuASWAOkJGp0iNaz+OwC0qJKR/0EsI/qV4x0ojidlVu4ChUj9RuAkmdczMek0NZxhuK/1biiPEDUctIG3Sl4ouKtO1+RvVapi+upwi9aQMo+apv1JUQD3ARXU7xH6MGjRYW8pnJnTbQVYgh3kHx15MI86Gw5gHMdzoC86l+7TrVuYMZ6hgBts1cpx3GKKCbd3VkksB71+9SOJLAsTGoGm8n361WiA5U3LmW7vHo9QtZiHkjnzMEanWHpfSuQklVBeFxAzCe0GOXnI2329aLw/EEk65TIJGo7nmX1efGhcMqGKSYDE7cgDyP4qacKgsAGKX3Bjl57ftSpKHctBi1BSkqzJBywoTIEOG7QaHjaKoUhWpEKJIJJDOzghzpM/wC6rLaMwILdW9IbTlO9efLYkZRlMO/t9Br1oFKti/dPLZDt2wxBGUavps232omwg5VSSGBcCWJHiFM4HcKAwNwoJBLs7aksScpU+o0D9H2pravlJUw1RJkMS8zuUqIqZFXAFoAt3gVN2gX0Jh+ejjUaSxNWWVpKtn+ntHMwKdwZahL2FuFlBYB1U4L6TJc7jU/apWcOoqc3CDs8k/U3nOnOicY1sw1IOWjKlZKvpgFm1IYnmIVO9VIQlTBKi/8AyJDufL899EDOUkPrrLwGLt0Id4gV5ZwxIUVWwQW2DhpgyC5juJ5UtOlyW7BcMjLmYPq4SeeoYiA5qCkqS4UEtAyqMkQ2mkPU+I4XKnOCCNSCVB23BBjTQnYcqCwzrKUlCgpRKQqAO5RdyCSzyeVNilJdQNtbBabiGICWBkHKddyr+rfltVabNzN/qLCkpDgJBSwO+s97d014rCFaikABg7OQQf1HVjrH8Co8NtAqW6FEAQD+rViCGiPtG9WkqbTCUkMVYxClaPH1a7B2V4DrFdfW6QUFn5akDcA99UhCXZwNNAQSGGr67O8avU0o7IKLgUyj9YSxMPvHvSldCXH5BbRYcZlyg9pPNn1AOnhoevSh13kEuGcJCiSkkN1JgaCdoqvE8PKirMzMMrFQMiXaDP2quzZyvADAZVAmXaC5cGdeVFGMau9ybJCb4tTccKyJCH7SgrtGA7uR2WfQtWUxF4jsgFKSAwObQPspRA1P8TWt4+bxtn/SSxAJuBlHmGSS28qAJgd9ZVdhWQFJSQdwrtPoygS41h+tdjS//NJiJcgiyNn8W1/apLuuXOsud6ie6vK2FHle1z15UIX2LWZi+89OrUejiZtoUlAd4KlEkPEgEM+kdKU1Iqcbu76+5oJQUuSi6/fzF1EqJlW09NtG2qltTpVmFQCoOCdgAQJ21ptYwqQ4KhqTrLkMQee8VUpKJBHXU7Rw622j9ST+Ir2q8ZFhmFWEnYu4me8TGzeNGJtj6mbQ9N22iR60BbtZgSziHPew9+NE2Ssbhmge9gaxTGbh1hSjmBAAJzM+j/yRtvXWvmJHaLAAszc2Dknd/Q1CzdKXBAI3A0GpcAb9aJw19yCDljeD/wB2o8OVZ5fwXZa5CiHBSxBAGhifOfEVbYWUwCdHcpEgGNdIeenhUUEEHoNwd9CH029edehbZgyTAYOJd4XPd7BpLd7UU5bhQMEg/VoznQDUbRVttZjRoJk9NT5zQdtQQBmUx2HZLABzLaOW8+ldexaRqsHlqrTeNp9aU8beyJfqHC5yiNgDpzkbF2A+9eG5IDQXhzJIh+uZqBuY0JEOXGw1EMdebjvHnQripSAo21AFx1fpuCxg91SOKb7A9aGNwEkgOW/qJOvrVqJQCBJzCeYZmJ0+k+dLLfFQpZ7TOxbswQQ5/jSjP83thJSq7bcFtTtqem81JY5qlQxSiwZCl5wZBICS59Af3jemtgrQQDIkuYjYiZjK+1J8Txe0xVnQXOkyX1cCdBzpbi/iBKkpGdQD6EPoJA5EkgvTfBnk2qkDLIl3NstaVEAKCVMdIOhgb6Zh/el/+DTCgwMKZy+YOQdXgKc/g1m7nGk2xkyrdIcEzmzPPIA6v0iNEeP+ILtwu7B9BH2Pv0q8WiycJ0inkXJ9Bw6wkKJuZiXdolQYgDx25UH8uyC47JMNCRDMzjv8utYazxi6jQ69Om3KrbHG7oLuHA3kdXcz507yU1bsFZV3N9kS6l5QVBw7drUR05bAO1eC0knPlYkT1E6ERz/lqwt34ivEwR5ddddY0epr4y5B+ZeB3OW2HHQZi/dQ+Syd2W8sexs2T2nkBhGo/wBvZ2lj+a5S7eUKytsXcMEtBBLgMQXrD3ONye1fmCAUIMdWV9nqFniWYLT8lRNwb3FF1JIP6csnK3jRrQy7sLxEaDiGJTcSSm8UKSFFJzMAzMkpUIluXfpWIxDFRObM+7N+aYXr/wBRy21AgKD55EFi6nLQ8mdHpdcU5gAPsI+50roYMfhqgJSs8CyDrp4/er7J/wBNYaezPTMHbrA8HochtQ1X4UuWIfNAMPJY5Yk+w1PZTBq6rbiMrpI7UeHPxqqrIdXV1dUIEYNQB1KTsoFiNoqWIuF4Vc1P1HfffWhq4mqrcgT/AJhc/q8wP2rqFrqrpj6F2zT4O60g6P5kNrqB3VYFDMBox1csX29e+TQWGuJ3kkcy8HUn3vUzlG7MYLlixEzOk+dY3HcYqGti66SoNAZvu3301epYe+kKBywWjmAX/ceJNLyrMwEhuTRHnXlw/pBYfqLkkTzMbAeNK6Eymk+B3exyQA7DMXAUCxblq4cc+dW4O8CCE5Z/qjdywAPLTuEbo0pCgBqE5t2M9eff470ThSwH3BBEaZvu38uuWJJUi+ncYKwyFhSSlB+qZfvG76GZ61TawCVFI7W47ST1YaDTnzmq0A/MSYPSBr1ysN/XrR61BTgq2c6s/wDAI05UtuUdky1HuSThUhspJAIBBJ18CHEn93qWKw6ZOZIzApfubfb8PvUMLmHZMH/kddPuaINu2sKTlZpDHSXLhx0HXzpTlT5KoQDhiElSlrAYhtACwLvq4IIfk2tA4nBIQVFwA7pVyCmKR1DE9ZFacYcTCS7dmX3SrXWBHJquGGtrQUrylRLxsCWTuWgOOhenrUuLtinBdjE3bGdlKUGZ3fU9PTWopFsO6ip30A5QQe/u/bWf5TZQQpQKkN0Kge0pOVwwTsY3Gm/ieC27jFSBachwkbEhspl2G3dTvNQ+gp42nRm8RiSpKUqIywlDgwxnL1dgSHO1VX0WxDqLBwyeYkbQ9a7CcItJWk5XKT2HBABclxydTM3LQbRe2Uh0pSe0A4S5DlwA2/vahWpj/imF4aS3MVetqIfKQCAxAg7+JYjSoqw/ZD7vy2M71rMTgLOYJIWUlQOpABZiGPeAwdnHSjRwewlCGR2mGdllZSeyACkSBL85PSmPVxSWzK6H2MTb4cslshOYOlg40B26eR1oi5wC4lKlKckKKRllmZiW0Bcn/prUYoFNz6RkLpSBqASSH028j1avLWIFsAKWgvqCoPLfTzl41qeal2Q2MPUxicLcAIXbEkSYbbUbF/seRpxwjgxSylAvIIbQiQXMQQPcUaeL2sygQliXiPqkkM/JLjoeVC4njaEhgrOSHd3ALmDzDf8AlRyyZJqkqKSQzHDrBSuAAUFAJEiCzctR+aT/AP10plJLhQIMKBG+hghvSqMdx8FATbQ2hLzIbTxHrVNzj90uEtJBLJh/EPVQx513+5JV2HK+EJyIzPmTmlgBoNQ06ezSqzw05yFZmdnOob9QDue7m2tVXeL3imSB9usaPOtDXuI3FABSyw0HPTzpkIZFyweeB1iuCfMUVZgVNswJ1GjQqKV3eDKQlKlB3LQFTA/LjyqpPF7g3YkNHTT8+dVI4jcAbMW5PHgKOMci7kp9i+5wpWoIaGfUA6OOde3uGjLGskE7gMG5O5JcUIrGLP6jULl8kAEmKZU/Um5EoljUVCvK6mBHV1dXVCDRf6v+I/8AMUSBPiPtXV1ZpcFIlji2Zv6T/wClX2xCzuAG/wC2urqS+BnZh+G+lJ3yflf7DyoK/cMSdefQ11dS4fEyp8DHDKLCfeYVfh7hfU/Sd+tdXUprkZDsGYk69DHpU8IXJO7p/wDFf7Dyrq6sr4An8R5iiynEElQJ3I7QYncNFW4UPYzH6jlL7/SneurquXwr6AxC+Gym68/6bzM9ie+lmGP094/9a9rqXHmX0/0DL/EtSgEKJAJa8XPNKOye8bcqvt2wpSkqAIy6EOP1bGurqc+SdxXiz2m2c/Yj7Ux+JBlvdmO1tGw5V1dUl8Uf4f8ARS4EnH7hCUkEgs+vWkXG5Y75Lf2H7nzrq6t+m4X1ClyJVaD3vXg0r2urcD2PDVtjb/kK6uqS4KlwRuKLmoKNdXVESJ5zryurqtBnp0FeV1dVkOrq6uqEOrq6uqE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8" name="Picture 14" descr="http://co12.nevseoboi.com.ua/wallpapers/nature/1347903912-946835-0251904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86050" y="214290"/>
            <a:ext cx="724082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її чарівні оди…</a:t>
            </a:r>
          </a:p>
          <a:p>
            <a:pPr algn="ctr"/>
            <a:endParaRPr lang="uk-UA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https://encrypted-tbn0.gstatic.com/images?q=tbn:ANd9GcSZxiQNPx7VjdVZQfN-X4QBLKubh2KHzULh_UrVBSfDuQjzDGD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pic>
        <p:nvPicPr>
          <p:cNvPr id="38915" name="Picture 3" descr="G:\ghtptynfwsz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714620"/>
            <a:ext cx="3782336" cy="320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285728"/>
            <a:ext cx="7240829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Ще не все втрачено!</a:t>
            </a: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Майбутнє в наших руках!</a:t>
            </a: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Бережімо його!</a:t>
            </a:r>
          </a:p>
          <a:p>
            <a:pPr algn="ctr"/>
            <a:endParaRPr lang="uk-UA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1.gstatic.com/images?q=tbn:ANd9GcTrNGCilMsGcpzkDdaZVKZxX1AFYSjYhdF5gh3kb7amQhD2gRK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encrypted-tbn0.gstatic.com/images?q=tbn:ANd9GcQrvvNXysmhaEo30vqaWIhckrSDa1o7XqrklAvDVG6ixuUpAq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928670"/>
            <a:ext cx="425976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encrypted-tbn3.gstatic.com/images?q=tbn:ANd9GcTUp0c8IQIsAqVKNcFcE1uNUEw1UZdJWG-Y__A4Rd4Qk6cYrMB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86190"/>
            <a:ext cx="407348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s://encrypted-tbn2.gstatic.com/images?q=tbn:ANd9GcSPYeWHtS2D5FwNBahtGcMXAd6b-WxDTFH859XbOxcjA3kzdoKZ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928670"/>
            <a:ext cx="4000528" cy="3031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encrypted-tbn1.gstatic.com/images?q=tbn:ANd9GcRr6D5SVsI9qvyieYF_DqLRGpteepY4MN7fIcLZ-Ve3c4YQpNY2H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857628"/>
            <a:ext cx="421484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28662" y="0"/>
            <a:ext cx="7171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 забруднюють повітря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1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100"/>
                            </p:stCondLst>
                            <p:childTnLst>
                              <p:par>
                                <p:cTn id="2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10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s://encrypted-tbn1.gstatic.com/images?q=tbn:ANd9GcTrNGCilMsGcpzkDdaZVKZxX1AFYSjYhdF5gh3kb7amQhD2gRK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00300" y="0"/>
            <a:ext cx="37180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Водні ресурси</a:t>
            </a: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92" name="Picture 8" descr="https://encrypted-tbn2.gstatic.com/images?q=tbn:ANd9GcSHFI9imEtC7pqF94RerlFQjIdd_az1fn3xpjmmFerAW4HpGeo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4000528" cy="2823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96" name="AutoShape 12" descr="data:image/jpeg;base64,/9j/4AAQSkZJRgABAQAAAQABAAD/2wCEAAkGBhQSERUTExQWFRUVGBwXGBgWGCAeHhgdHRoYHR8fGSEaHSYgGxsjHhkeHy8iIycpLCwvHh4xNTAqNSYtLCkBCQoKDgwOGg8PGi0lHyAsLCwvLCoqKSwsKSksKSkpKiwpKiwsLCwsLCkpLCwpKSwpLCkpKSksKSwsKSwsLCwsKf/AABEIAHgAsAMBIgACEQEDEQH/xAAbAAACAgMBAAAAAAAAAAAAAAAFBgMEAAECB//EAD0QAAIBAgQEBAMHAwMCBwAAAAECEQMhAAQSMQUiQVEGE2FxMoGRBxQjQlKh0WKxwXLw8YKiFUOzwtLh4v/EABkBAAMBAQEAAAAAAAAAAAAAAAECAwAEBf/EACMRAAICAgICAwADAAAAAAAAAAABAhEDIRIxQVEEEyJxsfD/2gAMAwEAAhEDEQA/AHXHQOI9WN46bOeiScbxHOMnAs1EoONg4i1Y3rxrNRKMbnEWrGvNxrMTg42GwK4hx+jQKiq+nXOmxMxE/CDtOKaeOMoSQKhMGCdDwD2PLY7WPfAsNDFqxvVhNP2n5MdanX8h6dfbrizk/tAy1W6arETKxuJkSb43JM1DVqxk4UK3j1Pyhdry9/2xXznjaoR+GoQ2ub/3tg2ah414hq50KdNy0TA7evpbHntXxpmBy6xJ2ss97YB8W8e5loC1SoI3WCWv6Aae8zJwsp+hlD2PHjTjeXXkrVanLBanS3MmQXtMCJgHCPn+MU6pPkq4RbAvuxMkkACQJPWThbznFGqBvMcl2Blmncx2k9vbFdUdBoVwu7EsYHT5n2xJybZVRSQZrPa5M/0mMD6hVSC0mTE6jaR7+mKOaB+GmzVDplmnte3SB2kzOOslkHen5jQyzBEzFraoMqTBicCxqJKL1CR+BY9eYwO++O6aIzS6mLGBMAztHtefXFsUWC3VzAEGGgR/0we2+OUqlIOkMYI51aPfbftgWY9Cq+OWUqBRdlmGbSRAmxAK3Ee2Oavjl9RCLSIjdnhhv0j5/wCMeaUs9Qp2SrUCntI/s4v7Y1W4nS/LWqT6qT/cnG5sHGI/1ftR0MUqU9BHVZdSY3BXocQ0PtJLDU1SjTEkaWVyT2MgR8vrhIo8fRSLsx9jfvImMRDjlOSecAmbBd/nbG5M3GNHoLfaML6alJj0u1+/T/OIx9oZJjVT9w4/sxU9+uPPK/EajmU1AdDCg/tjg1M0dmcD/VH174PJg4o9DHjACorHMUwAIKnY77wWvefkMSDx7RIP4lKZi7MB/wCmbY84HD61SAzE9gWJ+m+NHw+8xIn2xlOjOKY0ca8SJmKinz6VMU50kB2MkXjSqmDA39cCl4qtPUUzRcsZ+CoJPf4v52wNHAW6sMS0vD7bzqA6gG3+MBzRuNBHJcQy7mHhLXY7H5RI+uLNfNZVFtUpuP06an7GIFscZHwI1SIAIP8AVt++Lo+zNwJ1Jb+o4CfoNoD5vi1AfBo9OSp+5kHFXNcbZlaKgkmYUVN/QsbYZqP2dHUAzIb/ALeknYYtV/AlNFaWSBbr26R64a2DQD4Hw+vnbUVXSp5mdTy22JkAtvYek4a8t4FVPjLM8RAYKDbaBMD64tfZ7QNPL6AeUszWSLzG+20WwZ4zUIX4/KBZQWJAkSJA7E7Wwy6FbYmZnwxToaqtQtFME8zFotfpcn/OBefou4VqGXVg4HMDMqQeUqb26kbYt5jxCaOb8g0nqydEGox1argqGkEX7fzi9Xo1NZmlIiAVBW8/MYnIohUznCRQA1yhKhgj3ckdoUrc2gwY+uOeBsqlkYkGqsNEx1IuAYG174YOM5RRRarmFBd0YAjVJqrAAmIHKdQncYSshnDTYNpRiN1qLqU+4OCgDa3hpgvmfjBP1IUqr/2MrftiunC6kakzVA+jVmpP7EPGFrNZnWxbSqT0QaV+QvizU4toWmFWmSsksyKSQRGknrFz3v6Yxil9wM2DfQD/ADjY4eex+ow7r4eVY1OupiYBEX/c4v0vDlMgDUPZVG/W5wP0DR52vDD2P1//ADi9leEgEalPqSZj1AAE4djwAA8pVQIs0sf7gDBLLcJp+g62gf4/bA2xqrsG8L8O0yyQxYMGJMC2nT6Eg3O/Y4vcY4ZQoBKjIXUuFNiTBkk27RO2CGUy2iIsBNu82uZM41xCqjAI8ysMAQYP0gfvh+Ghb2CUzWXaoUoUGqFLtoFNYud9QP8Ac9MEeH5Si66mWqjixR2IIPoFOkz3GLWWy6CCo02AhCYsPe/zxfQzcwdIAE7j98KojNoonhNFpOlhPxR+b33N8c5bwzTBbUzMCZAYwFHQREGMETVH/GMauACZgAST2A64ZQEckc5DhyUgYYkE/q29ABti6B/AxWFcHr643qHQyDf/AHIthqaBaZsFCwIEkSAY+HvfptFsccSpa6bLe433/wCcSvUFjpt0k/EPSwi/vjdKukXWw2uP42xjUccPorTQKNh6RhZ8d5TNVtIosBSAlkBILGfzEfljYDvhlr1B+UW9/wC0YhYTtA+f84It0eU8Mark82DWZUsLvzStwADdwOkjD5lc8tZCy1F35gvMB9QDHrGFPxDwYVcw5LlyYXV8URHw6YE+9sE+GcFFGRlVsVWTVuSeqmAse4thChz4qytSppRQxBPNqAVSQCATeAYJH0wBH2fZixapSWdpf/4qcNHGs5UULKgFbwCY9jO4wcyWYzCoGRUNNlLiDsIm4mSfQYWTroMa8iFT+y3MNdalJvZif/aMXcl4oqZTTRzWXRgLToUMVFpFoa4Inrjrxv4ld2prl3hiTqak0FojTqANoOr4hOGTyqHEaCU6w1VPLHMunUGAhmBs0TMg2M7YH8jEuc8G5jlAWmTudZXlFojUbg9xhd8TirllUFTT1AmFAYNHQFdrmSbY3mfEOZozVrVNSDlUgxMWAEGYtbpbEFfNmrWp1qx8mqp10WYkhtjYPuNov3wLGjcdlbh3H2qQSpFRd/0lpt7mL/XuIK/fzq5lLXstNSN+zFoQE9TIGKj+Gb1K86lBZyVMaBGo6FIt6CT/AAETiLVfOBqi0Gip3Y6gAs9yP3wnH0V+1y7Z6NluG1AoYVMuixzeYWcH0lQumx3vfEVDhwIqKa1Om6iZbWy6YsYLLAmbE9MBsnww5WkKtWs1ZH5WNOQlNjbSSwljHoBivVz2VDlC0oV1y51yxm14iItM/XE5/Z0jVDsY1qhCBqpuRAd1nQTEnTquRF7YizPGedkpnUyDZRMm0WgSLg7zhMpZsKr+UdBYBw8VKkgWvJIDGYFvkMd8P8QV1QrVVWPTWoEDaW7EGN/3xVOSXYigpMfcvmy4YqVbTBa4kdNgb37YHU8952oVMu1NfhVi13E7aQOWw3wuOdNQmmAC5H6QVaRLDaARM2uCptfBbhNLNOwEBv1FgPkZB+XTbDqfoR415DSuFUQxAW9iSTHeRi0mZBO529Rv88UkylRGNN1JMSugH1kmJG+OKMSRfvDET+2+LqMmrISlBaCii0ai035jN/5xyw9PpipMH4oH+/mcdCv/AFY1gpk4Yjocb8w4rnMR1GN0656zHSL/AC3xnIyiYvD6d+WJMmCRJ+RxpKYQRt7mcbatB2+oIjEYf/cYAQH4hqqxHcegP+ZH0xWoceNKhVpF5lC9Nh8SSQCqxsdR1CdsHs1lhUjV0vvhb8U5EJSHlodTGJE7RJmcTcbHTpCpVr+axNd2J/XEt87gEep2x6H4U4pTGWAy6o5pLDqUhz1194PaTjzRso5PwNf+m2HnwjxIUKAVlaJ1EqpkkkiO5Ajc/thZSSHSbGCvm8w4II+HY6RDgXsGJBE2thZbiqLmqtLMUzWVmmkI0inIuyg7H1uLYZBxBaTVJJgmIBuWKiSSDyDYxuZ6TiavwZnpCow0qY5SCxuQRYEQOpudumOeOSclTR1/mT3oBZfI06qtS0u4Yhg+okACwWw27howayf2fVNY/DZaWoEsACFCnmhV2sTBmfS2F3NU61O2UD8zHUwH5TAYR0Fpk7/LDrx77R2TLqMqSKwYBkZeZR+axWSLCCN9XpimKcu0yfyfj/W1FouVvKr1GyK6RSGwa2sWOkE7G/bVub48145QyyVxTpZMhqR0lmlVdlJ5grTIG1yAReNsT5/OtU15mo5d1I0grEgtu/UkHrFoxX4pmVrOwR6h0wSwACyOq31d7kAYdWyWlo6VS8s6hNQ2WFgntpi28R2xZyvDlFItTchl3DJBCG1pY6pjf5Y3m+PpQWlIDPpu7KJUAiI31TPXbpi3Rz1LNAy6j9LAQTPf0gXGx+WETS1Iooyk+S6/3gEcM8IoS9RqpQqdSgqNItsZIaZtIHQYNUxobWpYMNoLTBmQYMN7HHdXwZSZVOuqAQCGgFW6wYgR2OIM07U3amwFiACvW/S1sUXHwbLHigzw1KmgFKTm5IabX73uekEYq8QPMxg0w/MUJJMx0k7HEXCMolDUXraXqELAaSQZle0GQe4jcY54tSaiVVmNQJZGubfEQTETeYm2JLJLlxdUc/PG9J7MFXTChwQANpkf6puDixTYnscCUzoMFlIeLzcEe0TY9JIxfJVlLoWPcBGgD0IJ9RHTHTehWqZMsKJtp9f53xJT3kT6dY9p9cUgDMEGfbbbGJm1DaCwDblZggdyN4xqrYLvQRqVrXt098c0hcKGVenOwUf9xA+WI8rR8yRrpx6t/wDVsb4vwxqaaqgVk7/FHexExHbFfrlV1oTnHov5jhVRFVmCw5gFGVpI/wBJMYBcbvTAmbz7Yp8UahSCDz1ptVNzTTUI/qC7xtt12x3nONLy0nKv+XV5ZUyfyxMzAm4gYSouPex9qVFKkGJgaZWLs1unUYKNQZYM6hBiIINt1vb1BwOzOTSlDqFeSFdZINzEL0ta5HQYu5fKViwTymmC0blVm0kXPbbHJLHHydMZtdAvh1KtBLFVDFml9RuP1SL6j6jfDNkvFqVuHhUK+eBpCHaRAMehGx6YKZTh9HQV8sHuGGo9oMzttgZmvDVMIFpoFKElT6kbE9RtE7EYSGWk78jSUXJOPSIOC5RgsuUEjSoVydrwXPz269emA/EOJF3YUwjLOlpIGwltRO/vM9u2O+FI4ctmRppwQAzKL7XE7eu5nbEmS8OcrDWrU2GmCLIIsAI1kH0sPTFEuK0TfPJJymQNnAFoj7wGZTbQAQBaZaRA6gwd9saz2YqADzWDiLMCpvEjmgXO18RcR8BGmvLVQtvppqeafQyBHTpvtgjkPDLNSKFRSUnYtLg2kmQQDb4ZjD2heDbBWcqUzuhO4lSeUMAZdTcsD2xZr8MRQrKcwhCAuymFgCDd10gE7D1wcORVEAalTOgyCAGNjMkbgdbTG8YH5vitJkpqrkhjBUqxG9zE6jDbb4Bnyejv/wAYpeWnl1q0QLShgjvMqLdQPTFiklJtVQebVO8wFaADbcz7C2F8ZqlrKmouo9FWGm0GHUAAAXUYnqZlkQmk+oMDLqy8+4iFure9u2JyvpDPepbLp4Fk8yrGlmHpPIhnYEM0TewJ6XU2t7Yp5bPZjL0qi11B+IDU0l4EBlj4gDA1bwTviv4crKPw3hXUhhBNpBBUXiOsR16YY2TLhSzqjS0jYktYcouSxgWEYVfnReHxIzipdAHh3jukTNSknppSSPck3w9cH4tRq0mq0WA0+hWPcD+ceTeJci1Ws1VCsN0NiBsAR3G2I+CM6ETXFOmx3Esf+lbd7zbF/BxZfiNSY28T8SUlqkVg6hjqFSlXYywMnUrbe0dsVspwurWctSdKioWamXbSZeCS2lTqA20yMS5ChQBd1qJUqMbCsirsdh8QE7yIOI+I+Ls7SlWqCkpJXy0gg2BuR9bYyY0IUqYfqcIrNp00kgE6iXuTsNImwiBcE2PvgLxynV8zSlVTog6agIEgTF4mDI1CxjbA3KePKqNzGY7YscW8X0nWk93qSQVYcukfr6mOgwsM2VOm9HRLBjavyEsr4a++XzQFNtQ8qojqpaYn4iQ09LgyMQ5/7OqlGqFXMlQ28owqk3IPxENJ6q0+mOzxFq0IwpPRqGLgaSYmASSReP8AGxxczubWjSb7sStSmdLZaoxIp6SSWpMDEGQTeD6Y0pvi+PYs8XBr0XuEmmKZpFQ5pkCoao1S3u89vhG2GBONyICqAbTpAMdrDbCfl/FCVWAOpDEFXJlO8SPh9cE8tmqYLa6hAI5SqhhM/mi4HtOPFSyOfF3YzqtF3h9YKI+Yv1HxD32b64tZikzRAMETIPr/AHwD4VUepRBpoWYCCahCQwFiY1X6GN594pZ6vnZgO6i5/CRSo9GYsCb9hj0q8M2i7ncrSDy8Kx3ki3bSGBUEzuYv74s8O4bSZ9KIwIANSWIJi4MjY9CAQDIwsUMzmqw014CzI1oOf+liCYETJPtuRg/xAulBqgdnqG1gAt9piSBuBB2w3NLQzcq0DfFXGzRULSADEkgf5Pe5P0woZDxZmqVZfNYlWMEQIg/pIxN4gR2rGFZl0KSQDCmPXpOAdKq02nt88VX6VsWMq6Y2eJuJ89KspmG0sASNUXBtcEXEj0wB4jxVlMqWdt2cjlk7wF6GNjb0wVyHBx5Qr5gsqK4gBRBi51A3M7W9cOv3inXy9RaTIqFWUhAOUstw0f3wYKtBy/qV+zzLIlatNhUCIfyvsTeSLd++Lef4IlE0oGYKVP8AzAUg7XTSDqj1IwG4jRalVem+6sV2ImOoB6YOeFOOujCi5LUGMaT+Rm2ZD+UyOmC+XZlGDSSDtXwjUy9LkpUMzoksTIfedjykR0H74Wjx1zzeWQ9/LgCKY6kL+r1OHXM8QZSujU1MgkzYiItJtc2m3XAI0AtR20lZ5oss37sdup74nGXlorKTX5i9ID5ajVZgXYQWPMxEqd5aJMT0v8sS5vw/Vdxoq06mqJiwBi9p2gbi57YI5TKZUVVFRalRiVYCkWNNuhViVLgz6fODi5nc2EqH7srBQTIZgCCf06rlehvMgW72g1f6ObK5NPjsHZrwBWDqtKsj03EmoxgKRuCLmOoI/bAXN8POnmaWUQbFiSDACnYD/fph64ZxMPqFRvLNoBJUyIkEfCDvfrjTZqgjE1RTJZRqKMIQg2YFdibXtisoUrRzwnupCZkPCOaqgFQoU/mdwoBJspJPxehx3lPCdUn8b8MSQDGqQpIYiLEA/Xph64tw1avPQJ+EAS3KRMgVAw5lMmDJF53wu8QqJrenmE8suYYgTpO5hbgR0InfEpKSdMqpxkrRpMxVy6aURKyNGmCDHuAAe8SB74spQesrmooTWCjKoCy3d76mixj064XmpNT5qIVQARdgWi/Qx0HQbYaPBPEy1VvPVWUgBQ1xJ/cWthVFR2NkzSlGn4FQ5uqVak6s7L8DfmpkHof0na/pjfDvEdWm4FQF9hHW/a2+PVeL5CjWIWtTVdI5GW0dwY3/AOMA8rwejlWq1KdNc04UpJBLUCQZdVAhyB1iRuMZSi2QWRCpwDJ5qgzFHpzGpqZqCWFxbpfDfQ49VLwygAAReQxMSPl19xvjeMxTNhj9bl5TJrNL7VDxQTKU6m6hWiVKjY+wjUQROIM4zuoBWgGVY1LqJIMC2oDQD1+L3xmMx4ybujvi30JviLI1Q3l1X5G51QtpJPaJPMNgIM4PeGaND7qcsKZqamJKMJYsNI1WgpHpEfXGYzHoR1EnnBXjarqXywrAUGZdEQBsZgHtbcnAPw3nmpZlAKnlpUISoTtpJ6z6/TGYzF49CrpDR4q8KCpnaZJBVwTZuaF5QWgEwTeet4xfzqZTJIgXytYmCoJYBhuZ3J6HvjMZgMvDqwFSqyOWoysELBlbpBItMTb80+2LZanWAIqK2nT+KnJczBKSVmbdJ7YzGY5pXWiiacm2jIy4jy6Z82/MCJN/hYXv6x0HyI5Dw+z03qlHS0xERAkkLOowRMHGsZhW32Tm6VItZTOUszTRUWmzxzqDzgASTYiSIm3tiGpwXL1jU0VGNQrcASoMW1GJIt1OMxmL9dHDOTjVGvs/4BTzDNl80rI9IhlpFmXVvqIg7dIFiIwY+0HwHTy6LmcsuqjEVFuSvZlMzp7jp9cZjMTxXLJNt+v6LrpCTTy1KtS5CHdGIK6gvv8AFup9/a2B/FB93cgltLrIkCQZ2JSVntB+mMxmPRlhi4KRyx+RL7Hi8DhwLi/3ikjFlWrl7tr2a0EmOhB+RE4jznHqVCqGRr1RBsQqMotpm8XiWv7bYzGY4a2PHEp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data:image/jpeg;base64,/9j/4AAQSkZJRgABAQAAAQABAAD/2wCEAAkGBhQSERUTExQWFRUVGBwXGBgWGCAeHhgdHRoYHR8fGSEaHSYgGxsjHhkeHy8iIycpLCwvHh4xNTAqNSYtLCkBCQoKDgwOGg8PGi0lHyAsLCwvLCoqKSwsKSksKSkpKiwpKiwsLCwsLCkpLCwpKSwpLCkpKSksKSwsKSwsLCwsKf/AABEIAHgAsAMBIgACEQEDEQH/xAAbAAACAgMBAAAAAAAAAAAAAAAFBgMEAAECB//EAD0QAAIBAgQEBAMHAwMCBwAAAAECEQMhAAQSMQUiQVEGE2FxMoGRBxQjQlKh0WKxwXLw8YKiFUOzwtLh4v/EABkBAAMBAQEAAAAAAAAAAAAAAAECAwAEBf/EACMRAAICAgICAwADAAAAAAAAAAABAhEDIRIxQVEEEyJxsfD/2gAMAwEAAhEDEQA/AHXHQOI9WN46bOeiScbxHOMnAs1EoONg4i1Y3rxrNRKMbnEWrGvNxrMTg42GwK4hx+jQKiq+nXOmxMxE/CDtOKaeOMoSQKhMGCdDwD2PLY7WPfAsNDFqxvVhNP2n5MdanX8h6dfbrizk/tAy1W6arETKxuJkSb43JM1DVqxk4UK3j1Pyhdry9/2xXznjaoR+GoQ2ub/3tg2ah414hq50KdNy0TA7evpbHntXxpmBy6xJ2ss97YB8W8e5loC1SoI3WCWv6Aae8zJwsp+hlD2PHjTjeXXkrVanLBanS3MmQXtMCJgHCPn+MU6pPkq4RbAvuxMkkACQJPWThbznFGqBvMcl2Blmncx2k9vbFdUdBoVwu7EsYHT5n2xJybZVRSQZrPa5M/0mMD6hVSC0mTE6jaR7+mKOaB+GmzVDplmnte3SB2kzOOslkHen5jQyzBEzFraoMqTBicCxqJKL1CR+BY9eYwO++O6aIzS6mLGBMAztHtefXFsUWC3VzAEGGgR/0we2+OUqlIOkMYI51aPfbftgWY9Cq+OWUqBRdlmGbSRAmxAK3Ee2Oavjl9RCLSIjdnhhv0j5/wCMeaUs9Qp2SrUCntI/s4v7Y1W4nS/LWqT6qT/cnG5sHGI/1ftR0MUqU9BHVZdSY3BXocQ0PtJLDU1SjTEkaWVyT2MgR8vrhIo8fRSLsx9jfvImMRDjlOSecAmbBd/nbG5M3GNHoLfaML6alJj0u1+/T/OIx9oZJjVT9w4/sxU9+uPPK/EajmU1AdDCg/tjg1M0dmcD/VH174PJg4o9DHjACorHMUwAIKnY77wWvefkMSDx7RIP4lKZi7MB/wCmbY84HD61SAzE9gWJ+m+NHw+8xIn2xlOjOKY0ca8SJmKinz6VMU50kB2MkXjSqmDA39cCl4qtPUUzRcsZ+CoJPf4v52wNHAW6sMS0vD7bzqA6gG3+MBzRuNBHJcQy7mHhLXY7H5RI+uLNfNZVFtUpuP06an7GIFscZHwI1SIAIP8AVt++Lo+zNwJ1Jb+o4CfoNoD5vi1AfBo9OSp+5kHFXNcbZlaKgkmYUVN/QsbYZqP2dHUAzIb/ALeknYYtV/AlNFaWSBbr26R64a2DQD4Hw+vnbUVXSp5mdTy22JkAtvYek4a8t4FVPjLM8RAYKDbaBMD64tfZ7QNPL6AeUszWSLzG+20WwZ4zUIX4/KBZQWJAkSJA7E7Wwy6FbYmZnwxToaqtQtFME8zFotfpcn/OBefou4VqGXVg4HMDMqQeUqb26kbYt5jxCaOb8g0nqydEGox1argqGkEX7fzi9Xo1NZmlIiAVBW8/MYnIohUznCRQA1yhKhgj3ckdoUrc2gwY+uOeBsqlkYkGqsNEx1IuAYG174YOM5RRRarmFBd0YAjVJqrAAmIHKdQncYSshnDTYNpRiN1qLqU+4OCgDa3hpgvmfjBP1IUqr/2MrftiunC6kakzVA+jVmpP7EPGFrNZnWxbSqT0QaV+QvizU4toWmFWmSsksyKSQRGknrFz3v6Yxil9wM2DfQD/ADjY4eex+ow7r4eVY1OupiYBEX/c4v0vDlMgDUPZVG/W5wP0DR52vDD2P1//ADi9leEgEalPqSZj1AAE4djwAA8pVQIs0sf7gDBLLcJp+g62gf4/bA2xqrsG8L8O0yyQxYMGJMC2nT6Eg3O/Y4vcY4ZQoBKjIXUuFNiTBkk27RO2CGUy2iIsBNu82uZM41xCqjAI8ysMAQYP0gfvh+Ghb2CUzWXaoUoUGqFLtoFNYud9QP8Ac9MEeH5Si66mWqjixR2IIPoFOkz3GLWWy6CCo02AhCYsPe/zxfQzcwdIAE7j98KojNoonhNFpOlhPxR+b33N8c5bwzTBbUzMCZAYwFHQREGMETVH/GMauACZgAST2A64ZQEckc5DhyUgYYkE/q29ABti6B/AxWFcHr643qHQyDf/AHIthqaBaZsFCwIEkSAY+HvfptFsccSpa6bLe433/wCcSvUFjpt0k/EPSwi/vjdKukXWw2uP42xjUccPorTQKNh6RhZ8d5TNVtIosBSAlkBILGfzEfljYDvhlr1B+UW9/wC0YhYTtA+f84It0eU8Mark82DWZUsLvzStwADdwOkjD5lc8tZCy1F35gvMB9QDHrGFPxDwYVcw5LlyYXV8URHw6YE+9sE+GcFFGRlVsVWTVuSeqmAse4thChz4qytSppRQxBPNqAVSQCATeAYJH0wBH2fZixapSWdpf/4qcNHGs5UULKgFbwCY9jO4wcyWYzCoGRUNNlLiDsIm4mSfQYWTroMa8iFT+y3MNdalJvZif/aMXcl4oqZTTRzWXRgLToUMVFpFoa4Inrjrxv4ld2prl3hiTqak0FojTqANoOr4hOGTyqHEaCU6w1VPLHMunUGAhmBs0TMg2M7YH8jEuc8G5jlAWmTudZXlFojUbg9xhd8TirllUFTT1AmFAYNHQFdrmSbY3mfEOZozVrVNSDlUgxMWAEGYtbpbEFfNmrWp1qx8mqp10WYkhtjYPuNov3wLGjcdlbh3H2qQSpFRd/0lpt7mL/XuIK/fzq5lLXstNSN+zFoQE9TIGKj+Gb1K86lBZyVMaBGo6FIt6CT/AAETiLVfOBqi0Gip3Y6gAs9yP3wnH0V+1y7Z6NluG1AoYVMuixzeYWcH0lQumx3vfEVDhwIqKa1Om6iZbWy6YsYLLAmbE9MBsnww5WkKtWs1ZH5WNOQlNjbSSwljHoBivVz2VDlC0oV1y51yxm14iItM/XE5/Z0jVDsY1qhCBqpuRAd1nQTEnTquRF7YizPGedkpnUyDZRMm0WgSLg7zhMpZsKr+UdBYBw8VKkgWvJIDGYFvkMd8P8QV1QrVVWPTWoEDaW7EGN/3xVOSXYigpMfcvmy4YqVbTBa4kdNgb37YHU8952oVMu1NfhVi13E7aQOWw3wuOdNQmmAC5H6QVaRLDaARM2uCptfBbhNLNOwEBv1FgPkZB+XTbDqfoR415DSuFUQxAW9iSTHeRi0mZBO529Rv88UkylRGNN1JMSugH1kmJG+OKMSRfvDET+2+LqMmrISlBaCii0ai035jN/5xyw9PpipMH4oH+/mcdCv/AFY1gpk4Yjocb8w4rnMR1GN0656zHSL/AC3xnIyiYvD6d+WJMmCRJ+RxpKYQRt7mcbatB2+oIjEYf/cYAQH4hqqxHcegP+ZH0xWoceNKhVpF5lC9Nh8SSQCqxsdR1CdsHs1lhUjV0vvhb8U5EJSHlodTGJE7RJmcTcbHTpCpVr+axNd2J/XEt87gEep2x6H4U4pTGWAy6o5pLDqUhz1194PaTjzRso5PwNf+m2HnwjxIUKAVlaJ1EqpkkkiO5Ajc/thZSSHSbGCvm8w4II+HY6RDgXsGJBE2thZbiqLmqtLMUzWVmmkI0inIuyg7H1uLYZBxBaTVJJgmIBuWKiSSDyDYxuZ6TiavwZnpCow0qY5SCxuQRYEQOpudumOeOSclTR1/mT3oBZfI06qtS0u4Yhg+okACwWw27howayf2fVNY/DZaWoEsACFCnmhV2sTBmfS2F3NU61O2UD8zHUwH5TAYR0Fpk7/LDrx77R2TLqMqSKwYBkZeZR+axWSLCCN9XpimKcu0yfyfj/W1FouVvKr1GyK6RSGwa2sWOkE7G/bVub48145QyyVxTpZMhqR0lmlVdlJ5grTIG1yAReNsT5/OtU15mo5d1I0grEgtu/UkHrFoxX4pmVrOwR6h0wSwACyOq31d7kAYdWyWlo6VS8s6hNQ2WFgntpi28R2xZyvDlFItTchl3DJBCG1pY6pjf5Y3m+PpQWlIDPpu7KJUAiI31TPXbpi3Rz1LNAy6j9LAQTPf0gXGx+WETS1Iooyk+S6/3gEcM8IoS9RqpQqdSgqNItsZIaZtIHQYNUxobWpYMNoLTBmQYMN7HHdXwZSZVOuqAQCGgFW6wYgR2OIM07U3amwFiACvW/S1sUXHwbLHigzw1KmgFKTm5IabX73uekEYq8QPMxg0w/MUJJMx0k7HEXCMolDUXraXqELAaSQZle0GQe4jcY54tSaiVVmNQJZGubfEQTETeYm2JLJLlxdUc/PG9J7MFXTChwQANpkf6puDixTYnscCUzoMFlIeLzcEe0TY9JIxfJVlLoWPcBGgD0IJ9RHTHTehWqZMsKJtp9f53xJT3kT6dY9p9cUgDMEGfbbbGJm1DaCwDblZggdyN4xqrYLvQRqVrXt098c0hcKGVenOwUf9xA+WI8rR8yRrpx6t/wDVsb4vwxqaaqgVk7/FHexExHbFfrlV1oTnHov5jhVRFVmCw5gFGVpI/wBJMYBcbvTAmbz7Yp8UahSCDz1ptVNzTTUI/qC7xtt12x3nONLy0nKv+XV5ZUyfyxMzAm4gYSouPex9qVFKkGJgaZWLs1unUYKNQZYM6hBiIINt1vb1BwOzOTSlDqFeSFdZINzEL0ta5HQYu5fKViwTymmC0blVm0kXPbbHJLHHydMZtdAvh1KtBLFVDFml9RuP1SL6j6jfDNkvFqVuHhUK+eBpCHaRAMehGx6YKZTh9HQV8sHuGGo9oMzttgZmvDVMIFpoFKElT6kbE9RtE7EYSGWk78jSUXJOPSIOC5RgsuUEjSoVydrwXPz269emA/EOJF3YUwjLOlpIGwltRO/vM9u2O+FI4ctmRppwQAzKL7XE7eu5nbEmS8OcrDWrU2GmCLIIsAI1kH0sPTFEuK0TfPJJymQNnAFoj7wGZTbQAQBaZaRA6gwd9saz2YqADzWDiLMCpvEjmgXO18RcR8BGmvLVQtvppqeafQyBHTpvtgjkPDLNSKFRSUnYtLg2kmQQDb4ZjD2heDbBWcqUzuhO4lSeUMAZdTcsD2xZr8MRQrKcwhCAuymFgCDd10gE7D1wcORVEAalTOgyCAGNjMkbgdbTG8YH5vitJkpqrkhjBUqxG9zE6jDbb4Bnyejv/wAYpeWnl1q0QLShgjvMqLdQPTFiklJtVQebVO8wFaADbcz7C2F8ZqlrKmouo9FWGm0GHUAAAXUYnqZlkQmk+oMDLqy8+4iFure9u2JyvpDPepbLp4Fk8yrGlmHpPIhnYEM0TewJ6XU2t7Yp5bPZjL0qi11B+IDU0l4EBlj4gDA1bwTviv4crKPw3hXUhhBNpBBUXiOsR16YY2TLhSzqjS0jYktYcouSxgWEYVfnReHxIzipdAHh3jukTNSknppSSPck3w9cH4tRq0mq0WA0+hWPcD+ceTeJci1Ws1VCsN0NiBsAR3G2I+CM6ETXFOmx3Esf+lbd7zbF/BxZfiNSY28T8SUlqkVg6hjqFSlXYywMnUrbe0dsVspwurWctSdKioWamXbSZeCS2lTqA20yMS5ChQBd1qJUqMbCsirsdh8QE7yIOI+I+Ls7SlWqCkpJXy0gg2BuR9bYyY0IUqYfqcIrNp00kgE6iXuTsNImwiBcE2PvgLxynV8zSlVTog6agIEgTF4mDI1CxjbA3KePKqNzGY7YscW8X0nWk93qSQVYcukfr6mOgwsM2VOm9HRLBjavyEsr4a++XzQFNtQ8qojqpaYn4iQ09LgyMQ5/7OqlGqFXMlQ28owqk3IPxENJ6q0+mOzxFq0IwpPRqGLgaSYmASSReP8AGxxczubWjSb7sStSmdLZaoxIp6SSWpMDEGQTeD6Y0pvi+PYs8XBr0XuEmmKZpFQ5pkCoao1S3u89vhG2GBONyICqAbTpAMdrDbCfl/FCVWAOpDEFXJlO8SPh9cE8tmqYLa6hAI5SqhhM/mi4HtOPFSyOfF3YzqtF3h9YKI+Yv1HxD32b64tZikzRAMETIPr/AHwD4VUepRBpoWYCCahCQwFiY1X6GN594pZ6vnZgO6i5/CRSo9GYsCb9hj0q8M2i7ncrSDy8Kx3ki3bSGBUEzuYv74s8O4bSZ9KIwIANSWIJi4MjY9CAQDIwsUMzmqw014CzI1oOf+liCYETJPtuRg/xAulBqgdnqG1gAt9piSBuBB2w3NLQzcq0DfFXGzRULSADEkgf5Pe5P0woZDxZmqVZfNYlWMEQIg/pIxN4gR2rGFZl0KSQDCmPXpOAdKq02nt88VX6VsWMq6Y2eJuJ89KspmG0sASNUXBtcEXEj0wB4jxVlMqWdt2cjlk7wF6GNjb0wVyHBx5Qr5gsqK4gBRBi51A3M7W9cOv3inXy9RaTIqFWUhAOUstw0f3wYKtBy/qV+zzLIlatNhUCIfyvsTeSLd++Lef4IlE0oGYKVP8AzAUg7XTSDqj1IwG4jRalVem+6sV2ImOoB6YOeFOOujCi5LUGMaT+Rm2ZD+UyOmC+XZlGDSSDtXwjUy9LkpUMzoksTIfedjykR0H74Wjx1zzeWQ9/LgCKY6kL+r1OHXM8QZSujU1MgkzYiItJtc2m3XAI0AtR20lZ5oss37sdup74nGXlorKTX5i9ID5ajVZgXYQWPMxEqd5aJMT0v8sS5vw/Vdxoq06mqJiwBi9p2gbi57YI5TKZUVVFRalRiVYCkWNNuhViVLgz6fODi5nc2EqH7srBQTIZgCCf06rlehvMgW72g1f6ObK5NPjsHZrwBWDqtKsj03EmoxgKRuCLmOoI/bAXN8POnmaWUQbFiSDACnYD/fph64ZxMPqFRvLNoBJUyIkEfCDvfrjTZqgjE1RTJZRqKMIQg2YFdibXtisoUrRzwnupCZkPCOaqgFQoU/mdwoBJspJPxehx3lPCdUn8b8MSQDGqQpIYiLEA/Xph64tw1avPQJ+EAS3KRMgVAw5lMmDJF53wu8QqJrenmE8suYYgTpO5hbgR0InfEpKSdMqpxkrRpMxVy6aURKyNGmCDHuAAe8SB74spQesrmooTWCjKoCy3d76mixj064XmpNT5qIVQARdgWi/Qx0HQbYaPBPEy1VvPVWUgBQ1xJ/cWthVFR2NkzSlGn4FQ5uqVak6s7L8DfmpkHof0na/pjfDvEdWm4FQF9hHW/a2+PVeL5CjWIWtTVdI5GW0dwY3/AOMA8rwejlWq1KdNc04UpJBLUCQZdVAhyB1iRuMZSi2QWRCpwDJ5qgzFHpzGpqZqCWFxbpfDfQ49VLwygAAReQxMSPl19xvjeMxTNhj9bl5TJrNL7VDxQTKU6m6hWiVKjY+wjUQROIM4zuoBWgGVY1LqJIMC2oDQD1+L3xmMx4ybujvi30JviLI1Q3l1X5G51QtpJPaJPMNgIM4PeGaND7qcsKZqamJKMJYsNI1WgpHpEfXGYzHoR1EnnBXjarqXywrAUGZdEQBsZgHtbcnAPw3nmpZlAKnlpUISoTtpJ6z6/TGYzF49CrpDR4q8KCpnaZJBVwTZuaF5QWgEwTeet4xfzqZTJIgXytYmCoJYBhuZ3J6HvjMZgMvDqwFSqyOWoysELBlbpBItMTb80+2LZanWAIqK2nT+KnJczBKSVmbdJ7YzGY5pXWiiacm2jIy4jy6Z82/MCJN/hYXv6x0HyI5Dw+z03qlHS0xERAkkLOowRMHGsZhW32Tm6VItZTOUszTRUWmzxzqDzgASTYiSIm3tiGpwXL1jU0VGNQrcASoMW1GJIt1OMxmL9dHDOTjVGvs/4BTzDNl80rI9IhlpFmXVvqIg7dIFiIwY+0HwHTy6LmcsuqjEVFuSvZlMzp7jp9cZjMTxXLJNt+v6LrpCTTy1KtS5CHdGIK6gvv8AFup9/a2B/FB93cgltLrIkCQZ2JSVntB+mMxmPRlhi4KRyx+RL7Hi8DhwLi/3ikjFlWrl7tr2a0EmOhB+RE4jznHqVCqGRr1RBsQqMotpm8XiWv7bYzGY4a2PHEp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0" name="AutoShape 16" descr="data:image/jpeg;base64,/9j/4AAQSkZJRgABAQAAAQABAAD/2wCEAAkGBhQSERUTExQWFRUVGBwXGBgWGCAeHhgdHRoYHR8fGSEaHSYgGxsjHhkeHy8iIycpLCwvHh4xNTAqNSYtLCkBCQoKDgwOGg8PGi0lHyAsLCwvLCoqKSwsKSksKSkpKiwpKiwsLCwsLCkpLCwpKSwpLCkpKSksKSwsKSwsLCwsKf/AABEIAHgAsAMBIgACEQEDEQH/xAAbAAACAgMBAAAAAAAAAAAAAAAFBgMEAAECB//EAD0QAAIBAgQEBAMHAwMCBwAAAAECEQMhAAQSMQUiQVEGE2FxMoGRBxQjQlKh0WKxwXLw8YKiFUOzwtLh4v/EABkBAAMBAQEAAAAAAAAAAAAAAAECAwAEBf/EACMRAAICAgICAwADAAAAAAAAAAABAhEDIRIxQVEEEyJxsfD/2gAMAwEAAhEDEQA/AHXHQOI9WN46bOeiScbxHOMnAs1EoONg4i1Y3rxrNRKMbnEWrGvNxrMTg42GwK4hx+jQKiq+nXOmxMxE/CDtOKaeOMoSQKhMGCdDwD2PLY7WPfAsNDFqxvVhNP2n5MdanX8h6dfbrizk/tAy1W6arETKxuJkSb43JM1DVqxk4UK3j1Pyhdry9/2xXznjaoR+GoQ2ub/3tg2ah414hq50KdNy0TA7evpbHntXxpmBy6xJ2ss97YB8W8e5loC1SoI3WCWv6Aae8zJwsp+hlD2PHjTjeXXkrVanLBanS3MmQXtMCJgHCPn+MU6pPkq4RbAvuxMkkACQJPWThbznFGqBvMcl2Blmncx2k9vbFdUdBoVwu7EsYHT5n2xJybZVRSQZrPa5M/0mMD6hVSC0mTE6jaR7+mKOaB+GmzVDplmnte3SB2kzOOslkHen5jQyzBEzFraoMqTBicCxqJKL1CR+BY9eYwO++O6aIzS6mLGBMAztHtefXFsUWC3VzAEGGgR/0we2+OUqlIOkMYI51aPfbftgWY9Cq+OWUqBRdlmGbSRAmxAK3Ee2Oavjl9RCLSIjdnhhv0j5/wCMeaUs9Qp2SrUCntI/s4v7Y1W4nS/LWqT6qT/cnG5sHGI/1ftR0MUqU9BHVZdSY3BXocQ0PtJLDU1SjTEkaWVyT2MgR8vrhIo8fRSLsx9jfvImMRDjlOSecAmbBd/nbG5M3GNHoLfaML6alJj0u1+/T/OIx9oZJjVT9w4/sxU9+uPPK/EajmU1AdDCg/tjg1M0dmcD/VH174PJg4o9DHjACorHMUwAIKnY77wWvefkMSDx7RIP4lKZi7MB/wCmbY84HD61SAzE9gWJ+m+NHw+8xIn2xlOjOKY0ca8SJmKinz6VMU50kB2MkXjSqmDA39cCl4qtPUUzRcsZ+CoJPf4v52wNHAW6sMS0vD7bzqA6gG3+MBzRuNBHJcQy7mHhLXY7H5RI+uLNfNZVFtUpuP06an7GIFscZHwI1SIAIP8AVt++Lo+zNwJ1Jb+o4CfoNoD5vi1AfBo9OSp+5kHFXNcbZlaKgkmYUVN/QsbYZqP2dHUAzIb/ALeknYYtV/AlNFaWSBbr26R64a2DQD4Hw+vnbUVXSp5mdTy22JkAtvYek4a8t4FVPjLM8RAYKDbaBMD64tfZ7QNPL6AeUszWSLzG+20WwZ4zUIX4/KBZQWJAkSJA7E7Wwy6FbYmZnwxToaqtQtFME8zFotfpcn/OBefou4VqGXVg4HMDMqQeUqb26kbYt5jxCaOb8g0nqydEGox1argqGkEX7fzi9Xo1NZmlIiAVBW8/MYnIohUznCRQA1yhKhgj3ckdoUrc2gwY+uOeBsqlkYkGqsNEx1IuAYG174YOM5RRRarmFBd0YAjVJqrAAmIHKdQncYSshnDTYNpRiN1qLqU+4OCgDa3hpgvmfjBP1IUqr/2MrftiunC6kakzVA+jVmpP7EPGFrNZnWxbSqT0QaV+QvizU4toWmFWmSsksyKSQRGknrFz3v6Yxil9wM2DfQD/ADjY4eex+ow7r4eVY1OupiYBEX/c4v0vDlMgDUPZVG/W5wP0DR52vDD2P1//ADi9leEgEalPqSZj1AAE4djwAA8pVQIs0sf7gDBLLcJp+g62gf4/bA2xqrsG8L8O0yyQxYMGJMC2nT6Eg3O/Y4vcY4ZQoBKjIXUuFNiTBkk27RO2CGUy2iIsBNu82uZM41xCqjAI8ysMAQYP0gfvh+Ghb2CUzWXaoUoUGqFLtoFNYud9QP8Ac9MEeH5Si66mWqjixR2IIPoFOkz3GLWWy6CCo02AhCYsPe/zxfQzcwdIAE7j98KojNoonhNFpOlhPxR+b33N8c5bwzTBbUzMCZAYwFHQREGMETVH/GMauACZgAST2A64ZQEckc5DhyUgYYkE/q29ABti6B/AxWFcHr643qHQyDf/AHIthqaBaZsFCwIEkSAY+HvfptFsccSpa6bLe433/wCcSvUFjpt0k/EPSwi/vjdKukXWw2uP42xjUccPorTQKNh6RhZ8d5TNVtIosBSAlkBILGfzEfljYDvhlr1B+UW9/wC0YhYTtA+f84It0eU8Mark82DWZUsLvzStwADdwOkjD5lc8tZCy1F35gvMB9QDHrGFPxDwYVcw5LlyYXV8URHw6YE+9sE+GcFFGRlVsVWTVuSeqmAse4thChz4qytSppRQxBPNqAVSQCATeAYJH0wBH2fZixapSWdpf/4qcNHGs5UULKgFbwCY9jO4wcyWYzCoGRUNNlLiDsIm4mSfQYWTroMa8iFT+y3MNdalJvZif/aMXcl4oqZTTRzWXRgLToUMVFpFoa4Inrjrxv4ld2prl3hiTqak0FojTqANoOr4hOGTyqHEaCU6w1VPLHMunUGAhmBs0TMg2M7YH8jEuc8G5jlAWmTudZXlFojUbg9xhd8TirllUFTT1AmFAYNHQFdrmSbY3mfEOZozVrVNSDlUgxMWAEGYtbpbEFfNmrWp1qx8mqp10WYkhtjYPuNov3wLGjcdlbh3H2qQSpFRd/0lpt7mL/XuIK/fzq5lLXstNSN+zFoQE9TIGKj+Gb1K86lBZyVMaBGo6FIt6CT/AAETiLVfOBqi0Gip3Y6gAs9yP3wnH0V+1y7Z6NluG1AoYVMuixzeYWcH0lQumx3vfEVDhwIqKa1Om6iZbWy6YsYLLAmbE9MBsnww5WkKtWs1ZH5WNOQlNjbSSwljHoBivVz2VDlC0oV1y51yxm14iItM/XE5/Z0jVDsY1qhCBqpuRAd1nQTEnTquRF7YizPGedkpnUyDZRMm0WgSLg7zhMpZsKr+UdBYBw8VKkgWvJIDGYFvkMd8P8QV1QrVVWPTWoEDaW7EGN/3xVOSXYigpMfcvmy4YqVbTBa4kdNgb37YHU8952oVMu1NfhVi13E7aQOWw3wuOdNQmmAC5H6QVaRLDaARM2uCptfBbhNLNOwEBv1FgPkZB+XTbDqfoR415DSuFUQxAW9iSTHeRi0mZBO529Rv88UkylRGNN1JMSugH1kmJG+OKMSRfvDET+2+LqMmrISlBaCii0ai035jN/5xyw9PpipMH4oH+/mcdCv/AFY1gpk4Yjocb8w4rnMR1GN0656zHSL/AC3xnIyiYvD6d+WJMmCRJ+RxpKYQRt7mcbatB2+oIjEYf/cYAQH4hqqxHcegP+ZH0xWoceNKhVpF5lC9Nh8SSQCqxsdR1CdsHs1lhUjV0vvhb8U5EJSHlodTGJE7RJmcTcbHTpCpVr+axNd2J/XEt87gEep2x6H4U4pTGWAy6o5pLDqUhz1194PaTjzRso5PwNf+m2HnwjxIUKAVlaJ1EqpkkkiO5Ajc/thZSSHSbGCvm8w4II+HY6RDgXsGJBE2thZbiqLmqtLMUzWVmmkI0inIuyg7H1uLYZBxBaTVJJgmIBuWKiSSDyDYxuZ6TiavwZnpCow0qY5SCxuQRYEQOpudumOeOSclTR1/mT3oBZfI06qtS0u4Yhg+okACwWw27howayf2fVNY/DZaWoEsACFCnmhV2sTBmfS2F3NU61O2UD8zHUwH5TAYR0Fpk7/LDrx77R2TLqMqSKwYBkZeZR+axWSLCCN9XpimKcu0yfyfj/W1FouVvKr1GyK6RSGwa2sWOkE7G/bVub48145QyyVxTpZMhqR0lmlVdlJ5grTIG1yAReNsT5/OtU15mo5d1I0grEgtu/UkHrFoxX4pmVrOwR6h0wSwACyOq31d7kAYdWyWlo6VS8s6hNQ2WFgntpi28R2xZyvDlFItTchl3DJBCG1pY6pjf5Y3m+PpQWlIDPpu7KJUAiI31TPXbpi3Rz1LNAy6j9LAQTPf0gXGx+WETS1Iooyk+S6/3gEcM8IoS9RqpQqdSgqNItsZIaZtIHQYNUxobWpYMNoLTBmQYMN7HHdXwZSZVOuqAQCGgFW6wYgR2OIM07U3amwFiACvW/S1sUXHwbLHigzw1KmgFKTm5IabX73uekEYq8QPMxg0w/MUJJMx0k7HEXCMolDUXraXqELAaSQZle0GQe4jcY54tSaiVVmNQJZGubfEQTETeYm2JLJLlxdUc/PG9J7MFXTChwQANpkf6puDixTYnscCUzoMFlIeLzcEe0TY9JIxfJVlLoWPcBGgD0IJ9RHTHTehWqZMsKJtp9f53xJT3kT6dY9p9cUgDMEGfbbbGJm1DaCwDblZggdyN4xqrYLvQRqVrXt098c0hcKGVenOwUf9xA+WI8rR8yRrpx6t/wDVsb4vwxqaaqgVk7/FHexExHbFfrlV1oTnHov5jhVRFVmCw5gFGVpI/wBJMYBcbvTAmbz7Yp8UahSCDz1ptVNzTTUI/qC7xtt12x3nONLy0nKv+XV5ZUyfyxMzAm4gYSouPex9qVFKkGJgaZWLs1unUYKNQZYM6hBiIINt1vb1BwOzOTSlDqFeSFdZINzEL0ta5HQYu5fKViwTymmC0blVm0kXPbbHJLHHydMZtdAvh1KtBLFVDFml9RuP1SL6j6jfDNkvFqVuHhUK+eBpCHaRAMehGx6YKZTh9HQV8sHuGGo9oMzttgZmvDVMIFpoFKElT6kbE9RtE7EYSGWk78jSUXJOPSIOC5RgsuUEjSoVydrwXPz269emA/EOJF3YUwjLOlpIGwltRO/vM9u2O+FI4ctmRppwQAzKL7XE7eu5nbEmS8OcrDWrU2GmCLIIsAI1kH0sPTFEuK0TfPJJymQNnAFoj7wGZTbQAQBaZaRA6gwd9saz2YqADzWDiLMCpvEjmgXO18RcR8BGmvLVQtvppqeafQyBHTpvtgjkPDLNSKFRSUnYtLg2kmQQDb4ZjD2heDbBWcqUzuhO4lSeUMAZdTcsD2xZr8MRQrKcwhCAuymFgCDd10gE7D1wcORVEAalTOgyCAGNjMkbgdbTG8YH5vitJkpqrkhjBUqxG9zE6jDbb4Bnyejv/wAYpeWnl1q0QLShgjvMqLdQPTFiklJtVQebVO8wFaADbcz7C2F8ZqlrKmouo9FWGm0GHUAAAXUYnqZlkQmk+oMDLqy8+4iFure9u2JyvpDPepbLp4Fk8yrGlmHpPIhnYEM0TewJ6XU2t7Yp5bPZjL0qi11B+IDU0l4EBlj4gDA1bwTviv4crKPw3hXUhhBNpBBUXiOsR16YY2TLhSzqjS0jYktYcouSxgWEYVfnReHxIzipdAHh3jukTNSknppSSPck3w9cH4tRq0mq0WA0+hWPcD+ceTeJci1Ws1VCsN0NiBsAR3G2I+CM6ETXFOmx3Esf+lbd7zbF/BxZfiNSY28T8SUlqkVg6hjqFSlXYywMnUrbe0dsVspwurWctSdKioWamXbSZeCS2lTqA20yMS5ChQBd1qJUqMbCsirsdh8QE7yIOI+I+Ls7SlWqCkpJXy0gg2BuR9bYyY0IUqYfqcIrNp00kgE6iXuTsNImwiBcE2PvgLxynV8zSlVTog6agIEgTF4mDI1CxjbA3KePKqNzGY7YscW8X0nWk93qSQVYcukfr6mOgwsM2VOm9HRLBjavyEsr4a++XzQFNtQ8qojqpaYn4iQ09LgyMQ5/7OqlGqFXMlQ28owqk3IPxENJ6q0+mOzxFq0IwpPRqGLgaSYmASSReP8AGxxczubWjSb7sStSmdLZaoxIp6SSWpMDEGQTeD6Y0pvi+PYs8XBr0XuEmmKZpFQ5pkCoao1S3u89vhG2GBONyICqAbTpAMdrDbCfl/FCVWAOpDEFXJlO8SPh9cE8tmqYLa6hAI5SqhhM/mi4HtOPFSyOfF3YzqtF3h9YKI+Yv1HxD32b64tZikzRAMETIPr/AHwD4VUepRBpoWYCCahCQwFiY1X6GN594pZ6vnZgO6i5/CRSo9GYsCb9hj0q8M2i7ncrSDy8Kx3ki3bSGBUEzuYv74s8O4bSZ9KIwIANSWIJi4MjY9CAQDIwsUMzmqw014CzI1oOf+liCYETJPtuRg/xAulBqgdnqG1gAt9piSBuBB2w3NLQzcq0DfFXGzRULSADEkgf5Pe5P0woZDxZmqVZfNYlWMEQIg/pIxN4gR2rGFZl0KSQDCmPXpOAdKq02nt88VX6VsWMq6Y2eJuJ89KspmG0sASNUXBtcEXEj0wB4jxVlMqWdt2cjlk7wF6GNjb0wVyHBx5Qr5gsqK4gBRBi51A3M7W9cOv3inXy9RaTIqFWUhAOUstw0f3wYKtBy/qV+zzLIlatNhUCIfyvsTeSLd++Lef4IlE0oGYKVP8AzAUg7XTSDqj1IwG4jRalVem+6sV2ImOoB6YOeFOOujCi5LUGMaT+Rm2ZD+UyOmC+XZlGDSSDtXwjUy9LkpUMzoksTIfedjykR0H74Wjx1zzeWQ9/LgCKY6kL+r1OHXM8QZSujU1MgkzYiItJtc2m3XAI0AtR20lZ5oss37sdup74nGXlorKTX5i9ID5ajVZgXYQWPMxEqd5aJMT0v8sS5vw/Vdxoq06mqJiwBi9p2gbi57YI5TKZUVVFRalRiVYCkWNNuhViVLgz6fODi5nc2EqH7srBQTIZgCCf06rlehvMgW72g1f6ObK5NPjsHZrwBWDqtKsj03EmoxgKRuCLmOoI/bAXN8POnmaWUQbFiSDACnYD/fph64ZxMPqFRvLNoBJUyIkEfCDvfrjTZqgjE1RTJZRqKMIQg2YFdibXtisoUrRzwnupCZkPCOaqgFQoU/mdwoBJspJPxehx3lPCdUn8b8MSQDGqQpIYiLEA/Xph64tw1avPQJ+EAS3KRMgVAw5lMmDJF53wu8QqJrenmE8suYYgTpO5hbgR0InfEpKSdMqpxkrRpMxVy6aURKyNGmCDHuAAe8SB74spQesrmooTWCjKoCy3d76mixj064XmpNT5qIVQARdgWi/Qx0HQbYaPBPEy1VvPVWUgBQ1xJ/cWthVFR2NkzSlGn4FQ5uqVak6s7L8DfmpkHof0na/pjfDvEdWm4FQF9hHW/a2+PVeL5CjWIWtTVdI5GW0dwY3/AOMA8rwejlWq1KdNc04UpJBLUCQZdVAhyB1iRuMZSi2QWRCpwDJ5qgzFHpzGpqZqCWFxbpfDfQ49VLwygAAReQxMSPl19xvjeMxTNhj9bl5TJrNL7VDxQTKU6m6hWiVKjY+wjUQROIM4zuoBWgGVY1LqJIMC2oDQD1+L3xmMx4ybujvi30JviLI1Q3l1X5G51QtpJPaJPMNgIM4PeGaND7qcsKZqamJKMJYsNI1WgpHpEfXGYzHoR1EnnBXjarqXywrAUGZdEQBsZgHtbcnAPw3nmpZlAKnlpUISoTtpJ6z6/TGYzF49CrpDR4q8KCpnaZJBVwTZuaF5QWgEwTeet4xfzqZTJIgXytYmCoJYBhuZ3J6HvjMZgMvDqwFSqyOWoysELBlbpBItMTb80+2LZanWAIqK2nT+KnJczBKSVmbdJ7YzGY5pXWiiacm2jIy4jy6Z82/MCJN/hYXv6x0HyI5Dw+z03qlHS0xERAkkLOowRMHGsZhW32Tm6VItZTOUszTRUWmzxzqDzgASTYiSIm3tiGpwXL1jU0VGNQrcASoMW1GJIt1OMxmL9dHDOTjVGvs/4BTzDNl80rI9IhlpFmXVvqIg7dIFiIwY+0HwHTy6LmcsuqjEVFuSvZlMzp7jp9cZjMTxXLJNt+v6LrpCTTy1KtS5CHdGIK6gvv8AFup9/a2B/FB93cgltLrIkCQZ2JSVntB+mMxmPRlhi4KRyx+RL7Hi8DhwLi/3ikjFlWrl7tr2a0EmOhB+RE4jznHqVCqGRr1RBsQqMotpm8XiWv7bYzGY4a2PHEp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2" name="AutoShape 18" descr="data:image/jpeg;base64,/9j/4AAQSkZJRgABAQAAAQABAAD/2wCEAAkGBxQTEhUUExQWFhUXGR0YGBgYGRwcGxgYHRwcHBwaGBscHCggGhwlHBYaIjEiJSkrLi4uHCAzODMtNygtLisBCgoKDg0OGxAQGywkHyY0LCwsLCwsLCwsLCwsLCwsLCwsLCwsLCwsLCwsLCwsLCwsLCwsLCwsLCwsLCwsLCwsLP/AABEIAKgBKwMBIgACEQEDEQH/xAAcAAACAwEBAQEAAAAAAAAAAAAEBQIDBgABBwj/xAA8EAABAgQFAgQEBQQCAQQDAAABAhEAAyExBAUSQVFhcRMigZEGMqGxQlLR4fAUYsHxI3IHFTOC4hYkQ//EABkBAAMBAQEAAAAAAAAAAAAAAAABAgMEBf/EACgRAAICAgMAAQMDBQAAAAAAAAABAhEhMQMSQWEiUXEEE7FCUoGRof/aAAwDAQACEQMRAD8AryzMjggdE+YqW9jdPdKgyb8seYKzfMZGNR51ETUfKtADHgEEuK3Gz7iC8LNwKsMlRQEkpGtQRrCbVUmoSnqbd4zOKyvwv+RKUlIJ88sulW4BH4S1NJYxzO0saLA8Lg5pUkTCUy3IKykWAqzFlMw3ePtGXkGWhlBXlDKFlUuIxXwRi5UwrRqBC/mlLTV/7S7WdwQ/tDHFy5uDUpeHSFSCxMs6mS19LPpJ9oriXVWhM1RLRNE94W5fnCJ4pRTA6TdjYjkdYKJ942uxFk2YNoqRFROsWKTVnZ+H4jyUVJHn2/F+o2gAhi8eiUpOsllG7Fh3IBi2ciXOQUqGpJ/jikRxWGTNTpUHFwx+ogFOAMlBEp2BdnJelmJp6QgM1nOWzMH/AMklyh2/N6EEM3rHv/q2ExaQjEI0KFAtNgTawp6wfivikhJBQxsXD1+0I04UrX4krDIJNQXJAPbUG9hGLWfp/wBFfkpzX4WmySFyFiYjlDaudr0EJcViZs8iXMYqYgFQCSG672aG2Lx+JRqSQUG5CUkevmd6cQo/9RmLSSpSSARWoWCf7QRqHNDGHJ1WNDRRPyOYhnKGO+oMO+4hdPklN2u1C/8ABF89b18Qk8VgQxzuhk04ckAp8xq6QC4bpuGjyZKUm6SO8eIWxBBqIcZKiZiZplmYhD+YnTs4cIYUNaWHUQDVMUJ7RYZFQxY/QQ/xnwriPG8GWnxVFOtC0MErR+ZyWFSxHMKcfhp0hapc9KkqTtQ3tWoa0X0aVkWropxcgoUU6kLFC6KpqNiw5aBkX4hll+WTJydSWFSK0b2d4ZTvgrEhOvyEWuXHfyxNFUKVYWUkHVPSVbBAKg/BMDSZWqzfziG+H+E561pQAgFRuVAJHc3+kHz/AIIxUo/NLNNToWS3fyjmCsWNmfxWWLR8zJt9d6Qy+HcqE5TeWnzKUGCEiqlmjFhz0jQ4j4axCkJM1KCltLoWl1OS1FNWrXgeb8MYuTKUhEtS/FYq8MggpSzJJBJAPA61NGGi4wxYh+Lc1TOnASgEyZSRLlgBvKHqRySXMDZNnZkqAU5Q+103qHpv+jQ+wuRyCFicmZLnM4Sx0g8OqpreI4z4AxBSFyQJgIrpUKeh/wAmCN2S01kT5tKstMwTUquQHIP9xFD3B9oowkg0OkL5A9LtUXgtWU4nDEFciYEmhdJII7cwyy7Ay5qVqlqZTihAAd7AmoPQ0PRot3eiX8C8BIJYlKvym3/Uv03MbXAfDpEoTNKQZkvUQGZKGJLiwIZ4WYJOXzEGTijPkT0uFLKQRelg/v7w8TiMJLloC8RPnJSyUiWlKAQLa3u0b8f3JWhenCyktoWUzAXUSdIUlzUAXpxDmfjZSpTK89HDhiptiCA3B5h5l2X4PEyPFMvSS7ai606fptGfC3KQrwyNtaST9VECNYqtAwqRlCZTqlzaX06WpxUmPJ05EzylgrZx9qx6jWixccHbt0iatKyDZQ4r7xpFUhSaekRlYcpuXHAr7Rb4iPyq9/2iWogABqVff1MR8ToIoR8kwE2ZKUDJUlwQaKY9iFbEbVEfWPhrGy56F+RCZlpyQAyi17MoEf5j558MoQqd4YknVViU1SK/M5o4+8aWbgcThppmDU6qAy20NslSdKiGa7ftz8WMlMlnOQzJSlmS4lFlJZ3QsbuLV3YhhDbIfilMyk1Ok2KrpPs422PtHuV/EZLeMgpFf+QWpd/1FO0G4/Kpc1KlIASpQ+dNK7Gm9L3jVL1EnYjJpEwiYhIQs1C0N7hw0Sw+MUJnhLlrDCkyhSsABz0Lm0KcDKnYVkU0k0CiSk2dpn4C9gR6Rokqf9IpASJjpU1Kw4qDEkD0/nSsTMrfp/PvBauhFBktVL9np7bekVDHAFlDT3Igj1iGJwqZiSlQBB5AP3hgAZpl8rEoISQCdxzGOzHM8RhgZZlISCNOpIorZyal96HpDTG5fOwzmWXRc1b1+0QkZkjFo0K0eJcFQUAoj8qkgF/3pGM1fwxlEjMU4qWJYW62ahIctYgpLn+PGMzjL5kpTKH0Yg8Q+zbKJck+Jh56kkhyk0IO4YgPX/UI58+cv5lEuGNTUfpGHJlVIpCwqIf9Ig7wSpdDRI+8DGOYZ4oBusX4DGrlK1IJBpUXgdQEdLSSQEt6kD3JoIEA/wAw+IpkzQFHToqCkEKcgOXDXaFE6cpaiWJJry/UwbleVJmKPiTUoQPmU4LdiWH1gvE5elj/AE6VTGHmUU+ZqWSCQfWG53gpRtjX4WDyk8km1d41+XzRVISb7knu7N7Rl8iwykykBSTqZzS257RocuxqpYWEL06gKMC7bO1KExPV/wBRf4PZ2GYtW/yhrbW/SG2GwxSgjwyn/wCJf32gaeuqJpqX+os4tD3LszUtC1qUgUO1uHrGsYUyWITKSaaS1rv/AKjiFD5VqAFgFED2giUWNCHuAXFdhuWgbFL8x2Pr+kUkkO3oGViVFwpZ3PnJPoHePcsnLC/IUBRBqqg+kAYxVztv/qBBiVSgShRHKXuOg/xGHanofgdn2ezCTInkOkg6k2qHbbmFGDwEufNKZa0IURQqNVncNYvUsfvBuOznCzQlfhDxAQpblQCgAxCqkAO1uNo0s3K8DMw+pJw6HB+VIWQpuFuQR2eNIqfJH6Xn/osIyOKytJmeFO8q0ghSzWjgggirMR1DxTPykyFCTrSpBFF+X8RpQnpF8vDKVLWEeKqalQDgKUdLkMCHBDBJ9TxDzK8qxakgrlICkVSqYQkUsSCkkV2b2jogpJLtsmVN4F+Hydf9MqYFTkLsJaUah3dLsCOGbiIowKUgLTqCmG5r6lMHzMHMTOmKmrlJWSKIUa3IYCtjBmV5avEnypAAuo29HDkxfFBq7Jk7AUqtqTrc1YPUi5NH9oYA0pGgPw0w8sxj1TT6GFeYYFUpnUkk8AxuQBPHkTKizMIhWKAxGBy0ALS6PEUWSJoJ6gIXax6xoJ03GSkoTqKUvpKlJQQB0IUTTqIW4UTpgVPCW0EHQFeYADZ2YEUezQ5xeIOgTAtSnAGgLS7nk6qMD9Ixil4NlOI+GSuWdM3Woq1JUoEEVrY1JIueBFeVnEyF6SVKo6kkjzF7gkAW4c1hlk0+VqZYSZg3CASO6kuAfbeHZdVi3BA/giuq2hEcPiCpIKkkOHILU+sEJbaAZ6dDJlpCAbUcP0DhuYKkpLC5O9P0ixFyVekRQrSEh3YbBh6AWHSIoUFBx9iPvHqRC6q7AkaxFRIFA54eJ6tzEFzkj7f66wx0Lc0zIJSytSCaOoMx6EloxqyCsg6QglyUEJ83OmqCXIs0fQ1WdbM9B/N4U5rJStKiZCFE2cMpx/cEkiMpW9G37LUbbPnuayVpUCUuABUG4e9G5rAEybR0lYU7sF0A4Ykl/wBo1mTZMcVN0zpigpNNySLAA6up9I2Ej/xphAPMZilc6m9GEYuDk8Gej45iZiT+BQJ3KnpsxKe8BER9F+L/APx/4CQqViNSQW0TCygD+Uu32jDScpmrUwAHUkANzevpGEoSvKGBBOogBh3LD1O0DpV2Mb3K/gcq0FcyUAC5bWsqbawAEbPH5JhTJKFFOopIS8umsiigE7vW7xUOKTVsdHxFCVHcgc7QxyrSjxUTVLCVAAAWKnFVPZgTXZ40c+fJVM/pQKhwtQLpKkg+WWlt+tQ1nhfmmXYZEwoQrTQpLqKjqpYEWqQwPFYh76otKh9k+GKJaASpwAKqJ27w6wMhJJ8QkJa4u/tC6QpJSkhSlKqDQMwsxdzTkQTJmAO4JcUraFf3CjZLxkvFASwoDzBSrfKm94XY9UtSz4YZApy557QoytbKcEi4oW9LijwwWhvW0bKfbZLiXJcAK00dn9va8HIxaFOkIYmjuKdiISqLkCgJ3NgIqM9ST5WIF1VZ+nQxLzkaQ2xeVpApfraMhjswnSyuTKTKXrLETkigHCnH37bw9XmyxS5J4eBZuDWUrnGWSWoxZaSbEBwX7PGcXJO0rKxQin4CUUiZiJiJXyhkqABCWsm5oODGw+GFITh1TEokiWVEpXMGkED8SlKD6bbVIo14+fYL4bM+aJaQSSfmUQSFNTVTm942uP8AgjEmQlJmJUuW4BBICkE6tJDXBcg1u3EdCk5ZSI1sX53n89UwplYoHjwAQ9LAM/qV14jxUjEplpUpU9JKnKjMLhwKFJU7OTFSMFOStKjKA0DQAliOoLF7uXPMWIyqaVhehcrlkk3FGVsLQKf9xLVaCpS1OkrHiM/mNFM+yxVnfntD3B48y9JSTpLBuC1Qfr0I7QuweHJU01SUpA+eh7ApdyYvStOjSk6qglTEAs7BIP8A2Mb9VIX5Hi/iNklQSVUJaxttSAMZiVTQFKDFrcHeBpVxQWbt6RclXSK0AKYjBikg3EQ8ERXYmjIYafKQkrUhaaBRCSkBz3N9mL9KQ9yTEpVLCy//AM1AqbaxoC9jGcGXGYk6AoFgqimoX+ZKg5D94jl+ASZhTiEpSaEpZZB6qAJG+9oxUkjRmqQFM8kISlSiVNzY6WpeIYNGJRYJINCCq3BtU8l4YYVCAlKUFDAUCbAdKCLkxqqaIsXKOK4R7/8A1iB/rVEKKUv/ANmb2ptDcRalJ4PtDpBYkkjGAWl0/u/ZojP/AK/bw/cQ9EttiPeOMOkHYzi5+YBv+NBe9RSKp4xkxJTMkJNXDLALjcEFxGgnz1pH/tKVwxH+/oYtkTUqLE6e4IhUh9mZtGPx5JBkAEV1P9nDexMd/UYxSR/+uQQrzbP1Tu3O3+NicGdi8UTZcwLSkJSXdy5DJDOWbq0TSG5N7MBqmS1KPhlKxQjUSo72brtHsr42XpCVzpiGsQqp6F0vTpGyzTBoSQuYVChdhtu5rbaPl3xbOkCcnw0qCdy4+gbyjdid4icaViXJmqCz/Tr0zVT5ikrJDTC5Cgag6q9Qdx7CeFx+HlqT4UyWrZQWpJ9nUdJ9DHvxHmEheG8ORJB0EHXoqCbstItsyoyOGy0LX/yKKAagganG7Mbtw8c9xizRvJ9JlZgh9SSCDsCCBbYAA+oMMsdipSwCPEIBBKF6HP8A1UCwLtcAQF8J/CWXzkALkqJIB1Fa0k80BDW4hxjP/FmFIPgzJslTEAhWoPsSDf3EbRuSx/IN08nzLGZapWJJlShJSpRIUtaVFL3Iba+xjpvwyTNSUFa0Ol1EoUSblh5WFg3eLviXI8dlywozDOlqOlK6qSVflUlT6VUdvYwgmZsop2e4FCPr+sYygtZDsj6BJw2gpTpUAf7S3vaJ48GWoIJAJoR+U7jv2pGbyxM1cnWGSo1SymDblQ1uDb3g+VmOISkpKiot8hI61TqdV2pWG+PjcUo4f3BXdvQ5wEkrpLUSAzjUKGvBrvD1OCmAB0K2DMT60dzHzFXxFKEx1SVggVUg6Dq5GkfV4YzfitK0aU4vEyyQw1ArA9lP71jnlCd7NFLFI1eMnrQSChfQBBc9So+VIHF6QP4qlE6avQhnfinMJ8qzYAHVjVlxTzzEn2IIjQZX/wCQsOlQR4KtZOnxFqBJ6knaLUJNpaJa65CcuyGcuYk+CoI+bUthU/2+r3MGZ1h8wMpSESkKCfkX5SsCzgPT7wyPxpIAGtaEvZ1pD9gTX9oAxP8A5EkAkBaAByqp7aQQY60oqPWzPLZk8px6sJME2dLUZoWXQpwWI8yhyXNNqx9Gy/4qkTpC5qSpIT8yVDzDawNRGBzr4vTNWAuUiaguElqjd0uxNL2jKz5yUh0lWlT0dlA9QCx/aMYSlB1HKBpemxzzPhMXNKaCgAIYsA1RUF2hTi8bPmyQCl0uXKUEuNia7NzCbK82wyQrxUzFHYg0P6esW/8A5ZMSNAYy/wAqgHIHJ2NoxjbnbRTligvIsyWmYQW0pT5iSwYWJcU4F7xs5EwLDhuv79YDyrDpWhK9EvzAElIpYFgT817ikMUYYJcje8ejBMxZ7KLHvF4VUjcM/q/6GBlCJa/rSG0CYQVR48UrmPcvRq8RHX1+sTTKtAmBlYmbKTMlDVLBYl3WQGd0gOT7RTnEiYQlSJepYYMqhTyWBrvQ7s8Z/wCH8fiQoJE2ZKSATVZYNykkuKlwWjXpmlQRMMzxAsBjSvJBF4iMlJZwDi/DH5JjZnj+HMmFKXUUFNEqO/R73G0bzDFLAkuKMXueH9IVzsklKmBakuQXD1APQGKEZG0wzPFW5ILAlIpyAWNItRawKzQywwZwfMFVH0HSDcLNAdnr7CFSVxLXFdUKxvPWGtA0tn6/wxLBy5ig5YDqa/SJTMuIc6k+jxKa+46ZVPJVua9ImUgUNdux6tYx7hMN4gBD0dlc/SkAYxZQdIGp1Ooip6lt+8CkmFOy1ElAmBWkKNQSS9WsXvFrKJJJvQAbDveIyJgC/MlxY7H0gydi5ZRpSk9CSAx96wBYhOPXJWWKlJ31lzb8PSghRmGNVOQqb4H/ACUDlQYJ6Fq79Ys+I8BMWsKTY0KwpilnsSW+0W5BIV4LkhR4FXryb71oIhumNWxLgcpwZJOIkzEK3SQWH92tgz/lBfvHZpk+HmUkyhKASwJC0vxqlFh6m+4MM8xE2YoeVSSD5RpJs3zb37bQlzzDqk4hK1TfmbzBRUE8gg1pT0jn/aip23ZauirD45eBSy1rUCoMasOqXoPUsX9tr8NfHcmY6Zqwkizgj9j6RnkoE1KkrDswO6VA2I7tGV+IMkMpOqVqKRcvVPtVuv8AuNVGsxYna2fVc8zKTicPPQka/ESUgMfmA8q6i4Lewj8/4uUpJPl/aGmXfEU6UpwrUB+ZzaKZuKM1RUpgVEktQOYzcm3kT61gVCf5FIrpVcPQ9xaLZOKKAyVKDuKG4LU6iJYjBGpTUb/6gaYz0DCKsVjGbjZS0MZRTM/MC7nq8Lni3wS2raPZ0usSlQiCDWwgiZVQNm494qRIL9IJlSSC/H8pDTQZIYouzuS29WHSDMvwyQjXqOuo0aeRy/3HMC4uV5gTdhFstJABvQvQEB7O9hDeQCsLNdLflNGv7bim8VYpXlJ1EEn5Qlkn2LAXpFOFmHUGZ/aCscl0oDgk9Nu9H2iUmrBsCwpYuz9DaGGXlOskykF7PqZJ7are+0RwWBcAlYAfdwkHqrc9of5Xk0tBStOJQHoFLsa10oHmJNnpFRi2AzwM9UumsqdmB1aUDcsKJ+rRoZePKgKAVr0A+pfZhCKWsuUJZSU/KrSp2IuA71e5pWHGX4Ji6jS9Q+9LvsBHTEQyIiBEXKMVvFiJS2j0gcj3iqalVNIBrV+OnJiaUluOjwmM+djBTh55q9YBDpS+gjhQSmvoYvl49STrkyhLTqCdPmUDQtVRc2NPpWNnJy5BfSkJ5YCvcNCzNJJQhZ0hQDAq8wUxqavztGE+NX29KTY3wOMKkoK0lClbEG8GXhB8KYjwx/zFgs+ULJoObu3QCNIoHV5SCOf9h4uHJaE40Uu0RUxod+YJUh7sYrTJSVMVafQn7RpYqGWX4rUGLpah/VtosVOlOXW7WoYWYmWgVlqKh+KjB4oApRncCvG5p/KxmoJZRTk2McVjhp0ooD9uPWBJAQtOrWyQfw1c2YwMpjQhxBmX4sIdJGpBfysGfbtFtEoBxmOTLKSssCdKSxNTze8TnzEkAgai7jgj9G3j3NTLmO6FpBDFAShaVdCHfbaEqJE2U4lLK0Bx4ayXSHsCb8ua8vEN3orqNJwSZSwqoZwdwHcAdRTZ4jgM1IZ5YNKAF3GxI/fiE8/FGh8NWtH5i79yK04+sFJxpn+GopEpaHCSm7FnO59OsZU/S4yrI1GapTqUqgszFwWdmvbeMycwZbLSpIUVrWuYE/J+EIQC5DtccOaQ4z3QqadKiaAKYlLkDYggDeBJOClr1AS0JJHzNt1Dn6wPj7KmKUrQgzHGaUTF+GfB1PLmAglBpfkKJNrWs0eZb8RIUhpqjqG+gkq6Mkfz7Nsyy0kKQCoyyxIIcMC7A357RXIydPhfNWXVnog7OQxJ8xvTmHL6NCTbMXmmXonzCMHKmqXVSk6GGkXKQS79BAOXYKYo/KoIeqmNPQB40s1CwouplO4IYlxulW3pEssxKEK805SOQhz3KmIAPWscj5m3SRSgvS/D5FIkuqYZkwnyiVRABcOpaz8qbWGqA8ZgJeJSBJw4lqSHKtZ8wsGcVFX5iPxNm6Z50rCQkHy6ZaStQsDqFXYvUi8J8JmU2WhUuWtSUqpSimfVpcbOH79y5xxldyBypUgnE5KJaQ8yWo8BTkdXs0D/ANKBcpHS996O0X5vmhxCwsoQgsNekMFKDusU8pIZxyHgRMgrsTSvb1jS21qiMeBsrDoJoHa9C56VYe0T1SgSnQoq5JAA9NJf3gaXKYMa02INW78xb4gJ84pyAA3dr/eBRrI7JT5L+b9vpHiQDRVf51jsUlg48w5Fh0PHrAf9RXiNOyIYdNy9ADhFHFXNa2BdomcEladI0oIJ2dy/Tarb9oWypwezqO5Nujbw+yYnUD5fMXo1Dt1DesXFpge5dkqCHmpLUA1OHqx0pBf3jTSfhuSKoOn+2uknYAlTv6xLD4At8tXuDWlnfapo9ob4eeEp0rPQnjux+sbRikIRYPJ5oXRGkAk1UK3/AOwAh8hQBCQx7D/O8FqQkuCLxyJQTYARSVAUKEeoln0vEpwUyihGsgUDs54JieRzkzUqKyqUpHzIIZTnYPcUvA2NI9RW0cUnn6RYmWRaPQDvAAhmT1afKFVUHVWge7WUOa7wcuV5fOCpwx373sIXYbAeYLUrURwAPrdulIbJnGJ6jsTYTKwjUtKghTMAa+V7qANXbtDfC4tRLEpO9A1PePPDQS+kO7+seqUAXH7QlCtCsJWoBLCn+f5zEJaCstU9B/iLMjQJxJukXelRsQYOm4cAhUo6VD1HXn6PBarBTxsFlYwS3SZST3d/WKsZikKCghAQrYubs9mgjMFqWkLIYij1GoVqxEKpSNSQ9Cb8e3EJZQY2D4TH+bRNHhLYMGoeoPH86QfLWrUyUueGeBJ+DTP0y5oAV+CYCaq4f8JZqWMV4GacGrw8UCpDsmZpdhwofwcHYO8BQ6VLU3mA9BY/eAcehIB1Bxt0O1bw1xE2UtAMvSA/DOOG7wMsBVx5e1/8QJpoTbRlcykuNTLH4gp9VtmA1P04EZ7F52khjLckiqxVnZ2DPZ943mLkOwQWIo4NhdnjPY7DpVq8VJ1CywQ5Y0FKH/ES3QWyOExQJDTCoJIJUHDg1sqoDnerHfTGpybKjO1FC0pALMX+qU/rtGYkYcSpbagwLhgAx/ub5t9ulI0PwlifCneYjStkgvySwPZRb1giim7F0yctExctRA0kgqBIZVeWow+14W5m5Qo0UALnY9uXjX/GyAFoVqRpIIIJFCP9iPn+aSpik6UKfgag5OxL7ijE3ra8HI6yRT8F/wD6wrSzJBF9IuPej7+kKMTiEkqKaAnpV2faCpMpflkrOhEvV8wCSpRufWwegEQxGDASVTUqSXAlhIdBAqqrvuK1cmMOyKyLF4jYAxyZp2jpkgmoSoDam3VrloqSqFYixuYOwkpWnWEukFiXFOB0MArSp+9e/EULmKBIqxuLe8AKvRtOJ1EtuxfY9SA0G4SUmcG1JG1RXV0IIhEjXRKQoj3b0BYw7wCtI0gkEkVby03ruHsbcRcdiBMww5lKKdTixI3HBELZl6Btv56RoMXh06Ek6lLKi/y6TW4ar96QvGDGtCZiwhB+ZQGrSHYlhe1omSAGwMpaiyXe0PMDpSd9RoXFPrRohi5cuVNCZM0TkpZWsJbq1TswtzByFkmqTd9iD2O99ouCQMeZTMUDU6XuQaHagh+hIYU7QkwaFpASXCaVUdun6Q8kBRCdIZL1Ju3AFvWN+yQdWWy1RcpVIt8EEUaBlAihik7CqLsJiACXp1/aLphFwzGoO8AImMQW/eDEYnVsBCcfqtCJhP8ABHAjcqfoCY5B7tyYiUw6sZmPh9ShLZZJU5JJv7vDQrhfhJQAF3brBYMNaEMsLlU5Sn8mgpBBZT7uKKbjbn0uOWgqKQuoAJpb6wuOKUU6dRZmZ9o9w5APf27wMEMsbNTLGmWDTc3PtAeHzOYRRZA4eLJGA8UqIWCkAsBTUQWNbAPZ6m7QZlmVy3KkEKSCykHzNsWUD61vHFLmSkn4XkXTcSpRdSirvFJmbw5zbCpUNUtnTsA1B/LwjeOuElJYJaaLAtoJTjTXUErBSUkKqCDcV+0BvHPDcUxJgc9MyUdcoOh6y2PlH9u5A4uNntDfKM4CxQAjihpt3F6/pA4XRrQvxGBKTrl+Vd22V14c7878jNwrRfa9mjlokqSyqF7gAe7UMJcTh5KZgBmJCSVKV0CUktul6WiqRmXiOkjSsXFfce9r/wCUU/Dl2NwXA+xf035g62ToJwiVqU7ulQ2SPoXH84i7EzQpkJl6aHWEm/UA7iBZGKUhIDAaQygz3Nie3+YYCWmakEoOlQuBpdxf68cw+iYWKpmaFC9JJ1H8IAZQG4H1uNoSZ1nkxCWlkOs0pVIFN7KJf6w0+JMoK0pVLl+YFidTqWHoOKONxGazhHmAPk0gBncvdW3JMY8lLZVvQVhc1mqOlMwrUWDTVOHP5FGiTahDF94aysUlSQhUyUkqUQsTAU6GarJIAsbs5ZmEY/FTUltAJbcmp6gWSPf/ABDyXnaFoKpkhMxRASshRSpk2U4Bclx7DmMpJUVGWBVm6p3iEqCgBZyWA23LWgZCg41ecUJFj2e44itE8pdjQ/hNQ3YhvW8bfJMROxmE/ppGXS5un/8AqS2k3PmJSyi9tXFDCQjHBThRUfNtUMOb1tQCOw5QVgzCrTdWltTf2uGB7wTm+UzsMrRPlGWrrv1ChRXoYXhLw2QNcWuTeSFaDbxSCtOxB0MntHYeYQXQok3It/vbeBMEhNX1PsAw9SS/29YY4mTpShSaEFuaG+r6+hi4gHhSVhKjbnUBa7vvA+OwSANSC9N/52aCsGApOpCQWPmTUi9wCGs0eT8OqgUAlw4d2H6do1q0B7kWRIVN1rGpDjyq37sdodzBKlr0+GhKNTA1cAcV+kLsIoy0iuobM9iHDg7UV9I0EifKm1KC4aj+UG/NbwRjRaosnYorlshIAFHIqPRmFK0hxlyZiZaQnQqm5qewA7XimSoMzCvT9rRfgdKVKJpYBvq/rCmntFprQRMQpAroBu1aejCKp+ISG1FIHOoBveKBJDuqpt0AejRCfISr5kg94Iqfon1JLIL6SC126x4lVjHIZOzdYt0JZyU12eo60EbJ/czo98URLx4jJkavKkudgS0RVhJgLFC/YxVoVC5ETitP2+kTTAImDHpXzETFc7UUnTdqd4UnSsB5lM9JkplhJSdbv3Op6VFaesHjGSpeJCSkoKgU6yAErDPyxIIb1jHyJi0UKtgHe5LOO1osnDUK1Yv9Y4OPhbfZPXwW5Yo12MzeTLcIAUT+Vm9TGZKq0tFPaJCO2EFHRDdlyUk2j0CIyz6R6YsDo9JjhHQAUrQDUhz9Q1i+2/vAisO6hwa/sYZF2ALtxFSpD9r9u0KgK5WFAsAe/MVf1AYliS7EVd6jchrwelLBhA8yUkmtj0e3o4EDBCiZmChNQlSQlKl6QH/EGe3qQem14UK+G9aita/KTqV+Y18zbdt4f0CgaXtT0rT9YHxk8y/Kg6nsTUMRc8DmMZbzkrzApxmXYUSjqEsMDULOp9rl36NGPElSFEp/CxBejGz94fZ7LV8xCQsEcsXc0e5vCefKWbgs9rsftHPT9QJkMaEqKVAHzB221bgHdjzW3cn5Lms7CqEyTNMskW/CoA2UCGUXeh97QJKw6mPlLXdi3d+W3iScKG1agKsAqj9fqawkmW/ubTO/jpGKwU3Dz5akYg6NLDyEhQL+Yugt3vePnstDmoLV7xZiFgq8wruxBr05Dx4JRFRUDcfY8RV3shh+XShqf6naGa1y9X/ITpayKkttUMH5eg9oqyyQhS2CnQSPmoT0p1iOYSlJmJWgMbhiaMf2jVYiILy8pFikk2d06RdqivvtDr+hBQlROoO5cv6ikIsBPSZqjMKiVeZ39dRA6vQ9LRrZKPDoKuAXJFe2w7feKhK8MdC9OEDFJoDZhX9X6wVhEGXRiG3LV7tHuLDKGp7cVJ6MKxbhEgpe3ev+I1EHyF0q8FobaF8gd4Lw8oqVQt+kAElzAQaHt2iJBZ7Dr/mPZZdYRqAJJZ6O0PJGAlpospV1BLh+lIluikjPivMEjAr06mpBWapliyFCjhT0uQ1jSneFsuXrJEtyeBX6Q7sOpJI+kHy8YsAALV6KgDEYOYgDWkpeoe5biKQk8GKwxVRShRY1ob9YklUeKKW3fuG+zwOcUn8w6tVu7WgtCoL8SIhVCXHQcjvFKqgjkQFgwp9CjUEBmZITHN+ok4tbr4BZCcMLkmpLnoDb6QRqj1aBcNwf36XiiQhg1rn6xfC9dXaBhAVHqYgB9ImkxuItBiQisGJ6oAJPEniAj14AJPHsQcwyxJkaPJq107dXf/EJugoBiuaItERWmGAtxMkEAgDir7U2veBMZhPKhbhWg7BnB/fnkQyShKgzuASPWA8dJGkhyAaFuLkH2jJwvJV0ZrMV61Ep+RRsK1rfncvS4gLLZKBMBmaijVUIUEqbbR1qO/1hzIy9IsNP5S9jcUNNoHxeXhYGg6ZqQAU6Qx6gCuze8Z8lrSsC/MviSYmURJGhKa6WCyAwAB1AE1f3FdoQ/EWaGcqWZj6hLSGKQCABuAaO5LbW2h5kuA0oKpwGommlmce+33MB/EOVTCSqUlSkN8oSFMKAqfUfNqYuK1fmMrm1lHRPmc49XWDNYfEmWslBFiPQhjeHeByX/jE5SwlJ/Cp3L0A44/SBvh2RL8UGcCwBYaXBI5bhveHuJKphdTpTsk0H2vFQj6zCgU4MHQUkeUOofKDsQ93gPMCVEFLvepNOjGjQyGAB/wDbIJ/Kkiu9Apv1iGFQHOtCkqDjSaM9ncika1eBaDssClI0iUUqUACQD53PysTdxYUgzJpkzQqWySUvfysHq9HJFaEP5THmHkKTpZbFnoSQehBFm9YsmAy5qFkMJlFNYLun3qn2iutIcWHqy9Ki7kBwS3OxZ+1oPVkYSy9ddw7JPU8+nEFJkgISaOQ4rW1CRs8UKxCmCXIYkwrk3gS+SgCLJYBBqx62PrtFBMRUeY1asSBsfghNTpJIILpVwbW3oTFuWyJg0y5k7ydVkaR0evo9Ikg1rSLMSU2IBHWInBMqMqNNMxeFlBA1pc2OpyWFf+0J8Z8SeSYZMvTpVpchgpVmUBd3hFjsukUAqCnY1ST+4iWX4FGhUvWvzKBLl3Yg0J3pENS8Kx6NDm6MQUlQsytJJv0+zwPOzOXqLSaPstx7tEfDQnyS6J5O8Uqw44HtGnVtZFaHWXzUEMsIWVGtAzvslmAEMJeX4bRpIBCatVx6j7R7HRj8mskKFZY8tU1IZLakpJdWnk8QiloXr1ONNhz1+sdHRhF/XGL9MpJI9kglalG4JBA6fTmL46Ojb9Iq4/8AL/kmRNE1gRWrb09RvHmqOjo6iSaTFskFRYCPI6E3gaWS9UspuD/OsReOjoUXaBqmegxIR0dFCJPEZijtHR0AFEuZU0Pt6e8CY1N+XpS/6x0dENjJHDEJ1KBsCw2pAngqDLSfNZzRxw4sfpHR0SneCmqIypqVUAq9j8wPJFxFWBl6MQhc1/CCqtq630mtN+g4jo6HWCdMj8STJeImKTh1KAPyEunqQaagAxFzaF+EwqwnSSdYuSanqA1o9joUUgbLsLk65qghKTqVYEkBwC9bVbfcwTgsKvWUTUHSKMsEqTsLk2O1mjo6H6McplDj9od4PK5UyUjWgEag7k3Spxv0EdHQ3oXpHN83kTSrwZnnQrTZ0qa+g9LV4MCpxaim4ruUgmOjolO0bRiroEXMP4qnpSBiXNI6OjRaMpLNE1GK9dWvHR0MRyyKNWPfHYiljtHR0D0BxDOOsTTOYbR0dAt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4" name="AutoShape 20" descr="data:image/jpeg;base64,/9j/4AAQSkZJRgABAQAAAQABAAD/2wCEAAkGBxQTEhUUExQWFhUXGR0YGBgYGRwcGxgYHRwcHBwaGBscHCggGhwlHBYaIjEiJSkrLi4uHCAzODMtNygtLisBCgoKDg0OGxAQGywkHyY0LCwsLCwsLCwsLCwsLCwsLCwsLCwsLCwsLCwsLCwsLCwsLCwsLCwsLCwsLCwsLCwsLP/AABEIAKgBKwMBIgACEQEDEQH/xAAcAAACAwEBAQEAAAAAAAAAAAAEBQIDBgABBwj/xAA8EAABAgQFAgQEBQQCAQQDAAABAhEAAyExBAUSQVFhcRMigZEGMqGxQlLR4fAUYsHxI3IHFTOC4hYkQ//EABkBAAMBAQEAAAAAAAAAAAAAAAABAgMEBf/EACgRAAICAgMAAQMDBQAAAAAAAAABAhEhMQMSQWEiUXEEE7FCUoGRof/aAAwDAQACEQMRAD8AryzMjggdE+YqW9jdPdKgyb8seYKzfMZGNR51ETUfKtADHgEEuK3Gz7iC8LNwKsMlRQEkpGtQRrCbVUmoSnqbd4zOKyvwv+RKUlIJ88sulW4BH4S1NJYxzO0saLA8Lg5pUkTCUy3IKykWAqzFlMw3ePtGXkGWhlBXlDKFlUuIxXwRi5UwrRqBC/mlLTV/7S7WdwQ/tDHFy5uDUpeHSFSCxMs6mS19LPpJ9oriXVWhM1RLRNE94W5fnCJ4pRTA6TdjYjkdYKJ942uxFk2YNoqRFROsWKTVnZ+H4jyUVJHn2/F+o2gAhi8eiUpOsllG7Fh3IBi2ciXOQUqGpJ/jikRxWGTNTpUHFwx+ogFOAMlBEp2BdnJelmJp6QgM1nOWzMH/AMklyh2/N6EEM3rHv/q2ExaQjEI0KFAtNgTawp6wfivikhJBQxsXD1+0I04UrX4krDIJNQXJAPbUG9hGLWfp/wBFfkpzX4WmySFyFiYjlDaudr0EJcViZs8iXMYqYgFQCSG672aG2Lx+JRqSQUG5CUkevmd6cQo/9RmLSSpSSARWoWCf7QRqHNDGHJ1WNDRRPyOYhnKGO+oMO+4hdPklN2u1C/8ABF89b18Qk8VgQxzuhk04ckAp8xq6QC4bpuGjyZKUm6SO8eIWxBBqIcZKiZiZplmYhD+YnTs4cIYUNaWHUQDVMUJ7RYZFQxY/QQ/xnwriPG8GWnxVFOtC0MErR+ZyWFSxHMKcfhp0hapc9KkqTtQ3tWoa0X0aVkWropxcgoUU6kLFC6KpqNiw5aBkX4hll+WTJydSWFSK0b2d4ZTvgrEhOvyEWuXHfyxNFUKVYWUkHVPSVbBAKg/BMDSZWqzfziG+H+E561pQAgFRuVAJHc3+kHz/AIIxUo/NLNNToWS3fyjmCsWNmfxWWLR8zJt9d6Qy+HcqE5TeWnzKUGCEiqlmjFhz0jQ4j4axCkJM1KCltLoWl1OS1FNWrXgeb8MYuTKUhEtS/FYq8MggpSzJJBJAPA61NGGi4wxYh+Lc1TOnASgEyZSRLlgBvKHqRySXMDZNnZkqAU5Q+103qHpv+jQ+wuRyCFicmZLnM4Sx0g8OqpreI4z4AxBSFyQJgIrpUKeh/wAmCN2S01kT5tKstMwTUquQHIP9xFD3B9oowkg0OkL5A9LtUXgtWU4nDEFciYEmhdJII7cwyy7Ay5qVqlqZTihAAd7AmoPQ0PRot3eiX8C8BIJYlKvym3/Uv03MbXAfDpEoTNKQZkvUQGZKGJLiwIZ4WYJOXzEGTijPkT0uFLKQRelg/v7w8TiMJLloC8RPnJSyUiWlKAQLa3u0b8f3JWhenCyktoWUzAXUSdIUlzUAXpxDmfjZSpTK89HDhiptiCA3B5h5l2X4PEyPFMvSS7ai606fptGfC3KQrwyNtaST9VECNYqtAwqRlCZTqlzaX06WpxUmPJ05EzylgrZx9qx6jWixccHbt0iatKyDZQ4r7xpFUhSaekRlYcpuXHAr7Rb4iPyq9/2iWogABqVff1MR8ToIoR8kwE2ZKUDJUlwQaKY9iFbEbVEfWPhrGy56F+RCZlpyQAyi17MoEf5j558MoQqd4YknVViU1SK/M5o4+8aWbgcThppmDU6qAy20NslSdKiGa7ftz8WMlMlnOQzJSlmS4lFlJZ3QsbuLV3YhhDbIfilMyk1Ok2KrpPs422PtHuV/EZLeMgpFf+QWpd/1FO0G4/Kpc1KlIASpQ+dNK7Gm9L3jVL1EnYjJpEwiYhIQs1C0N7hw0Sw+MUJnhLlrDCkyhSsABz0Lm0KcDKnYVkU0k0CiSk2dpn4C9gR6Rokqf9IpASJjpU1Kw4qDEkD0/nSsTMrfp/PvBauhFBktVL9np7bekVDHAFlDT3Igj1iGJwqZiSlQBB5AP3hgAZpl8rEoISQCdxzGOzHM8RhgZZlISCNOpIorZyal96HpDTG5fOwzmWXRc1b1+0QkZkjFo0K0eJcFQUAoj8qkgF/3pGM1fwxlEjMU4qWJYW62ahIctYgpLn+PGMzjL5kpTKH0Yg8Q+zbKJck+Jh56kkhyk0IO4YgPX/UI58+cv5lEuGNTUfpGHJlVIpCwqIf9Ig7wSpdDRI+8DGOYZ4oBusX4DGrlK1IJBpUXgdQEdLSSQEt6kD3JoIEA/wAw+IpkzQFHToqCkEKcgOXDXaFE6cpaiWJJry/UwbleVJmKPiTUoQPmU4LdiWH1gvE5elj/AE6VTGHmUU+ZqWSCQfWG53gpRtjX4WDyk8km1d41+XzRVISb7knu7N7Rl8iwykykBSTqZzS257RocuxqpYWEL06gKMC7bO1KExPV/wBRf4PZ2GYtW/yhrbW/SG2GwxSgjwyn/wCJf32gaeuqJpqX+os4tD3LszUtC1qUgUO1uHrGsYUyWITKSaaS1rv/AKjiFD5VqAFgFED2giUWNCHuAXFdhuWgbFL8x2Pr+kUkkO3oGViVFwpZ3PnJPoHePcsnLC/IUBRBqqg+kAYxVztv/qBBiVSgShRHKXuOg/xGHanofgdn2ezCTInkOkg6k2qHbbmFGDwEufNKZa0IURQqNVncNYvUsfvBuOznCzQlfhDxAQpblQCgAxCqkAO1uNo0s3K8DMw+pJw6HB+VIWQpuFuQR2eNIqfJH6Xn/osIyOKytJmeFO8q0ghSzWjgggirMR1DxTPykyFCTrSpBFF+X8RpQnpF8vDKVLWEeKqalQDgKUdLkMCHBDBJ9TxDzK8qxakgrlICkVSqYQkUsSCkkV2b2jogpJLtsmVN4F+Hydf9MqYFTkLsJaUah3dLsCOGbiIowKUgLTqCmG5r6lMHzMHMTOmKmrlJWSKIUa3IYCtjBmV5avEnypAAuo29HDkxfFBq7Jk7AUqtqTrc1YPUi5NH9oYA0pGgPw0w8sxj1TT6GFeYYFUpnUkk8AxuQBPHkTKizMIhWKAxGBy0ALS6PEUWSJoJ6gIXax6xoJ03GSkoTqKUvpKlJQQB0IUTTqIW4UTpgVPCW0EHQFeYADZ2YEUezQ5xeIOgTAtSnAGgLS7nk6qMD9Ixil4NlOI+GSuWdM3Woq1JUoEEVrY1JIueBFeVnEyF6SVKo6kkjzF7gkAW4c1hlk0+VqZYSZg3CASO6kuAfbeHZdVi3BA/giuq2hEcPiCpIKkkOHILU+sEJbaAZ6dDJlpCAbUcP0DhuYKkpLC5O9P0ixFyVekRQrSEh3YbBh6AWHSIoUFBx9iPvHqRC6q7AkaxFRIFA54eJ6tzEFzkj7f66wx0Lc0zIJSytSCaOoMx6EloxqyCsg6QglyUEJ83OmqCXIs0fQ1WdbM9B/N4U5rJStKiZCFE2cMpx/cEkiMpW9G37LUbbPnuayVpUCUuABUG4e9G5rAEybR0lYU7sF0A4Ykl/wBo1mTZMcVN0zpigpNNySLAA6up9I2Ej/xphAPMZilc6m9GEYuDk8Gej45iZiT+BQJ3KnpsxKe8BER9F+L/APx/4CQqViNSQW0TCygD+Uu32jDScpmrUwAHUkANzevpGEoSvKGBBOogBh3LD1O0DpV2Mb3K/gcq0FcyUAC5bWsqbawAEbPH5JhTJKFFOopIS8umsiigE7vW7xUOKTVsdHxFCVHcgc7QxyrSjxUTVLCVAAAWKnFVPZgTXZ40c+fJVM/pQKhwtQLpKkg+WWlt+tQ1nhfmmXYZEwoQrTQpLqKjqpYEWqQwPFYh76otKh9k+GKJaASpwAKqJ27w6wMhJJ8QkJa4u/tC6QpJSkhSlKqDQMwsxdzTkQTJmAO4JcUraFf3CjZLxkvFASwoDzBSrfKm94XY9UtSz4YZApy557QoytbKcEi4oW9LijwwWhvW0bKfbZLiXJcAK00dn9va8HIxaFOkIYmjuKdiISqLkCgJ3NgIqM9ST5WIF1VZ+nQxLzkaQ2xeVpApfraMhjswnSyuTKTKXrLETkigHCnH37bw9XmyxS5J4eBZuDWUrnGWSWoxZaSbEBwX7PGcXJO0rKxQin4CUUiZiJiJXyhkqABCWsm5oODGw+GFITh1TEokiWVEpXMGkED8SlKD6bbVIo14+fYL4bM+aJaQSSfmUQSFNTVTm942uP8AgjEmQlJmJUuW4BBICkE6tJDXBcg1u3EdCk5ZSI1sX53n89UwplYoHjwAQ9LAM/qV14jxUjEplpUpU9JKnKjMLhwKFJU7OTFSMFOStKjKA0DQAliOoLF7uXPMWIyqaVhehcrlkk3FGVsLQKf9xLVaCpS1OkrHiM/mNFM+yxVnfntD3B48y9JSTpLBuC1Qfr0I7QuweHJU01SUpA+eh7ApdyYvStOjSk6qglTEAs7BIP8A2Mb9VIX5Hi/iNklQSVUJaxttSAMZiVTQFKDFrcHeBpVxQWbt6RclXSK0AKYjBikg3EQ8ERXYmjIYafKQkrUhaaBRCSkBz3N9mL9KQ9yTEpVLCy//AM1AqbaxoC9jGcGXGYk6AoFgqimoX+ZKg5D94jl+ASZhTiEpSaEpZZB6qAJG+9oxUkjRmqQFM8kISlSiVNzY6WpeIYNGJRYJINCCq3BtU8l4YYVCAlKUFDAUCbAdKCLkxqqaIsXKOK4R7/8A1iB/rVEKKUv/ANmb2ptDcRalJ4PtDpBYkkjGAWl0/u/ZojP/AK/bw/cQ9EttiPeOMOkHYzi5+YBv+NBe9RSKp4xkxJTMkJNXDLALjcEFxGgnz1pH/tKVwxH+/oYtkTUqLE6e4IhUh9mZtGPx5JBkAEV1P9nDexMd/UYxSR/+uQQrzbP1Tu3O3+NicGdi8UTZcwLSkJSXdy5DJDOWbq0TSG5N7MBqmS1KPhlKxQjUSo72brtHsr42XpCVzpiGsQqp6F0vTpGyzTBoSQuYVChdhtu5rbaPl3xbOkCcnw0qCdy4+gbyjdid4icaViXJmqCz/Tr0zVT5ikrJDTC5Cgag6q9Qdx7CeFx+HlqT4UyWrZQWpJ9nUdJ9DHvxHmEheG8ORJB0EHXoqCbstItsyoyOGy0LX/yKKAagganG7Mbtw8c9xizRvJ9JlZgh9SSCDsCCBbYAA+oMMsdipSwCPEIBBKF6HP8A1UCwLtcAQF8J/CWXzkALkqJIB1Fa0k80BDW4hxjP/FmFIPgzJslTEAhWoPsSDf3EbRuSx/IN08nzLGZapWJJlShJSpRIUtaVFL3Iba+xjpvwyTNSUFa0Ol1EoUSblh5WFg3eLviXI8dlywozDOlqOlK6qSVflUlT6VUdvYwgmZsop2e4FCPr+sYygtZDsj6BJw2gpTpUAf7S3vaJ48GWoIJAJoR+U7jv2pGbyxM1cnWGSo1SymDblQ1uDb3g+VmOISkpKiot8hI61TqdV2pWG+PjcUo4f3BXdvQ5wEkrpLUSAzjUKGvBrvD1OCmAB0K2DMT60dzHzFXxFKEx1SVggVUg6Dq5GkfV4YzfitK0aU4vEyyQw1ArA9lP71jnlCd7NFLFI1eMnrQSChfQBBc9So+VIHF6QP4qlE6avQhnfinMJ8qzYAHVjVlxTzzEn2IIjQZX/wCQsOlQR4KtZOnxFqBJ6knaLUJNpaJa65CcuyGcuYk+CoI+bUthU/2+r3MGZ1h8wMpSESkKCfkX5SsCzgPT7wyPxpIAGtaEvZ1pD9gTX9oAxP8A5EkAkBaAByqp7aQQY60oqPWzPLZk8px6sJME2dLUZoWXQpwWI8yhyXNNqx9Gy/4qkTpC5qSpIT8yVDzDawNRGBzr4vTNWAuUiaguElqjd0uxNL2jKz5yUh0lWlT0dlA9QCx/aMYSlB1HKBpemxzzPhMXNKaCgAIYsA1RUF2hTi8bPmyQCl0uXKUEuNia7NzCbK82wyQrxUzFHYg0P6esW/8A5ZMSNAYy/wAqgHIHJ2NoxjbnbRTligvIsyWmYQW0pT5iSwYWJcU4F7xs5EwLDhuv79YDyrDpWhK9EvzAElIpYFgT817ikMUYYJcje8ejBMxZ7KLHvF4VUjcM/q/6GBlCJa/rSG0CYQVR48UrmPcvRq8RHX1+sTTKtAmBlYmbKTMlDVLBYl3WQGd0gOT7RTnEiYQlSJepYYMqhTyWBrvQ7s8Z/wCH8fiQoJE2ZKSATVZYNykkuKlwWjXpmlQRMMzxAsBjSvJBF4iMlJZwDi/DH5JjZnj+HMmFKXUUFNEqO/R73G0bzDFLAkuKMXueH9IVzsklKmBakuQXD1APQGKEZG0wzPFW5ILAlIpyAWNItRawKzQywwZwfMFVH0HSDcLNAdnr7CFSVxLXFdUKxvPWGtA0tn6/wxLBy5ig5YDqa/SJTMuIc6k+jxKa+46ZVPJVua9ImUgUNdux6tYx7hMN4gBD0dlc/SkAYxZQdIGp1Ooip6lt+8CkmFOy1ElAmBWkKNQSS9WsXvFrKJJJvQAbDveIyJgC/MlxY7H0gydi5ZRpSk9CSAx96wBYhOPXJWWKlJ31lzb8PSghRmGNVOQqb4H/ACUDlQYJ6Fq79Ys+I8BMWsKTY0KwpilnsSW+0W5BIV4LkhR4FXryb71oIhumNWxLgcpwZJOIkzEK3SQWH92tgz/lBfvHZpk+HmUkyhKASwJC0vxqlFh6m+4MM8xE2YoeVSSD5RpJs3zb37bQlzzDqk4hK1TfmbzBRUE8gg1pT0jn/aip23ZauirD45eBSy1rUCoMasOqXoPUsX9tr8NfHcmY6Zqwkizgj9j6RnkoE1KkrDswO6VA2I7tGV+IMkMpOqVqKRcvVPtVuv8AuNVGsxYna2fVc8zKTicPPQka/ESUgMfmA8q6i4Lewj8/4uUpJPl/aGmXfEU6UpwrUB+ZzaKZuKM1RUpgVEktQOYzcm3kT61gVCf5FIrpVcPQ9xaLZOKKAyVKDuKG4LU6iJYjBGpTUb/6gaYz0DCKsVjGbjZS0MZRTM/MC7nq8Lni3wS2raPZ0usSlQiCDWwgiZVQNm494qRIL9IJlSSC/H8pDTQZIYouzuS29WHSDMvwyQjXqOuo0aeRy/3HMC4uV5gTdhFstJABvQvQEB7O9hDeQCsLNdLflNGv7bim8VYpXlJ1EEn5Qlkn2LAXpFOFmHUGZ/aCscl0oDgk9Nu9H2iUmrBsCwpYuz9DaGGXlOskykF7PqZJ7are+0RwWBcAlYAfdwkHqrc9of5Xk0tBStOJQHoFLsa10oHmJNnpFRi2AzwM9UumsqdmB1aUDcsKJ+rRoZePKgKAVr0A+pfZhCKWsuUJZSU/KrSp2IuA71e5pWHGX4Ji6jS9Q+9LvsBHTEQyIiBEXKMVvFiJS2j0gcj3iqalVNIBrV+OnJiaUluOjwmM+djBTh55q9YBDpS+gjhQSmvoYvl49STrkyhLTqCdPmUDQtVRc2NPpWNnJy5BfSkJ5YCvcNCzNJJQhZ0hQDAq8wUxqavztGE+NX29KTY3wOMKkoK0lClbEG8GXhB8KYjwx/zFgs+ULJoObu3QCNIoHV5SCOf9h4uHJaE40Uu0RUxod+YJUh7sYrTJSVMVafQn7RpYqGWX4rUGLpah/VtosVOlOXW7WoYWYmWgVlqKh+KjB4oApRncCvG5p/KxmoJZRTk2McVjhp0ooD9uPWBJAQtOrWyQfw1c2YwMpjQhxBmX4sIdJGpBfysGfbtFtEoBxmOTLKSssCdKSxNTze8TnzEkAgai7jgj9G3j3NTLmO6FpBDFAShaVdCHfbaEqJE2U4lLK0Bx4ayXSHsCb8ua8vEN3orqNJwSZSwqoZwdwHcAdRTZ4jgM1IZ5YNKAF3GxI/fiE8/FGh8NWtH5i79yK04+sFJxpn+GopEpaHCSm7FnO59OsZU/S4yrI1GapTqUqgszFwWdmvbeMycwZbLSpIUVrWuYE/J+EIQC5DtccOaQ4z3QqadKiaAKYlLkDYggDeBJOClr1AS0JJHzNt1Dn6wPj7KmKUrQgzHGaUTF+GfB1PLmAglBpfkKJNrWs0eZb8RIUhpqjqG+gkq6Mkfz7Nsyy0kKQCoyyxIIcMC7A357RXIydPhfNWXVnog7OQxJ8xvTmHL6NCTbMXmmXonzCMHKmqXVSk6GGkXKQS79BAOXYKYo/KoIeqmNPQB40s1CwouplO4IYlxulW3pEssxKEK805SOQhz3KmIAPWscj5m3SRSgvS/D5FIkuqYZkwnyiVRABcOpaz8qbWGqA8ZgJeJSBJw4lqSHKtZ8wsGcVFX5iPxNm6Z50rCQkHy6ZaStQsDqFXYvUi8J8JmU2WhUuWtSUqpSimfVpcbOH79y5xxldyBypUgnE5KJaQ8yWo8BTkdXs0D/ANKBcpHS996O0X5vmhxCwsoQgsNekMFKDusU8pIZxyHgRMgrsTSvb1jS21qiMeBsrDoJoHa9C56VYe0T1SgSnQoq5JAA9NJf3gaXKYMa02INW78xb4gJ84pyAA3dr/eBRrI7JT5L+b9vpHiQDRVf51jsUlg48w5Fh0PHrAf9RXiNOyIYdNy9ADhFHFXNa2BdomcEladI0oIJ2dy/Tarb9oWypwezqO5Nujbw+yYnUD5fMXo1Dt1DesXFpge5dkqCHmpLUA1OHqx0pBf3jTSfhuSKoOn+2uknYAlTv6xLD4At8tXuDWlnfapo9ob4eeEp0rPQnjux+sbRikIRYPJ5oXRGkAk1UK3/AOwAh8hQBCQx7D/O8FqQkuCLxyJQTYARSVAUKEeoln0vEpwUyihGsgUDs54JieRzkzUqKyqUpHzIIZTnYPcUvA2NI9RW0cUnn6RYmWRaPQDvAAhmT1afKFVUHVWge7WUOa7wcuV5fOCpwx373sIXYbAeYLUrURwAPrdulIbJnGJ6jsTYTKwjUtKghTMAa+V7qANXbtDfC4tRLEpO9A1PePPDQS+kO7+seqUAXH7QlCtCsJWoBLCn+f5zEJaCstU9B/iLMjQJxJukXelRsQYOm4cAhUo6VD1HXn6PBarBTxsFlYwS3SZST3d/WKsZikKCghAQrYubs9mgjMFqWkLIYij1GoVqxEKpSNSQ9Cb8e3EJZQY2D4TH+bRNHhLYMGoeoPH86QfLWrUyUueGeBJ+DTP0y5oAV+CYCaq4f8JZqWMV4GacGrw8UCpDsmZpdhwofwcHYO8BQ6VLU3mA9BY/eAcehIB1Bxt0O1bw1xE2UtAMvSA/DOOG7wMsBVx5e1/8QJpoTbRlcykuNTLH4gp9VtmA1P04EZ7F52khjLckiqxVnZ2DPZ943mLkOwQWIo4NhdnjPY7DpVq8VJ1CywQ5Y0FKH/ES3QWyOExQJDTCoJIJUHDg1sqoDnerHfTGpybKjO1FC0pALMX+qU/rtGYkYcSpbagwLhgAx/ub5t9ulI0PwlifCneYjStkgvySwPZRb1giim7F0yctExctRA0kgqBIZVeWow+14W5m5Qo0UALnY9uXjX/GyAFoVqRpIIIJFCP9iPn+aSpik6UKfgag5OxL7ijE3ra8HI6yRT8F/wD6wrSzJBF9IuPej7+kKMTiEkqKaAnpV2faCpMpflkrOhEvV8wCSpRufWwegEQxGDASVTUqSXAlhIdBAqqrvuK1cmMOyKyLF4jYAxyZp2jpkgmoSoDam3VrloqSqFYixuYOwkpWnWEukFiXFOB0MArSp+9e/EULmKBIqxuLe8AKvRtOJ1EtuxfY9SA0G4SUmcG1JG1RXV0IIhEjXRKQoj3b0BYw7wCtI0gkEkVby03ruHsbcRcdiBMww5lKKdTixI3HBELZl6Btv56RoMXh06Ek6lLKi/y6TW4ar96QvGDGtCZiwhB+ZQGrSHYlhe1omSAGwMpaiyXe0PMDpSd9RoXFPrRohi5cuVNCZM0TkpZWsJbq1TswtzByFkmqTd9iD2O99ouCQMeZTMUDU6XuQaHagh+hIYU7QkwaFpASXCaVUdun6Q8kBRCdIZL1Ju3AFvWN+yQdWWy1RcpVIt8EEUaBlAihik7CqLsJiACXp1/aLphFwzGoO8AImMQW/eDEYnVsBCcfqtCJhP8ABHAjcqfoCY5B7tyYiUw6sZmPh9ShLZZJU5JJv7vDQrhfhJQAF3brBYMNaEMsLlU5Sn8mgpBBZT7uKKbjbn0uOWgqKQuoAJpb6wuOKUU6dRZmZ9o9w5APf27wMEMsbNTLGmWDTc3PtAeHzOYRRZA4eLJGA8UqIWCkAsBTUQWNbAPZ6m7QZlmVy3KkEKSCykHzNsWUD61vHFLmSkn4XkXTcSpRdSirvFJmbw5zbCpUNUtnTsA1B/LwjeOuElJYJaaLAtoJTjTXUErBSUkKqCDcV+0BvHPDcUxJgc9MyUdcoOh6y2PlH9u5A4uNntDfKM4CxQAjihpt3F6/pA4XRrQvxGBKTrl+Vd22V14c7878jNwrRfa9mjlokqSyqF7gAe7UMJcTh5KZgBmJCSVKV0CUktul6WiqRmXiOkjSsXFfce9r/wCUU/Dl2NwXA+xf035g62ToJwiVqU7ulQ2SPoXH84i7EzQpkJl6aHWEm/UA7iBZGKUhIDAaQygz3Nie3+YYCWmakEoOlQuBpdxf68cw+iYWKpmaFC9JJ1H8IAZQG4H1uNoSZ1nkxCWlkOs0pVIFN7KJf6w0+JMoK0pVLl+YFidTqWHoOKONxGazhHmAPk0gBncvdW3JMY8lLZVvQVhc1mqOlMwrUWDTVOHP5FGiTahDF94aysUlSQhUyUkqUQsTAU6GarJIAsbs5ZmEY/FTUltAJbcmp6gWSPf/ABDyXnaFoKpkhMxRASshRSpk2U4Bclx7DmMpJUVGWBVm6p3iEqCgBZyWA23LWgZCg41ecUJFj2e44itE8pdjQ/hNQ3YhvW8bfJMROxmE/ppGXS5un/8AqS2k3PmJSyi9tXFDCQjHBThRUfNtUMOb1tQCOw5QVgzCrTdWltTf2uGB7wTm+UzsMrRPlGWrrv1ChRXoYXhLw2QNcWuTeSFaDbxSCtOxB0MntHYeYQXQok3It/vbeBMEhNX1PsAw9SS/29YY4mTpShSaEFuaG+r6+hi4gHhSVhKjbnUBa7vvA+OwSANSC9N/52aCsGApOpCQWPmTUi9wCGs0eT8OqgUAlw4d2H6do1q0B7kWRIVN1rGpDjyq37sdodzBKlr0+GhKNTA1cAcV+kLsIoy0iuobM9iHDg7UV9I0EifKm1KC4aj+UG/NbwRjRaosnYorlshIAFHIqPRmFK0hxlyZiZaQnQqm5qewA7XimSoMzCvT9rRfgdKVKJpYBvq/rCmntFprQRMQpAroBu1aejCKp+ISG1FIHOoBveKBJDuqpt0AejRCfISr5kg94Iqfon1JLIL6SC126x4lVjHIZOzdYt0JZyU12eo60EbJ/czo98URLx4jJkavKkudgS0RVhJgLFC/YxVoVC5ETitP2+kTTAImDHpXzETFc7UUnTdqd4UnSsB5lM9JkplhJSdbv3Op6VFaesHjGSpeJCSkoKgU6yAErDPyxIIb1jHyJi0UKtgHe5LOO1osnDUK1Yv9Y4OPhbfZPXwW5Yo12MzeTLcIAUT+Vm9TGZKq0tFPaJCO2EFHRDdlyUk2j0CIyz6R6YsDo9JjhHQAUrQDUhz9Q1i+2/vAisO6hwa/sYZF2ALtxFSpD9r9u0KgK5WFAsAe/MVf1AYliS7EVd6jchrwelLBhA8yUkmtj0e3o4EDBCiZmChNQlSQlKl6QH/EGe3qQem14UK+G9aita/KTqV+Y18zbdt4f0CgaXtT0rT9YHxk8y/Kg6nsTUMRc8DmMZbzkrzApxmXYUSjqEsMDULOp9rl36NGPElSFEp/CxBejGz94fZ7LV8xCQsEcsXc0e5vCefKWbgs9rsftHPT9QJkMaEqKVAHzB221bgHdjzW3cn5Lms7CqEyTNMskW/CoA2UCGUXeh97QJKw6mPlLXdi3d+W3iScKG1agKsAqj9fqawkmW/ubTO/jpGKwU3Dz5akYg6NLDyEhQL+Yugt3vePnstDmoLV7xZiFgq8wruxBr05Dx4JRFRUDcfY8RV3shh+XShqf6naGa1y9X/ITpayKkttUMH5eg9oqyyQhS2CnQSPmoT0p1iOYSlJmJWgMbhiaMf2jVYiILy8pFikk2d06RdqivvtDr+hBQlROoO5cv6ikIsBPSZqjMKiVeZ39dRA6vQ9LRrZKPDoKuAXJFe2w7feKhK8MdC9OEDFJoDZhX9X6wVhEGXRiG3LV7tHuLDKGp7cVJ6MKxbhEgpe3ev+I1EHyF0q8FobaF8gd4Lw8oqVQt+kAElzAQaHt2iJBZ7Dr/mPZZdYRqAJJZ6O0PJGAlpospV1BLh+lIluikjPivMEjAr06mpBWapliyFCjhT0uQ1jSneFsuXrJEtyeBX6Q7sOpJI+kHy8YsAALV6KgDEYOYgDWkpeoe5biKQk8GKwxVRShRY1ob9YklUeKKW3fuG+zwOcUn8w6tVu7WgtCoL8SIhVCXHQcjvFKqgjkQFgwp9CjUEBmZITHN+ok4tbr4BZCcMLkmpLnoDb6QRqj1aBcNwf36XiiQhg1rn6xfC9dXaBhAVHqYgB9ImkxuItBiQisGJ6oAJPEniAj14AJPHsQcwyxJkaPJq107dXf/EJugoBiuaItERWmGAtxMkEAgDir7U2veBMZhPKhbhWg7BnB/fnkQyShKgzuASPWA8dJGkhyAaFuLkH2jJwvJV0ZrMV61Ep+RRsK1rfncvS4gLLZKBMBmaijVUIUEqbbR1qO/1hzIy9IsNP5S9jcUNNoHxeXhYGg6ZqQAU6Qx6gCuze8Z8lrSsC/MviSYmURJGhKa6WCyAwAB1AE1f3FdoQ/EWaGcqWZj6hLSGKQCABuAaO5LbW2h5kuA0oKpwGommlmce+33MB/EOVTCSqUlSkN8oSFMKAqfUfNqYuK1fmMrm1lHRPmc49XWDNYfEmWslBFiPQhjeHeByX/jE5SwlJ/Cp3L0A44/SBvh2RL8UGcCwBYaXBI5bhveHuJKphdTpTsk0H2vFQj6zCgU4MHQUkeUOofKDsQ93gPMCVEFLvepNOjGjQyGAB/wDbIJ/Kkiu9Apv1iGFQHOtCkqDjSaM9ncika1eBaDssClI0iUUqUACQD53PysTdxYUgzJpkzQqWySUvfysHq9HJFaEP5THmHkKTpZbFnoSQehBFm9YsmAy5qFkMJlFNYLun3qn2iutIcWHqy9Ki7kBwS3OxZ+1oPVkYSy9ddw7JPU8+nEFJkgISaOQ4rW1CRs8UKxCmCXIYkwrk3gS+SgCLJYBBqx62PrtFBMRUeY1asSBsfghNTpJIILpVwbW3oTFuWyJg0y5k7ydVkaR0evo9Ikg1rSLMSU2IBHWInBMqMqNNMxeFlBA1pc2OpyWFf+0J8Z8SeSYZMvTpVpchgpVmUBd3hFjsukUAqCnY1ST+4iWX4FGhUvWvzKBLl3Yg0J3pENS8Kx6NDm6MQUlQsytJJv0+zwPOzOXqLSaPstx7tEfDQnyS6J5O8Uqw44HtGnVtZFaHWXzUEMsIWVGtAzvslmAEMJeX4bRpIBCatVx6j7R7HRj8mskKFZY8tU1IZLakpJdWnk8QiloXr1ONNhz1+sdHRhF/XGL9MpJI9kglalG4JBA6fTmL46Ojb9Iq4/8AL/kmRNE1gRWrb09RvHmqOjo6iSaTFskFRYCPI6E3gaWS9UspuD/OsReOjoUXaBqmegxIR0dFCJPEZijtHR0AFEuZU0Pt6e8CY1N+XpS/6x0dENjJHDEJ1KBsCw2pAngqDLSfNZzRxw4sfpHR0SneCmqIypqVUAq9j8wPJFxFWBl6MQhc1/CCqtq630mtN+g4jo6HWCdMj8STJeImKTh1KAPyEunqQaagAxFzaF+EwqwnSSdYuSanqA1o9joUUgbLsLk65qghKTqVYEkBwC9bVbfcwTgsKvWUTUHSKMsEqTsLk2O1mjo6H6McplDj9od4PK5UyUjWgEag7k3Spxv0EdHQ3oXpHN83kTSrwZnnQrTZ0qa+g9LV4MCpxaim4ruUgmOjolO0bRiroEXMP4qnpSBiXNI6OjRaMpLNE1GK9dWvHR0MRyyKNWPfHYiljtHR0D0BxDOOsTTOYbR0dAt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6" name="Picture 22" descr="https://encrypted-tbn0.gstatic.com/images?q=tbn:ANd9GcRgQrYFgQS-Izif4IoTwmfuFFSz18jX1ldcXh5gygTJyEuHYFH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857232"/>
            <a:ext cx="3814934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408" name="Picture 24" descr="https://encrypted-tbn2.gstatic.com/images?q=tbn:ANd9GcSqDhNRCAgI1osYIbx8rFtTGFWFt6bnTJtw29R-wRk58HOJzl9D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857628"/>
            <a:ext cx="3857652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410" name="Picture 26" descr="https://encrypted-tbn3.gstatic.com/images?q=tbn:ANd9GcQT5cfvRA4-9RqO_Ec4ex8PxAu9pMXav73WhUObUncr2kih0KvZV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857628"/>
            <a:ext cx="4000528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1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1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1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1.gstatic.com/images?q=tbn:ANd9GcTrNGCilMsGcpzkDdaZVKZxX1AFYSjYhdF5gh3kb7amQhD2gRK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02355" y="0"/>
            <a:ext cx="23139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Грунти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0" name="Picture 2" descr="https://encrypted-tbn0.gstatic.com/images?q=tbn:ANd9GcRRYt27UNJTeGO_2ggV3UYU0k6Ls25bUUuHkdgRjsaV-hm35qla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857232"/>
            <a:ext cx="4000528" cy="2652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https://encrypted-tbn3.gstatic.com/images?q=tbn:ANd9GcTy5w3B9TeYE6h-A56waXuwhLmW5JDrF7cPdnofk5ge8jgeEpve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785794"/>
            <a:ext cx="3643338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4" name="Picture 6" descr="https://encrypted-tbn2.gstatic.com/images?q=tbn:ANd9GcS2L7eUV5pw0sn8h4Gk_kxw1UTZLpg02QxEtnTf6H0PpbeTSB_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714752"/>
            <a:ext cx="3929090" cy="2672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8" name="Picture 10" descr="https://encrypted-tbn2.gstatic.com/images?q=tbn:ANd9GcSKEAKPy9-uLpfyREEGP8kN6fPPWk9GZIF2L0mkFzPV0lhWm_8-5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857628"/>
            <a:ext cx="364333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2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6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1.gstatic.com/images?q=tbn:ANd9GcTrNGCilMsGcpzkDdaZVKZxX1AFYSjYhdF5gh3kb7amQhD2gRK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38925" y="0"/>
            <a:ext cx="72408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 також вирубують ліси</a:t>
            </a: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4" name="Picture 2" descr="https://encrypted-tbn1.gstatic.com/images?q=tbn:ANd9GcSfiSUoHU6ebycRiKP-2sglukXBNQ_XBT5rvaW-P6tA0_hOAQZ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643050"/>
            <a:ext cx="4476780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AutoShape 4" descr="data:image/jpeg;base64,/9j/4AAQSkZJRgABAQAAAQABAAD/2wCEAAkGBhQSERUTExMWFRUVGR0aGBgYGRwcHxoeGhsdGxocHx8bHCYeHR4lGxodIC8gIycpLCwsGB4xNjAqNSYtLCkBCQoKDgwOGg8PGiwfHCUsLCksKSwsLCwpLCwpKSwsKSkpLCwsLCksLCwsLCwsKSksKSksLCwsLCwsLCksKSk2LP/AABEIALwBDAMBIgACEQEDEQH/xAAcAAACAgMBAQAAAAAAAAAAAAAEBQMGAAECBwj/xAA8EAACAQIFAgQEAwcFAAIDAQABAhEDIQAEEjFBBVEGEyJhMnGBkUKhsQcUI1LB0fAVYnLh8TNDFqLSU//EABkBAAMBAQEAAAAAAAAAAAAAAAABAgMEBf/EACIRAAICAgMBAQEBAQEAAAAAAAABAhESIQMxQVETYSKBMv/aAAwDAQACEQMRAD8A9xxmNTjVOoGAI2IkfXAB1jMZjMAGYzGYzABmMxmMwAZjMZjMAGYzGYzABmNRjeMwAajGRjeFvXurfu9LzNOqCJExbvgB6GOInzKhgpIBOwm54/rir5fx2Dl2rMgkQAAZktNvaIm+KJ1bxa7VTVUkEG17Abj5nDohzSPaJxyagFzYY846h+1Zf3YimrCsVUSYKgmzHebbicUc+OMyWYGu8OfUJ34i+1sFEvkXh7lneqBCgEEt78d8Vrrfj8UK5pqutVAne5JvB2iIx5r1XxKwqI1NyukQDMESL3wmbPlrTc95+w/6wEubPVK/7ToqEaZX8MR/uHqnsY+2F1f9qVQOxAXRwCNp9wf8nHnFXONIM7z2t88QPmtJvEn2H58nvGAnJnr1L9qSykoYAOvaT2jsJvjjJftRApesaqmprRAgzAn2j7HHla54ngH5Tzbjf5YE/fhJBJEnvt/fCHlItnU+uvVdixu5v7xhFmc7pMSfoZ/piGrX1G0xHON0IJ1NsLAd/uP0w0/pI36DnrOan4lIWeCNvl2sOcDdd6oauYYi0bCR+GwmDAkDuR74FbNAysgGLdv64VZqq6/ikcEffFxdgWnLdabyTTWodFSNSkTcCbQbG52vx7hNUcsY9RWT8W+44HtxJ/PEXS65VTULgEzoAJkH8TGNrW/y4dXMuAGJ3ki94BiYm3sPeccsk8qGPMrXFM+kHvvMkAgAj/JnFtpeNaCqq/uYqQo9WsrPJsLTO5gSZPOPPaat5fmSQSTJi0BuO/H39sS5esSNx9Z+uxjfEKUo9Bb8PpbO9Vp0gCzATf6d/wA8LeieJaFRAoqCVOmDA5MfSBvjxbOdXaoAC5kIFHJAG0RtHfCNuoMjHeReeL8/0xsuRPov9GfT/wC8LE6hHz/zuPvhfnPFGWpGKlZV/PseB7jHhOX6g7AN64ibEzPc4HTqGqQ0hhxHE/2xVobmz3PIeM6NauKNMlpmH4kcd/rh+MfNdLOQZR4i92g/0j749q8FeKTmKC6/jQAEyCWIFzAuOPvitPocZ/S1NgbIGzT/ADt+TEY4q9SQKSxIAtse8frzhHnfFNHKiajop1VQFLbjzd7Sf8OCqLtFpxqcURv2sZX/AP2pR/yP/wDOBsx+1bLmQuYorItZmI98TZVHok4ycebZb9qdAKQ2aSpaJ0sD91WMAdf/AGvOh0oihHTUj39QP4ln3kbfphkydHpea6milk1gOF1R94/TEPS/ENKuSqN6gJINjHf5Y8GbxK5d6hdnYiPUSZBEXBB77zhVQ8S1KcmYbg3n574dGWbPeeveP6WVr+SykmJkEbng9rXM+2Kj448WU8wAtOSLqZMXOxGPL/39nRizSTeW3nmMF5HOo6gODO2/2k3wPRObfY8q9RKUGpKSQYt3PBjjCps3pEQD/X/PfHefiPmODJ54BgWjfCtFVyQSQF37mdt8KLsVhD57WRYEmIsPoL4ly6RJKgH3veeJtgLMVEWAg2/E1/02wLVzMW1TwRt+uDvoVBeczQ1ED6jb+uOKj6UubnYQT+uAFrk8T9dsTVqhJXUo+QI2+QxVFUEU29Q/Tbj3xDmapmxA7H27WxwjXhQR3v8A1xDW5JIkffBQUSvmSABqke1sSVlWBHfadvczfjAzVFNgGH2Pz4xKtIR8JHMnV/aMIZMjSbW+vttfE1aAk3BPc2j6YBBExc78DEmZdYCiSRz/AJfB6IyjXhgZlsGZvNGosBSY55n2wsp1CxtM/OP0GHmWzPlr8Z1kGQCYjiY+Ic3t9cKTx2Ji3I5Cow1RKixNvnF8H/uJNwqgE3JI2HFth/fGP1XW8kkrsOPr9+N8MalbzE0wRAJBU2jmRz/X3xzvlcvBA1ejTZQG1s5vAMCANv7/ANNsR1Ho04V6VOQNgoaJ7kySfrgeklRPiQtqBJDSNtl7mxBPvEwBjsZsAkIhYA3YAGTAk9vtiGm32Gzjpeb0iWgt7Wj++OuqBYkEkt3iPoNj9MB/6cNMhpkSsDt/TBfTcu1RADzBjmO/YdsTaTyQxn0jLxSuSCfy7R+uJ6hQEzBOxkA7je+IvKdAdIEdiRtz7YWVK5DkNuDtvH0+d+3tiU3J3ZVjL/TKRkEaNW5UfXv7YJ6d1v8Acqo/dmZzswImxjcWmBzxfAytERJnnb/rHObyhMlahpiInn3mDcTJj3++/HKUey+NJumiydV8bVqvpq0CBJKjSRMDkyQDB2E8YrXXMyK+Y8ypTqKukBFBFo2uVvyTbnGJknVbeaYkSDAsLxI7QbX2xHWybB9JqVVcbL2idVgZ7/K4xrm+zWorQHm8nTX5b/h/P0x3+2IaQQwF1nawAN7jg2sAfrg5ciWkiqxYgD0CNt5Igk33xyOj1Soio5WTr3iQb77QDz+eEpv6CS9MyvTaTgDzWSeSggcRY9+Y4wTQqUKYKGolRSbq1O8gA6hu0GwJEYCzFOrI9QaIC62BHA0kE6QNM/K87YhNCupkD4bSoEX5DAER3ggWOKzf0twQ9zvTacvUUorEx8U6T/KFLA7cex7EYTL0Fi/oqayJ+BY9pF4Iubjt9cCur6vUi6mkkxcmOCLcn5YJynmqSwTSQIVp2Eg+nUJBNoIvvxgUqI/JGz0BhUKVCwFjeBIH1PvfBR8KugkJXcWjSjBW2Ih4g/T2viBXczrpI0/zPUCiAfwhxEm/a9gMQfv9Q2uq2J0swkyYnX9QIjf3u3MX5Jhv+g1IulVR/Kb6vlIEH6EYGbpOkkgNbenBNx3MAxHGCKXVXRFDDWFLaNUOE1LcDVftsRH1xg8QVD6jUqSXu30AHxTIsdyIGJUg/FC2tkawILUqiyfTKx7njAlag43pxPthunWag/8AsJViS2sar9g0E/btgvJ9Qp1H9eqop20g6tR2Ahr82E7czIrIPyKqEg3xs7yTf5b84s1DMkiSoPBPqBWLljvaO3AOOStCoCWRi3DI2ocwI0m8CfptgzJ/JlcpV4M32Pb+uNGoBt+fEi/54sw8OUj/ABIZFMwHECOCDYMJ/l255xs+GKUEmogA/ECI9rTJH0/O2Hmh/kyrhxNj9cdmoLXMxycPG8NJoDCrTk2CyCe42J9vvjdPwixn+NRELqMsVgA3+IC4vbBkicJCnLMPMExYjaZ+mO6gU6j3BO3v9hh/lPAtQ6XVxBAMhXIgz/sjg/bjE7+E1YyZ03hipXbuFLQfYwb4Tkh/nIqAj2H09sMsnlqg9RT0mJJt7jjsLHbDWv0GnRPrhogyCxM8QIF9jBn3ON1qguq31CWMibd94A9+23fLk5fEYy+CvqNC6sYQmSBOwBsANvf54loVD8WoCJtF7QYj67++B8x1Mq0La4gwCR8pEg94xL07OHzCSUBF9hE7W49vp3xmuhUEZvM6hzIMHf2tbbY+/bAzVgICkAdgQIm/Mn6nvgksXpqZgKAEWRMm5YxBux+fvhVmMmSxi8WMGLjfCpMDdLUoDIew0GW35Htth/lKOsamUiNisA+/0nvhDldLhTqCgXawO36fPDnKdbpSKYkf7rnfuTeOZ9sZzvwdHPUzUAGgkhTLRvp+fPOIE6qIllBH+4AtHe4k/eMH0M3CMfIJUOJZyzKb3pwukXANp2ImBOC+r9aqUyrFC9OnTABKJ/DZ72VhFMmwiDAiABjSPHrZsuFkWV62xpg0Ain4Z0KsmP5olW2vPbEeY0NBqNVLFmBDODAA+IHQSZPcmInDfJJl69FpSmQSxMwFB3lj6YGm8rHaGucVpOn0QgNSqy63ICKuog7BiNVwTsCASJixBOiVHTCLj2M6OZpJWWaaqs+l6jMzDYqQsovpnc2Mg4IqOrUjVeuVo1PSEQCSo9IDBSJ9WwBuCzH3r+a6CyElGZoJE6WC2F4mbzPaIuNo7o+HKoOkOTqKyJYAa1BIJuAb8i+2+HoqmSlEYaBWG4iSoUAH1SqbfDAuRtfBVJwpGqoRJksjEHSAbSQNIYAXHHbmEdEYvCIVqsNNN3DKzMCuoJPufmoPfGZ7w8yBgzAuILIsBjcgQzkHSUEmQYMmL4VWN6GGV6ZlVBP7wqPqJDM3wqBI1DTJvPG5AvaSqSmn6V85mLhU0qAj8kz8RLBRuAbb2xTs70d6dQ/w2LKoDAglZt6VZJBOmDwfiB2uT06tmqblmpOx0hbh4gQI4IBAAtaO2G4iTGOfztQZoCpMEjSR8I1GC2kAT6pFgB8XEY66lWqIw1OAWUaDIuA0AqYO0Gx7i9sHZTozuxZqhqq23mqSx4uBz77wMPcn4aA3hR2BaB9CYH0wgsp9LrLEn1Ui5J1GpBmAdp9QI7iZkfPDHK5mvVUh61MNfZR8O0liAQQZG0nudsNPEWVGXpE0gZII1X9MRFgJO5j5e84qI6nUBkvu344IsD/LcAcyRsY5wIGOc/knSIcM4kgwq+ki8zaNQ5FpPyxNsipUV3ImfKFFQST3MEkAdhYYrQrazUBBcKu7Ei5ZbAQDeRAnaZnjvqWSqoUFVpNRTpQswMiDcW0iTA9uexQFtqeQPUUW3AKmJIk+m9vnaLYlTNq5fyvUyDiEKiYuZ1D5kjCbo/UCjqGNNwFHpYrU0wsgKWVgkTsTFhfu3rdQoVGem1bVpAcwqge4KhIJA3KzGKomzpMqss12qL8YQtpvtAGpC3cm1++N5ik0kUiF29WkC4I5HpiLGRxhdQ6nRTVoDkwZJdok7BWdvTyZiB74KyOYp1XZKdLQYBJqhmabyFZ2K8G8qCDhAxcc+3xMuipaTNOB2HqMn7c++N5/PVQEYsSCZPpW5+iyx97+++GWeq0lplVDFyyhtUBUEWIkC57wfpE4rvVmOqAQVOzEyG7xuAfbjjAAZR6lScBno6mgfGxYxAaY9KgSLSONsOstnEF9Kpa0IIIuQACpBgztG+2EHSEosq0yihmIBJ/ERsATsPl9eMMq/S2sq2U24IEgWMzP/pOE2Ukd5vxAWSHBqBgbkAx9GHc89+MKW6y+XkUqYKrAkoW0iB76ANUmwgYL6p01qTBwtgPgsRFpEXtb3jEqdWp+lFYqWtYQBPuBv8rTiNrZeuhfls3mMyQVp1anBZV1ETcDUB6Z9iJ53wDVq1ctKEAtUIJOmb6rhOCARE7Ej2w8bqc1VCVHCEaFHqkkWNuTzPM+2GFfwlUCtVrmnAEKGD6r+yk3sAObcYWSZz8nHe2UrNdM01AshnG5Btbe599z7YJXIaAxX1SwKsJ0xGlgQbkDvafpGJeo5vyzpI2s1gbAbmSTeLSZtgOnUZnLLAG9ztvYfnYdsTkcb/hHUqDTFxeSZ7fDsNrknt7YhXp1SAUsD3IF/vt/bBWdoIYJBVj778i0WgfXf5Yi1qJiWvv5kT3j298Va8E/4M8n4YagrEjXUkaVUORAb1mPK9UjaGG5wxyeV1EotAqzD1A06qkiTF7Ej5nDOvUzrUy9NqNEgCab6lMmI+Jmafcn+2IOneOlHozTMXmPSxCSLNKU9O3zNrRjW6O9QSGNWhmgIcbxE6F22ANStIA7AR7YCr1GUKapIE/Erq6rJHqVdJUREFge/OHVDxHRf1iqiqg0htAsItY7gDYMSPY8JG6qGnyqbLTmfMJHqIJ0t6xcSJOwFgsQMFlUCnw7UJ8tszoAUn1NrkblwtmQ8GN4F+zvMeHaaKct5YqBVOl2HrJYlgNSqW0rBNiN4nfC/K181VrVNR8jSmtXWmwNSCIDFvUwP27DBNXMM6aDVoZOYqV1/wDsFhpJYsWZjtpiFHa2CwsjzfTmKUqdMNRUMSWaBEgTA1AkgiwvM8xJxcg5ZR5lVVUEeYECt6gZ0kgOz6juFG5kmZxDmOpo2YpjKmpXaRr1AhNIGzEkKRzFhbDLq/TaAenSpuFfyy9VkqE01ZgD6RqCljwAdottiWxioZbN5UBTVooHUVPNrTqGvVKSNRB7ldpNwTOIOs5jL6qYTyUqKHLtTBW7aWVlIgkXNgZEGOMaajVpU6darUZDUMKdLMzLI1Em0IZWAJBmBGJvEeRIoO/7wQ4nQmkL6QbgLH8P2F9hscJ3Q7Ouj5fMrSZqrC0mmhAmoNKqHVbMIAB1ORtAIJOGGXzRzFSArEtfQVMUwCwUaiNJlVmxjge9f6d1KKgSqzw0fw4b1ppMFmkMygfhFiIAO8Pa9GkIFNGWm1i61Wp64kksikKVJJgCAPkcVdiDsoV1ekj3g/ltg9ngwD/nvhf06kogLAFgB2A4+3M4YV6oDfeP074kAfOmJJ3/AMjFfz+XpO0NSBkiW03N44YH7XjFkzi2Mk7Da0n/AAYQNSCE+WtZWYksoUMr7GXMmASBZWBmLWtSEJ/EIem9XK00SlIR0LCGA39LKoDEkEamJ333wz6P1tcvGYzAIYSUPlFpuUQFiIA1KaljaZgnE1PqOUzCoM0ldKlFrSCBAYlQ0LpI0kjuByL45zNGoHJyn8QEfElV1ie6ltPG8gAAQBAwWFFQWoE1UqSqGJafVpDTHMmxJGzR7YtB8IioEqPWNI0F0ZmHckgbNSkXFSQsGACLWnAn7rUqVFpZkCI9VWp/ERCTJCnUwJO20jUdjcPaGezAptUrErTy1QgeWIkqGVKsu2qFJDCdUyZw7AR5nw0wq0lSoqZapV1sikP5TLaNRJLALEE+5i2D6GRo06TVHc1AraXVdIRgZFJjTgSJnmATO2Kzp1ayKiVX1FgiahxJMFOSe9j3wsyy1NZp1EqtUlQoBJK/7byGBF/YDfCtjpF1yHienSKItKE1kuxJYmPWTJN4+HSZB2NziDqninLGif4awWsaXoEiY1GJBi0SZBwTkculKjTptRFek0l2ClirG7TpOpOYK9u+8+S8E5ZJzGXrkU1uUqlWXYgySLD3ae/vgWxOkKR0aky6wGRINmgwQNu5vP23wd0zq4Sm6EsYIhnANiY9rxyS3YAYX5Wo5rrUenTbLyEOhxpK7BVBX+1pg84sfUfB75Wq1fL/AMSi4lqRkwPh0gQwdQbxaAx4vhNNjtArdTpVKjJTqB14sQYC6u21iQZ42xL07LZas+kOSxGoJBEgGJBgyJ/EpxW16SrVg1SjWywF7EKWndQWACwbjeQCL2h9Sr0QnmLVa5IHmEmqm0gGzEEwSpFrX5wYhkWrpfT6VD4KYUiYKpe+998deI+l1KwXSwWkATUYyYHfSLsbRGEOR6/TqK4quA2iVYtGoEH4dM7f8Tx9B6PXqqPSFKvTqhyAocFGkyLssjcR6oviHAUnkqFeW/ZxmKpZz6FY+kOQGgRBYcEztx78wZjwVUpelrMkHXIAYe3aDyTwe+LUvjOojfxMtXBDEEKQ8Edx2i9/bFY8SeJFqIyrTamWZiVZ9Vt5t+hJ7e+BxMHCEVdFVYMzaY1LJg943Fvci2Jq1aoDAqqBx6o/qObT7Yg6f/EfQCQCfqSbHa5t/wCYs2X8M0jq8yq6uGIIgcci239sNq9GMY2V/K9SqV3cpQ84wRpWmCFIiDa3HO+N1OhVjLVTSoMRZQRMf8KYYCPcDDDIdfrVn8saWUbIp0qTyLFdx2jDXpuZaWVckHJNvQTEcSxuBAuZ+uNaR2bFfTenUB8TVc0RxTQhLTuSNvmBhz1DqP7syqtBmqAiWZgIFvg0MdC+4lo3OLB1N3OWpoHWizGSTAUSJINwLHFbz/ggKFrV84KrASy0miAbiGiCI7R7dyh2GnxO1WhnGYofLQjWq/CXB9MwC+kAX3PvbFGHiFhU8xHcU7LI+I/OZNzed7kcYuPTM2rL+60Munl1B6rRrMQxLMxLW5O1vbCLxP4HpZTL6qVcvUmGBCxE/hgTIEXuCJsIjBWhXTOE649T+GCKNMgKSCQIndgCW3vHtjfVutq60qYZEXLhwroCfMNoLXsSyk6gPxARAtVqqzAJTbXNtR9pA+sbYl8x6dJCrL6iQRzci9uItPzwsSnIueR8Q6lWnUq+YhAhmsRFwoOrUi6jq+IbGRYYtdHJUG1V3BrGnCF6ryjMAJYgfEoMCAIJN5gk+UZd9DlhH8oAmx3m32xbeidUpMp/eSxbSxVHUlS5U6d7CInU0+pwYFzgqgY66/0xs+YZn0AgioVQa+2gEakQAkbwZ25M/SugrSAU1HqBBC6o9IJkgR3MG/bEn77UrnUUNOVACFgxAVQNx7jElGUtb3P+WwWKhjTTSLQO1v7/AOWxEG1HVYkf59MRLXLbEEA/OPyx0IAJnnEjOc4WIHqAv+nF8RdO6m1CsCzaqb+h7RCts3YQTe0wWvtiSlSLkkAmO/tz2tjK9AEEao4tpNyYtAv/AGxQjVXMUtZijUby51+XNSkwBhKkhpk3+EypncYr2eplCHpV2Q1Kh1KSC5CmdQVYJgH632g4tVeuD5dJHXzKqE1OyopCxAN2LadzaDc4G/8AxSmlAhSXqEjzGaCdEGdMyB3A2kc3lB4Vigc1VzVFqqh6WqUqEgQUBYrcEExcwLyNpkO8v1OCEqUz+71/4YlpDVJht/UFJBA7nbAlN6WWNGDFGCxDRrIrGQIUCGNNQJgfFFpOCqBpZ6mcqAfLoNqFQH1CW1AEHbmB/wC4O9IfWzXTKOUydUGimuqSys4qAn22EAR99MzifJl8u9TMMtIs4KliGYwTJQjaJ5sDyTOE3SPCVUZg1ajKaZ1pSZSZJF1coN7hhBJ+W2Htfr9Fcq5qgmZRlFjNwTP4SN53BFsOhWKPFuRzdSmlby0RRBJpkqQDAGtRxxzGB+ieIaVOKhULUHxgfiCiGLKfSGtIKxOq55xcfB3V0zeUKlmaB5bWgkERqjFGy/7N801KpW/eqYclwyfzaZX/AIqSALDvBjBi/AyXo1/1JM2Hp+WFpG/pE+WxJhogekm7L8zzZovWPKNOg1TQaYJVtwAwiDIuIEi82+mFHhzJLlKa065gudyQV1HiRMni/a2Ceq+Eq9dkBam9Okv8I6grA9p0z+cWFxfCqSHaYN0Pq6tNKrqdC7EFQqiopuYUD0Nb8JEgx2x2anlZkPlFSoyhggKCnUSRbezAWHExiqZ3oWYyoLVUdaYkK5KlVOwJgmJ41b++GPiDpWYVqTQ9UmD6AVMARCkGBYX2+XGF/qx/5BeoVKVeulWtQHmavX5ZK65/EVEqJN5UiYJiThp17oCa4oVkyxB06NRdS15IZSSkyBA9P3wj6vnqKEaqTqx+NWDqSIiJmSB7GT3vgCn1Kg40mLtAgsGiZF+AOPleTiU320FItfTvDtVqFZDnC5VS40rpllgMG1iXEAAEbzeMV3o/h6pX1I1Wmjg+nziw1DiAot3k9xvg7pfis0mZTECTr3jUoA3tuB9jbAtdoQOiegys7X+KABAFjJMWmObGTMuR4+D7pfhV1QitTFGopEVVcOtRb2AuBYm9t8G9QqKlRlpU20+7lbx/uaTaL/MbgnFd6f1OoU8sVGDOwUCTFx84+mwAF8Tf65V0oCzQFGmXZbH1WGsCJJFhxh5NEKcaGNH9muZpL5jVht6Kag6gfwSZ9J1GYExj1PyEpZ6gqjSRTYCPxAASWtc7X9/fClVUKr1GY6WSFOw1MAhMW4tcie+GNfLT1JKt/RRfb30W+dvljWzUr/UOn/vClGTUr649m0uyn2IYYq/RPBeYchM3TqIij+EshlJkkhtJ3A4kfXbFzpZjSqLpLawwMG4lD9hJP3w28Q5g00paR6mqpIn8IOp/sk4QFTyXSswxZKNFKICfFsGElRBAJZRBMfLuMSZahQy+qGNerEGoo+HjSGb0oPzPc7CydIqur3sqvBG5/iAtqn/kBx374T+JOiialJaaND+dSV7IS12QxeJJ/LgYQFfp5oIxp5bL0gx+IUwrtBMHVVb0rzaSPbC5/DWklVIUuw9A0MRANpKDUQDY+/1ww/1uvRPkGioIsq0BoSLWGlQd95Ye+CcvqLt5tQMxAY06JBYXiGdrSdQ72XDsKFVLwtc6qjjssAH7L/n2wSOlIABrYxvOqf09vyw3y/WkT/4kA3BFM6mvb1VjCL8lP2wuz3iTL0z6ghY7Ign7sbscLYyWnlwafp1e5A9Xy7/THVBEaQp+EXBBk/pglMyCAVQgkciB8vn8sSVkJk2BjsAfqY4vhUOwCpTJhYgcgb2+57ffE1WkJ0AjgbEm+1zgfzIuDfsFkn/9TA/tjMvnWYqyoTpILl1hQs3IDESw4gYAGOZqDJaqlRi2hNQ0LpgzECTH4hJ9u2Kb1vxQuY0NRIoqkWgwCbX02ICiZ29Qxd+idbTOVq38P0UhploMlpJER2AO5+IWGCun0adLL1KioqeYS7aVAmdpA39Mff3xVE2U7KZs0mytB2Op11GbaiWU3+pbF4zGnVTZT8Y035kSu+1geOeMVj9n/RwqfvdRfUS3lBx8CSfhnbUTE2sDFtyczkf37NBGJFGmRqgkamOyyLxpNx7jFKJLkAdX8NM+bSs9MPT8xSwk7LCj0CJEb727DaXq3U6NOjWXK0wtWTrVKRQgwb6YBNueY+mLHWr6q+lTC01JheZsBYWElj7WvgfwVlFFStmz6jUaF50Ihi/zN+4tgUUugcrF/hmqudZPKWpSTLhUiooBJ5NpPwDuLtecVz9qeT0ViFdYZBqX/ifiLcW0i+8YvPReomtWzNYqFRYpKCRcqSX3iJaFn/acF9HWmyV6jrPr0y3ARQIk7mZvh0Fnmv7Oc5mqeWqnLZZqrl9z8IXTJ5EtJ2Bn+sXWfERrUqza6dKrUaXotN2WNWgEHSWgAqxHqU9zj07w8i5fJ0yqKmoFwoFhrYtAE9iBbbHn1HwNU6h1Jq1RBTy9RjUYqwllEACASVLkb/M74KCwDKeJBQovQqgVrWmdIM3BO7DmbXB3EHB9TxjUybJNGpTplZKNO8x6NVwNjpk/IRg/x74AQtTXJUYqkEuoeBpFtX8RrGSBY3n64r3h2iKudan1BZKC6OSNTCBBAIiAZjn64l2ilTGHRv2g1WNQuvmJBMIoAUkgKthEGSTM7E4t+XzlJKSs38JmWTRDF1udpjfmNhxbC6n4IoJXRqazlpYtSloViLEGdWm0QSSJ3IsEvibKkVjRVgBqhXJn0ttudIgWJNycRKVETdK0N831/LsNLU/MB+OnUUQqx8V7gAfiF+xwF1PqmXo0Yp0KLU6n/wAZ0UyInaDOq/O9r3vgehWWlSWsHcuWYFRs4Bi8g723F52xHl+r0DRbLGmi05lCSNQJbUb/AIrnYkCw5xOV6M3LW2Drmcq9JQMqlp13eJk3HqgAWs0yTEYX9bzoNNaZj03FrgG+4FuJG3z3xHm69NPSoKqZlSeCdvy7/QYFqK1RSKY1BRJWV1NxYbsRcne0k4StmMpOWibpTU5JZtJZSAxAYAxeBxYAfL2xHngKbmmGkJYHUf6GN+2B8xk2RFVl08sDANzIgE/yyZ9173BplPxNpP8AxJm2+LoHrs9qyuYZ6r1a5UU6gpimjC5ioClSDYLrsOedoxY81VIzqACSaT2NpgLEn/o48szubqOUrGpUQUhpAqAG0qQwgyYtY/WMHV/FlXUXNRtVMH1SNUGP5TtIiIG0QAMZPnSWlZ0vlVFq6PnlatSTSyuQfS3bTeCPSR8u4w06vmF/e0RyFUUqjSTAF1Umdh8XPvjzfo3itcrnXrVUZ28vSio34iQCYMgWAERN+2yv9o3jc5moERCEZF1BheQzmJmI2+dsaJ5JFqV7GTP1M5z93pZomU8wVA4KOJIEFRdrQOR7RgXoPjMCjWXMs/mrU9Oss8ssyCb6VkQThP4M8ctk20siMhOqGkQQLQZgDvacTVvEWSq1K9VssS1Wba10hiWLMJW0yOJtvviqKRZfDHV62fJao1JEDaCqqx9W6/jEA7TqIJERzifxL0nNhxSQ06VEi5TZp+IBYjaDJvt9VPgvrFKkKqUsrVahUWdOoMWcAC0gaAZ3kgFRBw2qdWzVZqVOoFp01YErapUYA7EhYB02kETvgboOxEejZioQjtoprazBjHYdgD/5h30vptGj8CjXsSbsfqf0GHS9HaNnPyRh+bQp+8Y6odIZGJme+usoA7WTUR9CMKxnKKxgQRwCYP5Y7GXaY0FjzEk/KwjHNbra0SdWYpUSOEpkn7tBxW+p+LabI6Nnsy7ndUUIkngsXJKzyIntgEW6pkHC6tDaRf1QlvfUf0nC/JOa9Kq4CEFiqkfCugXMkTJYxadvngPovh5syoNbWKUCFZzLGLFiI0qN+/w9jhrm69DKouXplaaCSSTaSSWJ+bfmfbFV9FYL0upl8tknU1aauZeoAw1erkiZJAj7bDCn/wDPKWaJy1Om9PX6VYxsSFM3t6ZP0xTvGuQNAllqK6VTKsGk734vfCTJ5rRJYB2KkAliNIIKzA3Pzt7Yomz3Dq3W6K0P4bo2kALocEcBVtseP/cV/qfiRumIiLTFSrVQsWYkCSfUdr3MC9oG+PNOn8hqgSIaO5U6lmPfBiVhmf4b1yEJDlm1MQZ3AEnURItwTO2HYNHpfhnqPn0GzJOgGxB2UILye0k7C/tfAGQ8f5Wh5eXCMFsWZQIDG7WmSJO+9sVfL+I6y01yaMalIKUFJEU6qdwzAgapuTJMzvgvI+BhXzFU1KvkU0KopYjU7FZMFo2ETAJvhWB6L0SsRk/MJUKQWMLE6pMzN+OO2OGoumSFOYNUieCDVPqJvxqm/bFA6R0ysvUmytRypX1VWLenybTvwQQoHBIHGLn408VCjTp1KWkszkKfiCkBhIGxgSRuJI+WGIO8S9RVKLeWGGlYSRA2hACfcC2+HHSsl5VECw9KgWsFQaR233+uPK08TVcwVp1HFQzrBYKt0lwGiAQWCifcjCLI+O8xSq+a1d2v6wzEgjkEbbbQBB2wWFHrvRM6HfM1mklXFIEXgJdoH/Jjb/bhF1nw/QzWYYSUrKEKMGK/zGCAYK+k+4+mEOW/aCcplwlEU6rO7OWYkga4Y2UgzLHm0fLAR8SVc22sBadakjFiDCtTIv8AEbMpIIkm8XwmyqZa06i+XDJXAa26wdXdTBs368YQ9Y6etWprSoqxLlQulUW0DkvUYkC0/K9qxl+pgsFUywu5Y2Mn1CCDwYtO/tiXN5rT8LMaaksCbaoHpniYvjF6dGfLVjro2XP8Tz1BALaw7fDYFZaZ3GkxxtvGIk6fl6w0Un1VQJI0EFzuRTmBzt7DC2lnRUTTYKbzIBJFhtvHJv3PfAlRjTDFHlpgcEzuQePniE67M8oY00WLo3gl81VUagEXSXJPq51AAc2C+xBOAWWtkXqIB5cuQzAAyovCsRvcgjnCah4iejXaouksQCCb6TF4v35knEdbqj13LOxaCWlmNjyT9T+eNukRpdBPVes1K7lnAkRB0gG4JG228wIAM4godLqMoIRiD/Lp783sZwHmaiibg/17/TjfvgTWRaV/LnAt7F3tno75rVpGpWEEsvA+VttrdxhHUyHm1XAqFUQiLTIsSd+7ae8zg4ZR10klRcyBtM8mbwTvidhBADT72AA5+Y/vjz1p3Hsa0D0MslLUbCCx1nTK82gSF0xEcAjfYqplhVpEVAW1kaSJsV9VjJIkTbkYhbLBzKnbvF9oJ+gv3wA/Tcx5gEgUx8QDdwAbd+x94xrGDe72XjJsT9T8OSSVqrAmFIJIjeSAPyBN9rTjvwt0FG1tmzVWivKQJJ4LsCF+18WzK5elqIAGonSSx72/ycMRRp0KTK9eaLHV5ICQ5EXLEH8hxjqhklT2bQi1/wCmcdP8W5WmVo5PLGqRAWQzkxYT+HDvNdWzKAebVpZYNsqQzb7WgTisP4sSmhXK0gpIgtpPfvufoMIerZjMVWaaqKQOQ0/SVAH/AJgrezS0i6VOv5dSRUerWcGwerANhEqkH6GRa84r3XPHTu2iiulbSRYf8QeBJuRcz96a/Ra59WosT31T+Y7YzKdAzFRhTUMzMYCg3J/znbFYk5Fl6bSesVjRVqsYVdNl2kkm/wAzHGLr0vw1TyNOpmq2ln0lmNiogT6RyeB7ni0QeFqOU6cDl/NVs21qpvv/ACAkRA/lm5ub2FP6x1gCpXK+sGpYMZUEGZ07MbkDVMTtYYpLHYN3om8QftCes0UmqJS0j0kjf8erSb7yP6YIyubSrkir1VFdippIdVlEwpYyJIYmCbentitVKuW8mpMrVYyAghbWN5mTJttYYW0uokIFsSNvfA+hI6rEvV9YEKY0k2t32J/LBWeZDpby1kcD4SPcD+/bEvh406NQ1K9NatjCsYCzu21zGw2E82xLmfE4OXfLpTpwxkQvqEmTJ5MW9uLWwX4grVsho9O1g1mKKoFluWaBsBeBNpPE4bZXMVc4yU6aBqqt/DIVVJUj1BtIA0gXniDvIwl6PmUq1kp1SUQfGeyi5gbluB8xiyeIs5k0CPkZRXDJU3BgFWUGeDvPJX2wh6A/EvRa2SdnZgUqAAvSJgHtO+/0/LCCr11qrA1GL6RpUteBwPvjM31hvLalqmm7A6eJU2MbTjWV6bMViLBgdPtN8PoTsnfxA7VHLktqprTk76U2B9vf2HzwDnuotpWmrGAS0cSRH6DHXVKgNQlbAiO0nc4GqUwxUBgTB249pwL6S/gT5gFNTLF/mIvwBEzPviXqHSamnzGRlECT794HGB+k9OaqS0/AZJ2Ag4dZ7xjXbUGYeXcBCqwBtwJn3nf7YYbYpOVrUUDshCNYT7c45yWcLOb6JW0Hfa04jfOM0l2J7ycOOm5SnlmWqxWodPqQgwCw9JJ2MEiRiWVvoBzddaemSGaZ7kbgm2C6ebUqHhSYMA3AEc+4/riSvmqL1SummNTqWZRABJE22jvjnrD0FctQ1QbEMABb8ViftPHOIxI5YZOziWI9PPIAn5A8/wCH3wJmnZRpMnS2422Btja1CSGaQe3A/oLcY5Da2AEX5Zoj3JNha+HWznaoYdJ6R5rqDUp06TH11NwgEmSNxaYBgGN8AZzpNanDvTdVe6MVIDDuAbx/fFp6R0n93pNUjL5mnBDFGl0kQBIAsTYj7czXOs5dgRUqZkVa7CXHqLKTeC20+3GIjO5NDVCyrVPygnBVLJBhOtf0/XAi0TPci8YY1Kgt6RsO3+Ae2NWJnomWYarAAmZ5+HkE32nEOYOp5iSfSBvJgjuPv7YWq5OkrBYfDOxM7HmIPF7fZl5Sl1Rqgn/bEHVFiSVMAiJtsTjzYxUdiTaB891EJsEEQLzaJAkadrm4wOOtVZULTVhMCpsHgf71DH5RO2CvEuWekwhjR1ekVDIWVuJ1qDJ+3fbAOV6eSRULmpUiAWAIF4mJEA76u18dtqC2dKlib/1LMrcCmJM+p1Bvciw2wanVs0R/9cDlXni8e4wNmMvJAYMSNhTER2tF+0mJv3sW9KR8TAEfjtG4iAog88/PtP6a0Dna0Fv1CrH/AMmknm5H6gx/3iBq601uAxLE/n7YUZzqIVisEmLk8H/zntjZrFFhuRtv2OMrl6Y5Ms+T6mkHSFAHA/8AffAPibKVK9BPJ9N9Vp9Qg/iB4JBv/wCC5IgqYNzvvxbvyMMVcafWRYSGXa3sZix5H0xrBmkOS9MoB6dmZJNKo0GWYAmOSSY433xvNZvzPKVKSnypMqIJH+48mZMnucXbqeaFURrby5AgEgGSBpMfMEfP7RqQwcJTU+WYeYUzFhZLjmRxzjZmqZRuq5ZqpVgsQPUbR7fWMRZfpTO6ikJcmAO3cn2jf649HTreWChQKagGICgn3kfffG+k+J8jQrOdJ1MmkOEARTHqsSCNRA2EW98Cfg2jzbq9FkqaIkr2/U2mcXrJ+C6WVyYrVr1mXW4NtINwsb7RPuSMIR06pVqmqEJNVpVQLiT6QBzx+eGfUPDmdWmaddii1IMFtcxc7MYPB+eHkkQ2ltlc6j0sZdqb6gfMBb0kEbTpm4tYfL54WNVLOv8AKP6YuuW6Cj2dkZ0SADLAdzAZZPEGw7HFcznSdFRVMRBNv8n6YSdgtrQH5qjMIXRdCiYJs0AxJXgntjK2aLM5pKApJgT8IO4B5x31Hp15UcbYO8O9F11F8xSEJjsDY2ntMbYegbENPLu5HsYn54YZLpIcCDCHk7kzFsWHP9KoCDQINtlNtXBMi4Pt298CVqTyiKFXTA3gXjn+sYTl8JUt0I69Pyw6A7H8xbAy0pEH3J9gMXLKeDmK6qgLahMKQPi/ONvnIv2JPhxdLKykyRAIjTpBsAEtciYI5sScPIorvSOm5R6Bao9TzdWnShHzk6raeJwSKKEa1ZkCw2gidQmAOJUkRI7bcYZN4bYWRE0tpFhDC8kgkmGgkT7CwjEPUfCdZoYKS15KkSSWNzFtR3PffBkC8O/FucylWkDRoimV0nWABqtDKRvad53HvOKo2TAcS5Km4Hfaw+c747r9IqA6b2Ox+fON0+lt5iagdM3gm32Ej/NsNKgk9EkhpteTtEQN9/t9MRhJMDcmJ7cYJq5fy/SzC0gWuNt/fGUMs1NSxuZ1SCLf+H+mJMO9jvI+E3pMrmoATE0yY1CdpnmJ23GJhn6mpsvlsulSknpfXTE1GFnJJaQSexnmcWvrHT2/dPPP8UBFLwLrb1GZggSLAce9q30rpOYZm0ghT6xDgFy4lthteIkRHM45pWpXL/hMrQgyeQam7hyVaCChsTawuCpnufpgSrmGpMUhBp4ZEY992QnD86ybuHIEEMDM8KeyzH80EYUHpNVyWCAex+43Mm2NFK9tibLPSrRFtJ3BMGBt29vzxNlYUiooBebSDx8UEERtPvjnUGGsyArafh4iN52jgDEo50wJgjVYAd7GedjOOaq2ST53q9Kog85pVTImSZ2AgmJ+Qm+AU60kyqwrbWJmBwN/04xJlull9RYgSRtcRHM+4jB4yyqfTML8WwPaBwLd42GK1WzRU1sW5LrlFiVqawbQVG/E3ANzFtxGDRlfNgpWVdLRLqw5Md4JCg/+Y4VQJDKlS8T2H0j6wefnjutlxmAAYtJNzAkwdt7D7He+EuSN1Q00ZT6cpcsDTNRwdmABi3O+N1cmCP4qhWAkEbG24I32GF/VKGjSuqY3HcbCD2gc32vjrLZmuUBpKCpgAOJAm7CTbtza+No0+iosHziimsyx9RJn3vYDYW2wHks9q9GqJ5uRMgD9e2G9SjWDFqoBXVZSIEQSBAjcX+5jHIp0NwhBEn2k3MfUD7DCyxZnLu0QHqYWacawPiMWgex3+ZwW3UxAUIVgQYAIafxTO/cbj6YipMjW0EyfUZF7fK/1tgwvSCAKGUkMQSonYe/b+uNP1ctlqVo4yQYKFanTGoayumCqgwJMSTHuN8OMjRybE6aatUEQzqGNxtfn/L4VDMISSfMkk6ja44E3tHH98aekqyyTt/Mf6QMZPlSZpmOsx1VaI1kfAymAACYYGANjIt/5hT1HxC9VNL0wo1FgSTIPY7cfLEXnEMrFiGW8iJvjnywxZhJB2vBJ5xL5tGcpWLc0rDV5TeXUaCTYyImL/XA+SpLVr68w7M0ASulRG1hHz974ctTXUPMpMyGxK8g+33xEOh5a5WrXWAJBUEWt7XON+KarZUXoHrdKpszaWsom4G2wm037RP8AXSeZ66YeVW02na5E2FhYTxgyjk8sCCTWaREjSoI35Bi/64kzvS0pgGkrjky0mNwbrtPP64JNUD2rAaNFdZKn4RIne/6YJy9dderSGuNJN/8AJxHQyu5iSViJgCe/PPvhrTorUGqpmAjHZYAAj2B2xkt+kKP9O6Of0RACr7AEwZnf22nGhnGYKYAG9oB5idrxebb9sBVMuqWFYN7n5xx7DG6/SAYYvIImRb6GNuPnh3XYJtdhtSrsNGkyRqF5vx7DvOI/3si4mQJNxtMSJgcjnHGWpBfW5kXi5i3EfK+I851GOAY9IUEiJ2sQRtBwZfAfI/CLqNPzYcKGb6f4P+sAVHVblQGb7j/r3wyyOWhEXSVYmTcEExFj29o/vhZ1HJEklWDFSDAuRaCO4GoxycaKV9hLkyVA+cylNySzAkCxFoB2DH/PywZQ8JzDBkMKSWWpIsJtMcD8sIhqdvLVDqHAvFjJ+1o4jDyhWIVQ/wCEnUSDLA78iBFtp2+WI5JSXTM8mgoZp0y6zIpLYSy6iWk3gSbcSYHA3wT04koFiQQNLaoNjAH6XBmZ3wFWyqOF1BvQJAO/5H+mNU0OnTqZtAlVgEAD3JkQOI5GMp36ZuTfZBV8PuSzB9aqSWMwxJMmJB1R9DMwOMaodGAF6tVZOwj/AA/9YOh6dSCWUsZKsoIM7wR+UYNObT8VOox9rwOB/X64iU2lVjyExo6CWIgbHe3Bsd//ADGz6goIJFtFrGLE8H9cSCr6u41bG4vI224ntiDPOdaieY+kx/X8hhtDGC1mAMW03ILTYT8NvikDA61dDGW8xexFyPaLXm9xzgvN5JRTbf0gQJ7YAztkkbouob7xP29sZP4hsyqgX+K0kL3uSDwPp85xxl+qQv8AKu7Kp2ae8QNj3GFviGhpUAM3wg3PyIG2wOwwVTojyQb/AAzHctczO+KnCkmxDrLdTFQBQxEmRBgCI7/pH98HZeq1EeWvrEkWa5HG5tAjvvOKz0uodTxaCDb33HywyymeZrmJ1lbDgSQPviM3x6iXGVBXUmdmU3hTtYW4ufSft9MQfubEwATqY6QI4g3gW/LHGazDEA6iCSJi02/6xlCoQA3Mx9xJxSk2rY5GkyTyxVfhNzIiW2A7mbW7H545zIhyDBf8UXXbv7R8re2GNV4pTAMg2M8NHefzxHl0BRSVHrXUfoDad49R3k++L6IWhd/qQEjtf9Mc5jqABHvb/P8AOMbTIL+8OOwn76rdothazyRwDwPmfrxN8Timyv4HNJeAZm/P22tvzgwV9BCqQSB9QT3+2O6XT1IqTPoFvzt+WNZRzFzIIIg7QVmLfLAOPRNlq4g2Bibm8/TYfPEua6eHLEOApKwJkEgEn1C2/wCWNJ09AqwCJVmieRBA+QnHPTgHDyNJGkAr6beYqmwtce2LT8GjKo9YphQQBfU2n5xAN+e1tsazeTloIqQPSSTIB/DB/wAucMTRC33jSL33BOo9zYD/ACcd5hpbUfiM+qBO4P6/oMPwLBaCaEsGa9wqnVNjF/fnHLUlcjWpS/3AkyY2E2mfpg7Lv6C3JJBueIg7ziHOGKBcWICm3JscTVsGAmghIQKzcSI2iSNo+97Y6FdqQYsQViIIgbxHpF/ptthXnuosgRoUltyRMyBuZnDcZUMuok6rXn3He1+bY067M2zirDEKUJnYG3zuf5QeI+uNZukZkFYFtJa4MTMxEC++JMrUOsqTI8sMo/lJZl9MRAj57YH81ihbUbANHEmZt9MNKgXZum1NVJUUSNtaOSJ3uTIJ/wAnAdGkHZmigj7aTqYVBAINrE88/wBcOa2RVgSROkSNt5EH3IwHnxqSowlCs/ASs7XPc3ONOihFl8oyPCqCxmQvw27BbACf1ntiPzKhM1DeoAaYF4XccxJsfqMWNMirLSIlC6uGK7nebmd+cU6rTK1lBd3iI1mYk/8AWKasbV6HOay7eWqq5HJItfc3HF+TiXpqz6dU3EgjSRbhvcb2j0++FFPMtUB1MSApIGwF4tHGLh0npVNaZQC1pJuTN7zjDk72YogpNKkayV7E2HyJFvocH5x6IIUPqgCTTnTJuYPO+IjlFFHSBAJj7X333AwdlvD1N1DEvPs0f0xiof6YXS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data:image/jpeg;base64,/9j/4AAQSkZJRgABAQAAAQABAAD/2wCEAAkGBhQSERUTExMWFRUVGR0aGBgYGRwcHxoeGhsdGxocHx8bHCYeHR4lGxodIC8gIycpLCwsGB4xNjAqNSYtLCkBCQoKDgwOGg8PGiwfHCUsLCksKSwsLCwpLCwpKSwsKSkpLCwsLCksLCwsLCwsKSksKSksLCwsLCwsLCksKSk2LP/AABEIALwBDAMBIgACEQEDEQH/xAAcAAACAgMBAQAAAAAAAAAAAAAEBQMGAAECBwj/xAA8EAACAQIFAgQEAwcFAAIDAQABAhEDIQAEEjFBBVEGEyJhMnGBkUKhsQcUI1LB0fAVYnLh8TNDFqLSU//EABkBAAMBAQEAAAAAAAAAAAAAAAABAgMEBf/EACIRAAICAgMBAQEBAQEAAAAAAAABAhESIQMxQVETYSKBMv/aAAwDAQACEQMRAD8A9xxmNTjVOoGAI2IkfXAB1jMZjMAGYzGYzABmMxmMwAZjMZjMAGYzGYzABmNRjeMwAajGRjeFvXurfu9LzNOqCJExbvgB6GOInzKhgpIBOwm54/rir5fx2Dl2rMgkQAAZktNvaIm+KJ1bxa7VTVUkEG17Abj5nDohzSPaJxyagFzYY846h+1Zf3YimrCsVUSYKgmzHebbicUc+OMyWYGu8OfUJ34i+1sFEvkXh7lneqBCgEEt78d8Vrrfj8UK5pqutVAne5JvB2iIx5r1XxKwqI1NyukQDMESL3wmbPlrTc95+w/6wEubPVK/7ToqEaZX8MR/uHqnsY+2F1f9qVQOxAXRwCNp9wf8nHnFXONIM7z2t88QPmtJvEn2H58nvGAnJnr1L9qSykoYAOvaT2jsJvjjJftRApesaqmprRAgzAn2j7HHla54ngH5Tzbjf5YE/fhJBJEnvt/fCHlItnU+uvVdixu5v7xhFmc7pMSfoZ/piGrX1G0xHON0IJ1NsLAd/uP0w0/pI36DnrOan4lIWeCNvl2sOcDdd6oauYYi0bCR+GwmDAkDuR74FbNAysgGLdv64VZqq6/ikcEffFxdgWnLdabyTTWodFSNSkTcCbQbG52vx7hNUcsY9RWT8W+44HtxJ/PEXS65VTULgEzoAJkH8TGNrW/y4dXMuAGJ3ki94BiYm3sPeccsk8qGPMrXFM+kHvvMkAgAj/JnFtpeNaCqq/uYqQo9WsrPJsLTO5gSZPOPPaat5fmSQSTJi0BuO/H39sS5esSNx9Z+uxjfEKUo9Bb8PpbO9Vp0gCzATf6d/wA8LeieJaFRAoqCVOmDA5MfSBvjxbOdXaoAC5kIFHJAG0RtHfCNuoMjHeReeL8/0xsuRPov9GfT/wC8LE6hHz/zuPvhfnPFGWpGKlZV/PseB7jHhOX6g7AN64ibEzPc4HTqGqQ0hhxHE/2xVobmz3PIeM6NauKNMlpmH4kcd/rh+MfNdLOQZR4i92g/0j749q8FeKTmKC6/jQAEyCWIFzAuOPvitPocZ/S1NgbIGzT/ADt+TEY4q9SQKSxIAtse8frzhHnfFNHKiajop1VQFLbjzd7Sf8OCqLtFpxqcURv2sZX/AP2pR/yP/wDOBsx+1bLmQuYorItZmI98TZVHok4ycebZb9qdAKQ2aSpaJ0sD91WMAdf/AGvOh0oihHTUj39QP4ln3kbfphkydHpea6milk1gOF1R94/TEPS/ENKuSqN6gJINjHf5Y8GbxK5d6hdnYiPUSZBEXBB77zhVQ8S1KcmYbg3n574dGWbPeeveP6WVr+SykmJkEbng9rXM+2Kj448WU8wAtOSLqZMXOxGPL/39nRizSTeW3nmMF5HOo6gODO2/2k3wPRObfY8q9RKUGpKSQYt3PBjjCps3pEQD/X/PfHefiPmODJ54BgWjfCtFVyQSQF37mdt8KLsVhD57WRYEmIsPoL4ly6RJKgH3veeJtgLMVEWAg2/E1/02wLVzMW1TwRt+uDvoVBeczQ1ED6jb+uOKj6UubnYQT+uAFrk8T9dsTVqhJXUo+QI2+QxVFUEU29Q/Tbj3xDmapmxA7H27WxwjXhQR3v8A1xDW5JIkffBQUSvmSABqke1sSVlWBHfadvczfjAzVFNgGH2Pz4xKtIR8JHMnV/aMIZMjSbW+vttfE1aAk3BPc2j6YBBExc78DEmZdYCiSRz/AJfB6IyjXhgZlsGZvNGosBSY55n2wsp1CxtM/OP0GHmWzPlr8Z1kGQCYjiY+Ic3t9cKTx2Ji3I5Cow1RKixNvnF8H/uJNwqgE3JI2HFth/fGP1XW8kkrsOPr9+N8MalbzE0wRAJBU2jmRz/X3xzvlcvBA1ejTZQG1s5vAMCANv7/ANNsR1Ho04V6VOQNgoaJ7kySfrgeklRPiQtqBJDSNtl7mxBPvEwBjsZsAkIhYA3YAGTAk9vtiGm32Gzjpeb0iWgt7Wj++OuqBYkEkt3iPoNj9MB/6cNMhpkSsDt/TBfTcu1RADzBjmO/YdsTaTyQxn0jLxSuSCfy7R+uJ6hQEzBOxkA7je+IvKdAdIEdiRtz7YWVK5DkNuDtvH0+d+3tiU3J3ZVjL/TKRkEaNW5UfXv7YJ6d1v8Acqo/dmZzswImxjcWmBzxfAytERJnnb/rHObyhMlahpiInn3mDcTJj3++/HKUey+NJumiydV8bVqvpq0CBJKjSRMDkyQDB2E8YrXXMyK+Y8ypTqKukBFBFo2uVvyTbnGJknVbeaYkSDAsLxI7QbX2xHWybB9JqVVcbL2idVgZ7/K4xrm+zWorQHm8nTX5b/h/P0x3+2IaQQwF1nawAN7jg2sAfrg5ciWkiqxYgD0CNt5Igk33xyOj1Soio5WTr3iQb77QDz+eEpv6CS9MyvTaTgDzWSeSggcRY9+Y4wTQqUKYKGolRSbq1O8gA6hu0GwJEYCzFOrI9QaIC62BHA0kE6QNM/K87YhNCupkD4bSoEX5DAER3ggWOKzf0twQ9zvTacvUUorEx8U6T/KFLA7cex7EYTL0Fi/oqayJ+BY9pF4Iubjt9cCur6vUi6mkkxcmOCLcn5YJynmqSwTSQIVp2Eg+nUJBNoIvvxgUqI/JGz0BhUKVCwFjeBIH1PvfBR8KugkJXcWjSjBW2Ih4g/T2viBXczrpI0/zPUCiAfwhxEm/a9gMQfv9Q2uq2J0swkyYnX9QIjf3u3MX5Jhv+g1IulVR/Kb6vlIEH6EYGbpOkkgNbenBNx3MAxHGCKXVXRFDDWFLaNUOE1LcDVftsRH1xg8QVD6jUqSXu30AHxTIsdyIGJUg/FC2tkawILUqiyfTKx7njAlag43pxPthunWag/8AsJViS2sar9g0E/btgvJ9Qp1H9eqop20g6tR2Ahr82E7czIrIPyKqEg3xs7yTf5b84s1DMkiSoPBPqBWLljvaO3AOOStCoCWRi3DI2ocwI0m8CfptgzJ/JlcpV4M32Pb+uNGoBt+fEi/54sw8OUj/ABIZFMwHECOCDYMJ/l255xs+GKUEmogA/ECI9rTJH0/O2Hmh/kyrhxNj9cdmoLXMxycPG8NJoDCrTk2CyCe42J9vvjdPwixn+NRELqMsVgA3+IC4vbBkicJCnLMPMExYjaZ+mO6gU6j3BO3v9hh/lPAtQ6XVxBAMhXIgz/sjg/bjE7+E1YyZ03hipXbuFLQfYwb4Tkh/nIqAj2H09sMsnlqg9RT0mJJt7jjsLHbDWv0GnRPrhogyCxM8QIF9jBn3ON1qguq31CWMibd94A9+23fLk5fEYy+CvqNC6sYQmSBOwBsANvf54loVD8WoCJtF7QYj67++B8x1Mq0La4gwCR8pEg94xL07OHzCSUBF9hE7W49vp3xmuhUEZvM6hzIMHf2tbbY+/bAzVgICkAdgQIm/Mn6nvgksXpqZgKAEWRMm5YxBux+fvhVmMmSxi8WMGLjfCpMDdLUoDIew0GW35Htth/lKOsamUiNisA+/0nvhDldLhTqCgXawO36fPDnKdbpSKYkf7rnfuTeOZ9sZzvwdHPUzUAGgkhTLRvp+fPOIE6qIllBH+4AtHe4k/eMH0M3CMfIJUOJZyzKb3pwukXANp2ImBOC+r9aqUyrFC9OnTABKJ/DZ72VhFMmwiDAiABjSPHrZsuFkWV62xpg0Ain4Z0KsmP5olW2vPbEeY0NBqNVLFmBDODAA+IHQSZPcmInDfJJl69FpSmQSxMwFB3lj6YGm8rHaGucVpOn0QgNSqy63ICKuog7BiNVwTsCASJixBOiVHTCLj2M6OZpJWWaaqs+l6jMzDYqQsovpnc2Mg4IqOrUjVeuVo1PSEQCSo9IDBSJ9WwBuCzH3r+a6CyElGZoJE6WC2F4mbzPaIuNo7o+HKoOkOTqKyJYAa1BIJuAb8i+2+HoqmSlEYaBWG4iSoUAH1SqbfDAuRtfBVJwpGqoRJksjEHSAbSQNIYAXHHbmEdEYvCIVqsNNN3DKzMCuoJPufmoPfGZ7w8yBgzAuILIsBjcgQzkHSUEmQYMmL4VWN6GGV6ZlVBP7wqPqJDM3wqBI1DTJvPG5AvaSqSmn6V85mLhU0qAj8kz8RLBRuAbb2xTs70d6dQ/w2LKoDAglZt6VZJBOmDwfiB2uT06tmqblmpOx0hbh4gQI4IBAAtaO2G4iTGOfztQZoCpMEjSR8I1GC2kAT6pFgB8XEY66lWqIw1OAWUaDIuA0AqYO0Gx7i9sHZTozuxZqhqq23mqSx4uBz77wMPcn4aA3hR2BaB9CYH0wgsp9LrLEn1Ui5J1GpBmAdp9QI7iZkfPDHK5mvVUh61MNfZR8O0liAQQZG0nudsNPEWVGXpE0gZII1X9MRFgJO5j5e84qI6nUBkvu344IsD/LcAcyRsY5wIGOc/knSIcM4kgwq+ki8zaNQ5FpPyxNsipUV3ImfKFFQST3MEkAdhYYrQrazUBBcKu7Ei5ZbAQDeRAnaZnjvqWSqoUFVpNRTpQswMiDcW0iTA9uexQFtqeQPUUW3AKmJIk+m9vnaLYlTNq5fyvUyDiEKiYuZ1D5kjCbo/UCjqGNNwFHpYrU0wsgKWVgkTsTFhfu3rdQoVGem1bVpAcwqge4KhIJA3KzGKomzpMqss12qL8YQtpvtAGpC3cm1++N5ik0kUiF29WkC4I5HpiLGRxhdQ6nRTVoDkwZJdok7BWdvTyZiB74KyOYp1XZKdLQYBJqhmabyFZ2K8G8qCDhAxcc+3xMuipaTNOB2HqMn7c++N5/PVQEYsSCZPpW5+iyx97+++GWeq0lplVDFyyhtUBUEWIkC57wfpE4rvVmOqAQVOzEyG7xuAfbjjAAZR6lScBno6mgfGxYxAaY9KgSLSONsOstnEF9Kpa0IIIuQACpBgztG+2EHSEosq0yihmIBJ/ERsATsPl9eMMq/S2sq2U24IEgWMzP/pOE2Ukd5vxAWSHBqBgbkAx9GHc89+MKW6y+XkUqYKrAkoW0iB76ANUmwgYL6p01qTBwtgPgsRFpEXtb3jEqdWp+lFYqWtYQBPuBv8rTiNrZeuhfls3mMyQVp1anBZV1ETcDUB6Z9iJ53wDVq1ctKEAtUIJOmb6rhOCARE7Ej2w8bqc1VCVHCEaFHqkkWNuTzPM+2GFfwlUCtVrmnAEKGD6r+yk3sAObcYWSZz8nHe2UrNdM01AshnG5Btbe599z7YJXIaAxX1SwKsJ0xGlgQbkDvafpGJeo5vyzpI2s1gbAbmSTeLSZtgOnUZnLLAG9ztvYfnYdsTkcb/hHUqDTFxeSZ7fDsNrknt7YhXp1SAUsD3IF/vt/bBWdoIYJBVj778i0WgfXf5Yi1qJiWvv5kT3j298Va8E/4M8n4YagrEjXUkaVUORAb1mPK9UjaGG5wxyeV1EotAqzD1A06qkiTF7Ej5nDOvUzrUy9NqNEgCab6lMmI+Jmafcn+2IOneOlHozTMXmPSxCSLNKU9O3zNrRjW6O9QSGNWhmgIcbxE6F22ANStIA7AR7YCr1GUKapIE/Erq6rJHqVdJUREFge/OHVDxHRf1iqiqg0htAsItY7gDYMSPY8JG6qGnyqbLTmfMJHqIJ0t6xcSJOwFgsQMFlUCnw7UJ8tszoAUn1NrkblwtmQ8GN4F+zvMeHaaKct5YqBVOl2HrJYlgNSqW0rBNiN4nfC/K181VrVNR8jSmtXWmwNSCIDFvUwP27DBNXMM6aDVoZOYqV1/wDsFhpJYsWZjtpiFHa2CwsjzfTmKUqdMNRUMSWaBEgTA1AkgiwvM8xJxcg5ZR5lVVUEeYECt6gZ0kgOz6juFG5kmZxDmOpo2YpjKmpXaRr1AhNIGzEkKRzFhbDLq/TaAenSpuFfyy9VkqE01ZgD6RqCljwAdottiWxioZbN5UBTVooHUVPNrTqGvVKSNRB7ldpNwTOIOs5jL6qYTyUqKHLtTBW7aWVlIgkXNgZEGOMaajVpU6darUZDUMKdLMzLI1Em0IZWAJBmBGJvEeRIoO/7wQ4nQmkL6QbgLH8P2F9hscJ3Q7Ouj5fMrSZqrC0mmhAmoNKqHVbMIAB1ORtAIJOGGXzRzFSArEtfQVMUwCwUaiNJlVmxjge9f6d1KKgSqzw0fw4b1ppMFmkMygfhFiIAO8Pa9GkIFNGWm1i61Wp64kksikKVJJgCAPkcVdiDsoV1ekj3g/ltg9ngwD/nvhf06kogLAFgB2A4+3M4YV6oDfeP074kAfOmJJ3/AMjFfz+XpO0NSBkiW03N44YH7XjFkzi2Mk7Da0n/AAYQNSCE+WtZWYksoUMr7GXMmASBZWBmLWtSEJ/EIem9XK00SlIR0LCGA39LKoDEkEamJ333wz6P1tcvGYzAIYSUPlFpuUQFiIA1KaljaZgnE1PqOUzCoM0ldKlFrSCBAYlQ0LpI0kjuByL45zNGoHJyn8QEfElV1ie6ltPG8gAAQBAwWFFQWoE1UqSqGJafVpDTHMmxJGzR7YtB8IioEqPWNI0F0ZmHckgbNSkXFSQsGACLWnAn7rUqVFpZkCI9VWp/ERCTJCnUwJO20jUdjcPaGezAptUrErTy1QgeWIkqGVKsu2qFJDCdUyZw7AR5nw0wq0lSoqZapV1sikP5TLaNRJLALEE+5i2D6GRo06TVHc1AraXVdIRgZFJjTgSJnmATO2Kzp1ayKiVX1FgiahxJMFOSe9j3wsyy1NZp1EqtUlQoBJK/7byGBF/YDfCtjpF1yHienSKItKE1kuxJYmPWTJN4+HSZB2NziDqninLGif4awWsaXoEiY1GJBi0SZBwTkculKjTptRFek0l2ClirG7TpOpOYK9u+8+S8E5ZJzGXrkU1uUqlWXYgySLD3ae/vgWxOkKR0aky6wGRINmgwQNu5vP23wd0zq4Sm6EsYIhnANiY9rxyS3YAYX5Wo5rrUenTbLyEOhxpK7BVBX+1pg84sfUfB75Wq1fL/AMSi4lqRkwPh0gQwdQbxaAx4vhNNjtArdTpVKjJTqB14sQYC6u21iQZ42xL07LZas+kOSxGoJBEgGJBgyJ/EpxW16SrVg1SjWywF7EKWndQWACwbjeQCL2h9Sr0QnmLVa5IHmEmqm0gGzEEwSpFrX5wYhkWrpfT6VD4KYUiYKpe+998deI+l1KwXSwWkATUYyYHfSLsbRGEOR6/TqK4quA2iVYtGoEH4dM7f8Tx9B6PXqqPSFKvTqhyAocFGkyLssjcR6oviHAUnkqFeW/ZxmKpZz6FY+kOQGgRBYcEztx78wZjwVUpelrMkHXIAYe3aDyTwe+LUvjOojfxMtXBDEEKQ8Edx2i9/bFY8SeJFqIyrTamWZiVZ9Vt5t+hJ7e+BxMHCEVdFVYMzaY1LJg943Fvci2Jq1aoDAqqBx6o/qObT7Yg6f/EfQCQCfqSbHa5t/wCYs2X8M0jq8yq6uGIIgcci239sNq9GMY2V/K9SqV3cpQ84wRpWmCFIiDa3HO+N1OhVjLVTSoMRZQRMf8KYYCPcDDDIdfrVn8saWUbIp0qTyLFdx2jDXpuZaWVckHJNvQTEcSxuBAuZ+uNaR2bFfTenUB8TVc0RxTQhLTuSNvmBhz1DqP7syqtBmqAiWZgIFvg0MdC+4lo3OLB1N3OWpoHWizGSTAUSJINwLHFbz/ggKFrV84KrASy0miAbiGiCI7R7dyh2GnxO1WhnGYofLQjWq/CXB9MwC+kAX3PvbFGHiFhU8xHcU7LI+I/OZNzed7kcYuPTM2rL+60Munl1B6rRrMQxLMxLW5O1vbCLxP4HpZTL6qVcvUmGBCxE/hgTIEXuCJsIjBWhXTOE649T+GCKNMgKSCQIndgCW3vHtjfVutq60qYZEXLhwroCfMNoLXsSyk6gPxARAtVqqzAJTbXNtR9pA+sbYl8x6dJCrL6iQRzci9uItPzwsSnIueR8Q6lWnUq+YhAhmsRFwoOrUi6jq+IbGRYYtdHJUG1V3BrGnCF6ryjMAJYgfEoMCAIJN5gk+UZd9DlhH8oAmx3m32xbeidUpMp/eSxbSxVHUlS5U6d7CInU0+pwYFzgqgY66/0xs+YZn0AgioVQa+2gEakQAkbwZ25M/SugrSAU1HqBBC6o9IJkgR3MG/bEn77UrnUUNOVACFgxAVQNx7jElGUtb3P+WwWKhjTTSLQO1v7/AOWxEG1HVYkf59MRLXLbEEA/OPyx0IAJnnEjOc4WIHqAv+nF8RdO6m1CsCzaqb+h7RCts3YQTe0wWvtiSlSLkkAmO/tz2tjK9AEEao4tpNyYtAv/AGxQjVXMUtZijUby51+XNSkwBhKkhpk3+EypncYr2eplCHpV2Q1Kh1KSC5CmdQVYJgH632g4tVeuD5dJHXzKqE1OyopCxAN2LadzaDc4G/8AxSmlAhSXqEjzGaCdEGdMyB3A2kc3lB4Vigc1VzVFqqh6WqUqEgQUBYrcEExcwLyNpkO8v1OCEqUz+71/4YlpDVJht/UFJBA7nbAlN6WWNGDFGCxDRrIrGQIUCGNNQJgfFFpOCqBpZ6mcqAfLoNqFQH1CW1AEHbmB/wC4O9IfWzXTKOUydUGimuqSys4qAn22EAR99MzifJl8u9TMMtIs4KliGYwTJQjaJ5sDyTOE3SPCVUZg1ajKaZ1pSZSZJF1coN7hhBJ+W2Htfr9Fcq5qgmZRlFjNwTP4SN53BFsOhWKPFuRzdSmlby0RRBJpkqQDAGtRxxzGB+ieIaVOKhULUHxgfiCiGLKfSGtIKxOq55xcfB3V0zeUKlmaB5bWgkERqjFGy/7N801KpW/eqYclwyfzaZX/AIqSALDvBjBi/AyXo1/1JM2Hp+WFpG/pE+WxJhogekm7L8zzZovWPKNOg1TQaYJVtwAwiDIuIEi82+mFHhzJLlKa065gudyQV1HiRMni/a2Ceq+Eq9dkBam9Okv8I6grA9p0z+cWFxfCqSHaYN0Pq6tNKrqdC7EFQqiopuYUD0Nb8JEgx2x2anlZkPlFSoyhggKCnUSRbezAWHExiqZ3oWYyoLVUdaYkK5KlVOwJgmJ41b++GPiDpWYVqTQ9UmD6AVMARCkGBYX2+XGF/qx/5BeoVKVeulWtQHmavX5ZK65/EVEqJN5UiYJiThp17oCa4oVkyxB06NRdS15IZSSkyBA9P3wj6vnqKEaqTqx+NWDqSIiJmSB7GT3vgCn1Kg40mLtAgsGiZF+AOPleTiU320FItfTvDtVqFZDnC5VS40rpllgMG1iXEAAEbzeMV3o/h6pX1I1Wmjg+nziw1DiAot3k9xvg7pfis0mZTECTr3jUoA3tuB9jbAtdoQOiegys7X+KABAFjJMWmObGTMuR4+D7pfhV1QitTFGopEVVcOtRb2AuBYm9t8G9QqKlRlpU20+7lbx/uaTaL/MbgnFd6f1OoU8sVGDOwUCTFx84+mwAF8Tf65V0oCzQFGmXZbH1WGsCJJFhxh5NEKcaGNH9muZpL5jVht6Kag6gfwSZ9J1GYExj1PyEpZ6gqjSRTYCPxAASWtc7X9/fClVUKr1GY6WSFOw1MAhMW4tcie+GNfLT1JKt/RRfb30W+dvljWzUr/UOn/vClGTUr649m0uyn2IYYq/RPBeYchM3TqIij+EshlJkkhtJ3A4kfXbFzpZjSqLpLawwMG4lD9hJP3w28Q5g00paR6mqpIn8IOp/sk4QFTyXSswxZKNFKICfFsGElRBAJZRBMfLuMSZahQy+qGNerEGoo+HjSGb0oPzPc7CydIqur3sqvBG5/iAtqn/kBx374T+JOiialJaaND+dSV7IS12QxeJJ/LgYQFfp5oIxp5bL0gx+IUwrtBMHVVb0rzaSPbC5/DWklVIUuw9A0MRANpKDUQDY+/1ww/1uvRPkGioIsq0BoSLWGlQd95Ye+CcvqLt5tQMxAY06JBYXiGdrSdQ72XDsKFVLwtc6qjjssAH7L/n2wSOlIABrYxvOqf09vyw3y/WkT/4kA3BFM6mvb1VjCL8lP2wuz3iTL0z6ghY7Ign7sbscLYyWnlwafp1e5A9Xy7/THVBEaQp+EXBBk/pglMyCAVQgkciB8vn8sSVkJk2BjsAfqY4vhUOwCpTJhYgcgb2+57ffE1WkJ0AjgbEm+1zgfzIuDfsFkn/9TA/tjMvnWYqyoTpILl1hQs3IDESw4gYAGOZqDJaqlRi2hNQ0LpgzECTH4hJ9u2Kb1vxQuY0NRIoqkWgwCbX02ICiZ29Qxd+idbTOVq38P0UhploMlpJER2AO5+IWGCun0adLL1KioqeYS7aVAmdpA39Mff3xVE2U7KZs0mytB2Op11GbaiWU3+pbF4zGnVTZT8Y035kSu+1geOeMVj9n/RwqfvdRfUS3lBx8CSfhnbUTE2sDFtyczkf37NBGJFGmRqgkamOyyLxpNx7jFKJLkAdX8NM+bSs9MPT8xSwk7LCj0CJEb727DaXq3U6NOjWXK0wtWTrVKRQgwb6YBNueY+mLHWr6q+lTC01JheZsBYWElj7WvgfwVlFFStmz6jUaF50Ihi/zN+4tgUUugcrF/hmqudZPKWpSTLhUiooBJ5NpPwDuLtecVz9qeT0ViFdYZBqX/ifiLcW0i+8YvPReomtWzNYqFRYpKCRcqSX3iJaFn/acF9HWmyV6jrPr0y3ARQIk7mZvh0Fnmv7Oc5mqeWqnLZZqrl9z8IXTJ5EtJ2Bn+sXWfERrUqza6dKrUaXotN2WNWgEHSWgAqxHqU9zj07w8i5fJ0yqKmoFwoFhrYtAE9iBbbHn1HwNU6h1Jq1RBTy9RjUYqwllEACASVLkb/M74KCwDKeJBQovQqgVrWmdIM3BO7DmbXB3EHB9TxjUybJNGpTplZKNO8x6NVwNjpk/IRg/x74AQtTXJUYqkEuoeBpFtX8RrGSBY3n64r3h2iKudan1BZKC6OSNTCBBAIiAZjn64l2ilTGHRv2g1WNQuvmJBMIoAUkgKthEGSTM7E4t+XzlJKSs38JmWTRDF1udpjfmNhxbC6n4IoJXRqazlpYtSloViLEGdWm0QSSJ3IsEvibKkVjRVgBqhXJn0ttudIgWJNycRKVETdK0N831/LsNLU/MB+OnUUQqx8V7gAfiF+xwF1PqmXo0Yp0KLU6n/wAZ0UyInaDOq/O9r3vgehWWlSWsHcuWYFRs4Bi8g723F52xHl+r0DRbLGmi05lCSNQJbUb/AIrnYkCw5xOV6M3LW2Drmcq9JQMqlp13eJk3HqgAWs0yTEYX9bzoNNaZj03FrgG+4FuJG3z3xHm69NPSoKqZlSeCdvy7/QYFqK1RSKY1BRJWV1NxYbsRcne0k4StmMpOWibpTU5JZtJZSAxAYAxeBxYAfL2xHngKbmmGkJYHUf6GN+2B8xk2RFVl08sDANzIgE/yyZ9173BplPxNpP8AxJm2+LoHrs9qyuYZ6r1a5UU6gpimjC5ioClSDYLrsOedoxY81VIzqACSaT2NpgLEn/o48szubqOUrGpUQUhpAqAG0qQwgyYtY/WMHV/FlXUXNRtVMH1SNUGP5TtIiIG0QAMZPnSWlZ0vlVFq6PnlatSTSyuQfS3bTeCPSR8u4w06vmF/e0RyFUUqjSTAF1Umdh8XPvjzfo3itcrnXrVUZ28vSio34iQCYMgWAERN+2yv9o3jc5moERCEZF1BheQzmJmI2+dsaJ5JFqV7GTP1M5z93pZomU8wVA4KOJIEFRdrQOR7RgXoPjMCjWXMs/mrU9Oss8ssyCb6VkQThP4M8ctk20siMhOqGkQQLQZgDvacTVvEWSq1K9VssS1Wba10hiWLMJW0yOJtvviqKRZfDHV62fJao1JEDaCqqx9W6/jEA7TqIJERzifxL0nNhxSQ06VEi5TZp+IBYjaDJvt9VPgvrFKkKqUsrVahUWdOoMWcAC0gaAZ3kgFRBw2qdWzVZqVOoFp01YErapUYA7EhYB02kETvgboOxEejZioQjtoprazBjHYdgD/5h30vptGj8CjXsSbsfqf0GHS9HaNnPyRh+bQp+8Y6odIZGJme+usoA7WTUR9CMKxnKKxgQRwCYP5Y7GXaY0FjzEk/KwjHNbra0SdWYpUSOEpkn7tBxW+p+LabI6Nnsy7ndUUIkngsXJKzyIntgEW6pkHC6tDaRf1QlvfUf0nC/JOa9Kq4CEFiqkfCugXMkTJYxadvngPovh5syoNbWKUCFZzLGLFiI0qN+/w9jhrm69DKouXplaaCSSTaSSWJ+bfmfbFV9FYL0upl8tknU1aauZeoAw1erkiZJAj7bDCn/wDPKWaJy1Om9PX6VYxsSFM3t6ZP0xTvGuQNAllqK6VTKsGk734vfCTJ5rRJYB2KkAliNIIKzA3Pzt7Yomz3Dq3W6K0P4bo2kALocEcBVtseP/cV/qfiRumIiLTFSrVQsWYkCSfUdr3MC9oG+PNOn8hqgSIaO5U6lmPfBiVhmf4b1yEJDlm1MQZ3AEnURItwTO2HYNHpfhnqPn0GzJOgGxB2UILye0k7C/tfAGQ8f5Wh5eXCMFsWZQIDG7WmSJO+9sVfL+I6y01yaMalIKUFJEU6qdwzAgapuTJMzvgvI+BhXzFU1KvkU0KopYjU7FZMFo2ETAJvhWB6L0SsRk/MJUKQWMLE6pMzN+OO2OGoumSFOYNUieCDVPqJvxqm/bFA6R0ysvUmytRypX1VWLenybTvwQQoHBIHGLn408VCjTp1KWkszkKfiCkBhIGxgSRuJI+WGIO8S9RVKLeWGGlYSRA2hACfcC2+HHSsl5VECw9KgWsFQaR233+uPK08TVcwVp1HFQzrBYKt0lwGiAQWCifcjCLI+O8xSq+a1d2v6wzEgjkEbbbQBB2wWFHrvRM6HfM1mklXFIEXgJdoH/Jjb/bhF1nw/QzWYYSUrKEKMGK/zGCAYK+k+4+mEOW/aCcplwlEU6rO7OWYkga4Y2UgzLHm0fLAR8SVc22sBadakjFiDCtTIv8AEbMpIIkm8XwmyqZa06i+XDJXAa26wdXdTBs368YQ9Y6etWprSoqxLlQulUW0DkvUYkC0/K9qxl+pgsFUywu5Y2Mn1CCDwYtO/tiXN5rT8LMaaksCbaoHpniYvjF6dGfLVjro2XP8Tz1BALaw7fDYFZaZ3GkxxtvGIk6fl6w0Un1VQJI0EFzuRTmBzt7DC2lnRUTTYKbzIBJFhtvHJv3PfAlRjTDFHlpgcEzuQePniE67M8oY00WLo3gl81VUagEXSXJPq51AAc2C+xBOAWWtkXqIB5cuQzAAyovCsRvcgjnCah4iejXaouksQCCb6TF4v35knEdbqj13LOxaCWlmNjyT9T+eNukRpdBPVes1K7lnAkRB0gG4JG228wIAM4godLqMoIRiD/Lp783sZwHmaiibg/17/TjfvgTWRaV/LnAt7F3tno75rVpGpWEEsvA+VttrdxhHUyHm1XAqFUQiLTIsSd+7ae8zg4ZR10klRcyBtM8mbwTvidhBADT72AA5+Y/vjz1p3Hsa0D0MslLUbCCx1nTK82gSF0xEcAjfYqplhVpEVAW1kaSJsV9VjJIkTbkYhbLBzKnbvF9oJ+gv3wA/Tcx5gEgUx8QDdwAbd+x94xrGDe72XjJsT9T8OSSVqrAmFIJIjeSAPyBN9rTjvwt0FG1tmzVWivKQJJ4LsCF+18WzK5elqIAGonSSx72/ycMRRp0KTK9eaLHV5ICQ5EXLEH8hxjqhklT2bQi1/wCmcdP8W5WmVo5PLGqRAWQzkxYT+HDvNdWzKAebVpZYNsqQzb7WgTisP4sSmhXK0gpIgtpPfvufoMIerZjMVWaaqKQOQ0/SVAH/AJgrezS0i6VOv5dSRUerWcGwerANhEqkH6GRa84r3XPHTu2iiulbSRYf8QeBJuRcz96a/Ra59WosT31T+Y7YzKdAzFRhTUMzMYCg3J/znbFYk5Fl6bSesVjRVqsYVdNl2kkm/wAzHGLr0vw1TyNOpmq2ln0lmNiogT6RyeB7ni0QeFqOU6cDl/NVs21qpvv/ACAkRA/lm5ub2FP6x1gCpXK+sGpYMZUEGZ07MbkDVMTtYYpLHYN3om8QftCes0UmqJS0j0kjf8erSb7yP6YIyubSrkir1VFdippIdVlEwpYyJIYmCbentitVKuW8mpMrVYyAghbWN5mTJttYYW0uokIFsSNvfA+hI6rEvV9YEKY0k2t32J/LBWeZDpby1kcD4SPcD+/bEvh406NQ1K9NatjCsYCzu21zGw2E82xLmfE4OXfLpTpwxkQvqEmTJ5MW9uLWwX4grVsho9O1g1mKKoFluWaBsBeBNpPE4bZXMVc4yU6aBqqt/DIVVJUj1BtIA0gXniDvIwl6PmUq1kp1SUQfGeyi5gbluB8xiyeIs5k0CPkZRXDJU3BgFWUGeDvPJX2wh6A/EvRa2SdnZgUqAAvSJgHtO+/0/LCCr11qrA1GL6RpUteBwPvjM31hvLalqmm7A6eJU2MbTjWV6bMViLBgdPtN8PoTsnfxA7VHLktqprTk76U2B9vf2HzwDnuotpWmrGAS0cSRH6DHXVKgNQlbAiO0nc4GqUwxUBgTB249pwL6S/gT5gFNTLF/mIvwBEzPviXqHSamnzGRlECT794HGB+k9OaqS0/AZJ2Ag4dZ7xjXbUGYeXcBCqwBtwJn3nf7YYbYpOVrUUDshCNYT7c45yWcLOb6JW0Hfa04jfOM0l2J7ycOOm5SnlmWqxWodPqQgwCw9JJ2MEiRiWVvoBzddaemSGaZ7kbgm2C6ebUqHhSYMA3AEc+4/riSvmqL1SummNTqWZRABJE22jvjnrD0FctQ1QbEMABb8ViftPHOIxI5YZOziWI9PPIAn5A8/wCH3wJmnZRpMnS2422Btja1CSGaQe3A/oLcY5Da2AEX5Zoj3JNha+HWznaoYdJ6R5rqDUp06TH11NwgEmSNxaYBgGN8AZzpNanDvTdVe6MVIDDuAbx/fFp6R0n93pNUjL5mnBDFGl0kQBIAsTYj7czXOs5dgRUqZkVa7CXHqLKTeC20+3GIjO5NDVCyrVPygnBVLJBhOtf0/XAi0TPci8YY1Kgt6RsO3+Ae2NWJnomWYarAAmZ5+HkE32nEOYOp5iSfSBvJgjuPv7YWq5OkrBYfDOxM7HmIPF7fZl5Sl1Rqgn/bEHVFiSVMAiJtsTjzYxUdiTaB891EJsEEQLzaJAkadrm4wOOtVZULTVhMCpsHgf71DH5RO2CvEuWekwhjR1ekVDIWVuJ1qDJ+3fbAOV6eSRULmpUiAWAIF4mJEA76u18dtqC2dKlib/1LMrcCmJM+p1Bvciw2wanVs0R/9cDlXni8e4wNmMvJAYMSNhTER2tF+0mJv3sW9KR8TAEfjtG4iAog88/PtP6a0Dna0Fv1CrH/AMmknm5H6gx/3iBq601uAxLE/n7YUZzqIVisEmLk8H/zntjZrFFhuRtv2OMrl6Y5Ms+T6mkHSFAHA/8AffAPibKVK9BPJ9N9Vp9Qg/iB4JBv/wCC5IgqYNzvvxbvyMMVcafWRYSGXa3sZix5H0xrBmkOS9MoB6dmZJNKo0GWYAmOSSY433xvNZvzPKVKSnypMqIJH+48mZMnucXbqeaFURrby5AgEgGSBpMfMEfP7RqQwcJTU+WYeYUzFhZLjmRxzjZmqZRuq5ZqpVgsQPUbR7fWMRZfpTO6ikJcmAO3cn2jf649HTreWChQKagGICgn3kfffG+k+J8jQrOdJ1MmkOEARTHqsSCNRA2EW98Cfg2jzbq9FkqaIkr2/U2mcXrJ+C6WVyYrVr1mXW4NtINwsb7RPuSMIR06pVqmqEJNVpVQLiT6QBzx+eGfUPDmdWmaddii1IMFtcxc7MYPB+eHkkQ2ltlc6j0sZdqb6gfMBb0kEbTpm4tYfL54WNVLOv8AKP6YuuW6Cj2dkZ0SADLAdzAZZPEGw7HFcznSdFRVMRBNv8n6YSdgtrQH5qjMIXRdCiYJs0AxJXgntjK2aLM5pKApJgT8IO4B5x31Hp15UcbYO8O9F11F8xSEJjsDY2ntMbYegbENPLu5HsYn54YZLpIcCDCHk7kzFsWHP9KoCDQINtlNtXBMi4Pt298CVqTyiKFXTA3gXjn+sYTl8JUt0I69Pyw6A7H8xbAy0pEH3J9gMXLKeDmK6qgLahMKQPi/ONvnIv2JPhxdLKykyRAIjTpBsAEtciYI5sScPIorvSOm5R6Bao9TzdWnShHzk6raeJwSKKEa1ZkCw2gidQmAOJUkRI7bcYZN4bYWRE0tpFhDC8kgkmGgkT7CwjEPUfCdZoYKS15KkSSWNzFtR3PffBkC8O/FucylWkDRoimV0nWABqtDKRvad53HvOKo2TAcS5Km4Hfaw+c747r9IqA6b2Ox+fON0+lt5iagdM3gm32Ej/NsNKgk9EkhpteTtEQN9/t9MRhJMDcmJ7cYJq5fy/SzC0gWuNt/fGUMs1NSxuZ1SCLf+H+mJMO9jvI+E3pMrmoATE0yY1CdpnmJ23GJhn6mpsvlsulSknpfXTE1GFnJJaQSexnmcWvrHT2/dPPP8UBFLwLrb1GZggSLAce9q30rpOYZm0ghT6xDgFy4lthteIkRHM45pWpXL/hMrQgyeQam7hyVaCChsTawuCpnufpgSrmGpMUhBp4ZEY992QnD86ybuHIEEMDM8KeyzH80EYUHpNVyWCAex+43Mm2NFK9tibLPSrRFtJ3BMGBt29vzxNlYUiooBebSDx8UEERtPvjnUGGsyArafh4iN52jgDEo50wJgjVYAd7GedjOOaq2ST53q9Kog85pVTImSZ2AgmJ+Qm+AU60kyqwrbWJmBwN/04xJlull9RYgSRtcRHM+4jB4yyqfTML8WwPaBwLd42GK1WzRU1sW5LrlFiVqawbQVG/E3ANzFtxGDRlfNgpWVdLRLqw5Md4JCg/+Y4VQJDKlS8T2H0j6wefnjutlxmAAYtJNzAkwdt7D7He+EuSN1Q00ZT6cpcsDTNRwdmABi3O+N1cmCP4qhWAkEbG24I32GF/VKGjSuqY3HcbCD2gc32vjrLZmuUBpKCpgAOJAm7CTbtza+No0+iosHziimsyx9RJn3vYDYW2wHks9q9GqJ5uRMgD9e2G9SjWDFqoBXVZSIEQSBAjcX+5jHIp0NwhBEn2k3MfUD7DCyxZnLu0QHqYWacawPiMWgex3+ZwW3UxAUIVgQYAIafxTO/cbj6YipMjW0EyfUZF7fK/1tgwvSCAKGUkMQSonYe/b+uNP1ctlqVo4yQYKFanTGoayumCqgwJMSTHuN8OMjRybE6aatUEQzqGNxtfn/L4VDMISSfMkk6ja44E3tHH98aekqyyTt/Mf6QMZPlSZpmOsx1VaI1kfAymAACYYGANjIt/5hT1HxC9VNL0wo1FgSTIPY7cfLEXnEMrFiGW8iJvjnywxZhJB2vBJ5xL5tGcpWLc0rDV5TeXUaCTYyImL/XA+SpLVr68w7M0ASulRG1hHz974ctTXUPMpMyGxK8g+33xEOh5a5WrXWAJBUEWt7XON+KarZUXoHrdKpszaWsom4G2wm037RP8AXSeZ66YeVW02na5E2FhYTxgyjk8sCCTWaREjSoI35Bi/64kzvS0pgGkrjky0mNwbrtPP64JNUD2rAaNFdZKn4RIne/6YJy9dderSGuNJN/8AJxHQyu5iSViJgCe/PPvhrTorUGqpmAjHZYAAj2B2xkt+kKP9O6Of0RACr7AEwZnf22nGhnGYKYAG9oB5idrxebb9sBVMuqWFYN7n5xx7DG6/SAYYvIImRb6GNuPnh3XYJtdhtSrsNGkyRqF5vx7DvOI/3si4mQJNxtMSJgcjnHGWpBfW5kXi5i3EfK+I851GOAY9IUEiJ2sQRtBwZfAfI/CLqNPzYcKGb6f4P+sAVHVblQGb7j/r3wyyOWhEXSVYmTcEExFj29o/vhZ1HJEklWDFSDAuRaCO4GoxycaKV9hLkyVA+cylNySzAkCxFoB2DH/PywZQ8JzDBkMKSWWpIsJtMcD8sIhqdvLVDqHAvFjJ+1o4jDyhWIVQ/wCEnUSDLA78iBFtp2+WI5JSXTM8mgoZp0y6zIpLYSy6iWk3gSbcSYHA3wT04koFiQQNLaoNjAH6XBmZ3wFWyqOF1BvQJAO/5H+mNU0OnTqZtAlVgEAD3JkQOI5GMp36ZuTfZBV8PuSzB9aqSWMwxJMmJB1R9DMwOMaodGAF6tVZOwj/AA/9YOh6dSCWUsZKsoIM7wR+UYNObT8VOox9rwOB/X64iU2lVjyExo6CWIgbHe3Bsd//ADGz6goIJFtFrGLE8H9cSCr6u41bG4vI224ntiDPOdaieY+kx/X8hhtDGC1mAMW03ILTYT8NvikDA61dDGW8xexFyPaLXm9xzgvN5JRTbf0gQJ7YAztkkbouob7xP29sZP4hsyqgX+K0kL3uSDwPp85xxl+qQv8AKu7Kp2ae8QNj3GFviGhpUAM3wg3PyIG2wOwwVTojyQb/AAzHctczO+KnCkmxDrLdTFQBQxEmRBgCI7/pH98HZeq1EeWvrEkWa5HG5tAjvvOKz0uodTxaCDb33HywyymeZrmJ1lbDgSQPviM3x6iXGVBXUmdmU3hTtYW4ufSft9MQfubEwATqY6QI4g3gW/LHGazDEA6iCSJi02/6xlCoQA3Mx9xJxSk2rY5GkyTyxVfhNzIiW2A7mbW7H545zIhyDBf8UXXbv7R8re2GNV4pTAMg2M8NHefzxHl0BRSVHrXUfoDad49R3k++L6IWhd/qQEjtf9Mc5jqABHvb/P8AOMbTIL+8OOwn76rdothazyRwDwPmfrxN8Timyv4HNJeAZm/P22tvzgwV9BCqQSB9QT3+2O6XT1IqTPoFvzt+WNZRzFzIIIg7QVmLfLAOPRNlq4g2Bibm8/TYfPEua6eHLEOApKwJkEgEn1C2/wCWNJ09AqwCJVmieRBA+QnHPTgHDyNJGkAr6beYqmwtce2LT8GjKo9YphQQBfU2n5xAN+e1tsazeTloIqQPSSTIB/DB/wAucMTRC33jSL33BOo9zYD/ACcd5hpbUfiM+qBO4P6/oMPwLBaCaEsGa9wqnVNjF/fnHLUlcjWpS/3AkyY2E2mfpg7Lv6C3JJBueIg7ziHOGKBcWICm3JscTVsGAmghIQKzcSI2iSNo+97Y6FdqQYsQViIIgbxHpF/ptthXnuosgRoUltyRMyBuZnDcZUMuok6rXn3He1+bY067M2zirDEKUJnYG3zuf5QeI+uNZukZkFYFtJa4MTMxEC++JMrUOsqTI8sMo/lJZl9MRAj57YH81ihbUbANHEmZt9MNKgXZum1NVJUUSNtaOSJ3uTIJ/wAnAdGkHZmigj7aTqYVBAINrE88/wBcOa2RVgSROkSNt5EH3IwHnxqSowlCs/ASs7XPc3ONOihFl8oyPCqCxmQvw27BbACf1ntiPzKhM1DeoAaYF4XccxJsfqMWNMirLSIlC6uGK7nebmd+cU6rTK1lBd3iI1mYk/8AWKasbV6HOay7eWqq5HJItfc3HF+TiXpqz6dU3EgjSRbhvcb2j0++FFPMtUB1MSApIGwF4tHGLh0npVNaZQC1pJuTN7zjDk72YogpNKkayV7E2HyJFvocH5x6IIUPqgCTTnTJuYPO+IjlFFHSBAJj7X333AwdlvD1N1DEvPs0f0xiof6YXS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data:image/jpeg;base64,/9j/4AAQSkZJRgABAQAAAQABAAD/2wCEAAkGBhQSERUTExMWFRUVGR0aGBgYGRwcHxoeGhsdGxocHx8bHCYeHR4lGxodIC8gIycpLCwsGB4xNjAqNSYtLCkBCQoKDgwOGg8PGiwfHCUsLCksKSwsLCwpLCwpKSwsKSkpLCwsLCksLCwsLCwsKSksKSksLCwsLCwsLCksKSk2LP/AABEIALwBDAMBIgACEQEDEQH/xAAcAAACAgMBAQAAAAAAAAAAAAAEBQMGAAECBwj/xAA8EAACAQIFAgQEAwcFAAIDAQABAhEDIQAEEjFBBVEGEyJhMnGBkUKhsQcUI1LB0fAVYnLh8TNDFqLSU//EABkBAAMBAQEAAAAAAAAAAAAAAAABAgMEBf/EACIRAAICAgMBAQEBAQEAAAAAAAABAhESIQMxQVETYSKBMv/aAAwDAQACEQMRAD8A9xxmNTjVOoGAI2IkfXAB1jMZjMAGYzGYzABmMxmMwAZjMZjMAGYzGYzABmNRjeMwAajGRjeFvXurfu9LzNOqCJExbvgB6GOInzKhgpIBOwm54/rir5fx2Dl2rMgkQAAZktNvaIm+KJ1bxa7VTVUkEG17Abj5nDohzSPaJxyagFzYY846h+1Zf3YimrCsVUSYKgmzHebbicUc+OMyWYGu8OfUJ34i+1sFEvkXh7lneqBCgEEt78d8Vrrfj8UK5pqutVAne5JvB2iIx5r1XxKwqI1NyukQDMESL3wmbPlrTc95+w/6wEubPVK/7ToqEaZX8MR/uHqnsY+2F1f9qVQOxAXRwCNp9wf8nHnFXONIM7z2t88QPmtJvEn2H58nvGAnJnr1L9qSykoYAOvaT2jsJvjjJftRApesaqmprRAgzAn2j7HHla54ngH5Tzbjf5YE/fhJBJEnvt/fCHlItnU+uvVdixu5v7xhFmc7pMSfoZ/piGrX1G0xHON0IJ1NsLAd/uP0w0/pI36DnrOan4lIWeCNvl2sOcDdd6oauYYi0bCR+GwmDAkDuR74FbNAysgGLdv64VZqq6/ikcEffFxdgWnLdabyTTWodFSNSkTcCbQbG52vx7hNUcsY9RWT8W+44HtxJ/PEXS65VTULgEzoAJkH8TGNrW/y4dXMuAGJ3ki94BiYm3sPeccsk8qGPMrXFM+kHvvMkAgAj/JnFtpeNaCqq/uYqQo9WsrPJsLTO5gSZPOPPaat5fmSQSTJi0BuO/H39sS5esSNx9Z+uxjfEKUo9Bb8PpbO9Vp0gCzATf6d/wA8LeieJaFRAoqCVOmDA5MfSBvjxbOdXaoAC5kIFHJAG0RtHfCNuoMjHeReeL8/0xsuRPov9GfT/wC8LE6hHz/zuPvhfnPFGWpGKlZV/PseB7jHhOX6g7AN64ibEzPc4HTqGqQ0hhxHE/2xVobmz3PIeM6NauKNMlpmH4kcd/rh+MfNdLOQZR4i92g/0j749q8FeKTmKC6/jQAEyCWIFzAuOPvitPocZ/S1NgbIGzT/ADt+TEY4q9SQKSxIAtse8frzhHnfFNHKiajop1VQFLbjzd7Sf8OCqLtFpxqcURv2sZX/AP2pR/yP/wDOBsx+1bLmQuYorItZmI98TZVHok4ycebZb9qdAKQ2aSpaJ0sD91WMAdf/AGvOh0oihHTUj39QP4ln3kbfphkydHpea6milk1gOF1R94/TEPS/ENKuSqN6gJINjHf5Y8GbxK5d6hdnYiPUSZBEXBB77zhVQ8S1KcmYbg3n574dGWbPeeveP6WVr+SykmJkEbng9rXM+2Kj448WU8wAtOSLqZMXOxGPL/39nRizSTeW3nmMF5HOo6gODO2/2k3wPRObfY8q9RKUGpKSQYt3PBjjCps3pEQD/X/PfHefiPmODJ54BgWjfCtFVyQSQF37mdt8KLsVhD57WRYEmIsPoL4ly6RJKgH3veeJtgLMVEWAg2/E1/02wLVzMW1TwRt+uDvoVBeczQ1ED6jb+uOKj6UubnYQT+uAFrk8T9dsTVqhJXUo+QI2+QxVFUEU29Q/Tbj3xDmapmxA7H27WxwjXhQR3v8A1xDW5JIkffBQUSvmSABqke1sSVlWBHfadvczfjAzVFNgGH2Pz4xKtIR8JHMnV/aMIZMjSbW+vttfE1aAk3BPc2j6YBBExc78DEmZdYCiSRz/AJfB6IyjXhgZlsGZvNGosBSY55n2wsp1CxtM/OP0GHmWzPlr8Z1kGQCYjiY+Ic3t9cKTx2Ji3I5Cow1RKixNvnF8H/uJNwqgE3JI2HFth/fGP1XW8kkrsOPr9+N8MalbzE0wRAJBU2jmRz/X3xzvlcvBA1ejTZQG1s5vAMCANv7/ANNsR1Ho04V6VOQNgoaJ7kySfrgeklRPiQtqBJDSNtl7mxBPvEwBjsZsAkIhYA3YAGTAk9vtiGm32Gzjpeb0iWgt7Wj++OuqBYkEkt3iPoNj9MB/6cNMhpkSsDt/TBfTcu1RADzBjmO/YdsTaTyQxn0jLxSuSCfy7R+uJ6hQEzBOxkA7je+IvKdAdIEdiRtz7YWVK5DkNuDtvH0+d+3tiU3J3ZVjL/TKRkEaNW5UfXv7YJ6d1v8Acqo/dmZzswImxjcWmBzxfAytERJnnb/rHObyhMlahpiInn3mDcTJj3++/HKUey+NJumiydV8bVqvpq0CBJKjSRMDkyQDB2E8YrXXMyK+Y8ypTqKukBFBFo2uVvyTbnGJknVbeaYkSDAsLxI7QbX2xHWybB9JqVVcbL2idVgZ7/K4xrm+zWorQHm8nTX5b/h/P0x3+2IaQQwF1nawAN7jg2sAfrg5ciWkiqxYgD0CNt5Igk33xyOj1Soio5WTr3iQb77QDz+eEpv6CS9MyvTaTgDzWSeSggcRY9+Y4wTQqUKYKGolRSbq1O8gA6hu0GwJEYCzFOrI9QaIC62BHA0kE6QNM/K87YhNCupkD4bSoEX5DAER3ggWOKzf0twQ9zvTacvUUorEx8U6T/KFLA7cex7EYTL0Fi/oqayJ+BY9pF4Iubjt9cCur6vUi6mkkxcmOCLcn5YJynmqSwTSQIVp2Eg+nUJBNoIvvxgUqI/JGz0BhUKVCwFjeBIH1PvfBR8KugkJXcWjSjBW2Ih4g/T2viBXczrpI0/zPUCiAfwhxEm/a9gMQfv9Q2uq2J0swkyYnX9QIjf3u3MX5Jhv+g1IulVR/Kb6vlIEH6EYGbpOkkgNbenBNx3MAxHGCKXVXRFDDWFLaNUOE1LcDVftsRH1xg8QVD6jUqSXu30AHxTIsdyIGJUg/FC2tkawILUqiyfTKx7njAlag43pxPthunWag/8AsJViS2sar9g0E/btgvJ9Qp1H9eqop20g6tR2Ahr82E7czIrIPyKqEg3xs7yTf5b84s1DMkiSoPBPqBWLljvaO3AOOStCoCWRi3DI2ocwI0m8CfptgzJ/JlcpV4M32Pb+uNGoBt+fEi/54sw8OUj/ABIZFMwHECOCDYMJ/l255xs+GKUEmogA/ECI9rTJH0/O2Hmh/kyrhxNj9cdmoLXMxycPG8NJoDCrTk2CyCe42J9vvjdPwixn+NRELqMsVgA3+IC4vbBkicJCnLMPMExYjaZ+mO6gU6j3BO3v9hh/lPAtQ6XVxBAMhXIgz/sjg/bjE7+E1YyZ03hipXbuFLQfYwb4Tkh/nIqAj2H09sMsnlqg9RT0mJJt7jjsLHbDWv0GnRPrhogyCxM8QIF9jBn3ON1qguq31CWMibd94A9+23fLk5fEYy+CvqNC6sYQmSBOwBsANvf54loVD8WoCJtF7QYj67++B8x1Mq0La4gwCR8pEg94xL07OHzCSUBF9hE7W49vp3xmuhUEZvM6hzIMHf2tbbY+/bAzVgICkAdgQIm/Mn6nvgksXpqZgKAEWRMm5YxBux+fvhVmMmSxi8WMGLjfCpMDdLUoDIew0GW35Htth/lKOsamUiNisA+/0nvhDldLhTqCgXawO36fPDnKdbpSKYkf7rnfuTeOZ9sZzvwdHPUzUAGgkhTLRvp+fPOIE6qIllBH+4AtHe4k/eMH0M3CMfIJUOJZyzKb3pwukXANp2ImBOC+r9aqUyrFC9OnTABKJ/DZ72VhFMmwiDAiABjSPHrZsuFkWV62xpg0Ain4Z0KsmP5olW2vPbEeY0NBqNVLFmBDODAA+IHQSZPcmInDfJJl69FpSmQSxMwFB3lj6YGm8rHaGucVpOn0QgNSqy63ICKuog7BiNVwTsCASJixBOiVHTCLj2M6OZpJWWaaqs+l6jMzDYqQsovpnc2Mg4IqOrUjVeuVo1PSEQCSo9IDBSJ9WwBuCzH3r+a6CyElGZoJE6WC2F4mbzPaIuNo7o+HKoOkOTqKyJYAa1BIJuAb8i+2+HoqmSlEYaBWG4iSoUAH1SqbfDAuRtfBVJwpGqoRJksjEHSAbSQNIYAXHHbmEdEYvCIVqsNNN3DKzMCuoJPufmoPfGZ7w8yBgzAuILIsBjcgQzkHSUEmQYMmL4VWN6GGV6ZlVBP7wqPqJDM3wqBI1DTJvPG5AvaSqSmn6V85mLhU0qAj8kz8RLBRuAbb2xTs70d6dQ/w2LKoDAglZt6VZJBOmDwfiB2uT06tmqblmpOx0hbh4gQI4IBAAtaO2G4iTGOfztQZoCpMEjSR8I1GC2kAT6pFgB8XEY66lWqIw1OAWUaDIuA0AqYO0Gx7i9sHZTozuxZqhqq23mqSx4uBz77wMPcn4aA3hR2BaB9CYH0wgsp9LrLEn1Ui5J1GpBmAdp9QI7iZkfPDHK5mvVUh61MNfZR8O0liAQQZG0nudsNPEWVGXpE0gZII1X9MRFgJO5j5e84qI6nUBkvu344IsD/LcAcyRsY5wIGOc/knSIcM4kgwq+ki8zaNQ5FpPyxNsipUV3ImfKFFQST3MEkAdhYYrQrazUBBcKu7Ei5ZbAQDeRAnaZnjvqWSqoUFVpNRTpQswMiDcW0iTA9uexQFtqeQPUUW3AKmJIk+m9vnaLYlTNq5fyvUyDiEKiYuZ1D5kjCbo/UCjqGNNwFHpYrU0wsgKWVgkTsTFhfu3rdQoVGem1bVpAcwqge4KhIJA3KzGKomzpMqss12qL8YQtpvtAGpC3cm1++N5ik0kUiF29WkC4I5HpiLGRxhdQ6nRTVoDkwZJdok7BWdvTyZiB74KyOYp1XZKdLQYBJqhmabyFZ2K8G8qCDhAxcc+3xMuipaTNOB2HqMn7c++N5/PVQEYsSCZPpW5+iyx97+++GWeq0lplVDFyyhtUBUEWIkC57wfpE4rvVmOqAQVOzEyG7xuAfbjjAAZR6lScBno6mgfGxYxAaY9KgSLSONsOstnEF9Kpa0IIIuQACpBgztG+2EHSEosq0yihmIBJ/ERsATsPl9eMMq/S2sq2U24IEgWMzP/pOE2Ukd5vxAWSHBqBgbkAx9GHc89+MKW6y+XkUqYKrAkoW0iB76ANUmwgYL6p01qTBwtgPgsRFpEXtb3jEqdWp+lFYqWtYQBPuBv8rTiNrZeuhfls3mMyQVp1anBZV1ETcDUB6Z9iJ53wDVq1ctKEAtUIJOmb6rhOCARE7Ej2w8bqc1VCVHCEaFHqkkWNuTzPM+2GFfwlUCtVrmnAEKGD6r+yk3sAObcYWSZz8nHe2UrNdM01AshnG5Btbe599z7YJXIaAxX1SwKsJ0xGlgQbkDvafpGJeo5vyzpI2s1gbAbmSTeLSZtgOnUZnLLAG9ztvYfnYdsTkcb/hHUqDTFxeSZ7fDsNrknt7YhXp1SAUsD3IF/vt/bBWdoIYJBVj778i0WgfXf5Yi1qJiWvv5kT3j298Va8E/4M8n4YagrEjXUkaVUORAb1mPK9UjaGG5wxyeV1EotAqzD1A06qkiTF7Ej5nDOvUzrUy9NqNEgCab6lMmI+Jmafcn+2IOneOlHozTMXmPSxCSLNKU9O3zNrRjW6O9QSGNWhmgIcbxE6F22ANStIA7AR7YCr1GUKapIE/Erq6rJHqVdJUREFge/OHVDxHRf1iqiqg0htAsItY7gDYMSPY8JG6qGnyqbLTmfMJHqIJ0t6xcSJOwFgsQMFlUCnw7UJ8tszoAUn1NrkblwtmQ8GN4F+zvMeHaaKct5YqBVOl2HrJYlgNSqW0rBNiN4nfC/K181VrVNR8jSmtXWmwNSCIDFvUwP27DBNXMM6aDVoZOYqV1/wDsFhpJYsWZjtpiFHa2CwsjzfTmKUqdMNRUMSWaBEgTA1AkgiwvM8xJxcg5ZR5lVVUEeYECt6gZ0kgOz6juFG5kmZxDmOpo2YpjKmpXaRr1AhNIGzEkKRzFhbDLq/TaAenSpuFfyy9VkqE01ZgD6RqCljwAdottiWxioZbN5UBTVooHUVPNrTqGvVKSNRB7ldpNwTOIOs5jL6qYTyUqKHLtTBW7aWVlIgkXNgZEGOMaajVpU6darUZDUMKdLMzLI1Em0IZWAJBmBGJvEeRIoO/7wQ4nQmkL6QbgLH8P2F9hscJ3Q7Ouj5fMrSZqrC0mmhAmoNKqHVbMIAB1ORtAIJOGGXzRzFSArEtfQVMUwCwUaiNJlVmxjge9f6d1KKgSqzw0fw4b1ppMFmkMygfhFiIAO8Pa9GkIFNGWm1i61Wp64kksikKVJJgCAPkcVdiDsoV1ekj3g/ltg9ngwD/nvhf06kogLAFgB2A4+3M4YV6oDfeP074kAfOmJJ3/AMjFfz+XpO0NSBkiW03N44YH7XjFkzi2Mk7Da0n/AAYQNSCE+WtZWYksoUMr7GXMmASBZWBmLWtSEJ/EIem9XK00SlIR0LCGA39LKoDEkEamJ333wz6P1tcvGYzAIYSUPlFpuUQFiIA1KaljaZgnE1PqOUzCoM0ldKlFrSCBAYlQ0LpI0kjuByL45zNGoHJyn8QEfElV1ie6ltPG8gAAQBAwWFFQWoE1UqSqGJafVpDTHMmxJGzR7YtB8IioEqPWNI0F0ZmHckgbNSkXFSQsGACLWnAn7rUqVFpZkCI9VWp/ERCTJCnUwJO20jUdjcPaGezAptUrErTy1QgeWIkqGVKsu2qFJDCdUyZw7AR5nw0wq0lSoqZapV1sikP5TLaNRJLALEE+5i2D6GRo06TVHc1AraXVdIRgZFJjTgSJnmATO2Kzp1ayKiVX1FgiahxJMFOSe9j3wsyy1NZp1EqtUlQoBJK/7byGBF/YDfCtjpF1yHienSKItKE1kuxJYmPWTJN4+HSZB2NziDqninLGif4awWsaXoEiY1GJBi0SZBwTkculKjTptRFek0l2ClirG7TpOpOYK9u+8+S8E5ZJzGXrkU1uUqlWXYgySLD3ae/vgWxOkKR0aky6wGRINmgwQNu5vP23wd0zq4Sm6EsYIhnANiY9rxyS3YAYX5Wo5rrUenTbLyEOhxpK7BVBX+1pg84sfUfB75Wq1fL/AMSi4lqRkwPh0gQwdQbxaAx4vhNNjtArdTpVKjJTqB14sQYC6u21iQZ42xL07LZas+kOSxGoJBEgGJBgyJ/EpxW16SrVg1SjWywF7EKWndQWACwbjeQCL2h9Sr0QnmLVa5IHmEmqm0gGzEEwSpFrX5wYhkWrpfT6VD4KYUiYKpe+998deI+l1KwXSwWkATUYyYHfSLsbRGEOR6/TqK4quA2iVYtGoEH4dM7f8Tx9B6PXqqPSFKvTqhyAocFGkyLssjcR6oviHAUnkqFeW/ZxmKpZz6FY+kOQGgRBYcEztx78wZjwVUpelrMkHXIAYe3aDyTwe+LUvjOojfxMtXBDEEKQ8Edx2i9/bFY8SeJFqIyrTamWZiVZ9Vt5t+hJ7e+BxMHCEVdFVYMzaY1LJg943Fvci2Jq1aoDAqqBx6o/qObT7Yg6f/EfQCQCfqSbHa5t/wCYs2X8M0jq8yq6uGIIgcci239sNq9GMY2V/K9SqV3cpQ84wRpWmCFIiDa3HO+N1OhVjLVTSoMRZQRMf8KYYCPcDDDIdfrVn8saWUbIp0qTyLFdx2jDXpuZaWVckHJNvQTEcSxuBAuZ+uNaR2bFfTenUB8TVc0RxTQhLTuSNvmBhz1DqP7syqtBmqAiWZgIFvg0MdC+4lo3OLB1N3OWpoHWizGSTAUSJINwLHFbz/ggKFrV84KrASy0miAbiGiCI7R7dyh2GnxO1WhnGYofLQjWq/CXB9MwC+kAX3PvbFGHiFhU8xHcU7LI+I/OZNzed7kcYuPTM2rL+60Munl1B6rRrMQxLMxLW5O1vbCLxP4HpZTL6qVcvUmGBCxE/hgTIEXuCJsIjBWhXTOE649T+GCKNMgKSCQIndgCW3vHtjfVutq60qYZEXLhwroCfMNoLXsSyk6gPxARAtVqqzAJTbXNtR9pA+sbYl8x6dJCrL6iQRzci9uItPzwsSnIueR8Q6lWnUq+YhAhmsRFwoOrUi6jq+IbGRYYtdHJUG1V3BrGnCF6ryjMAJYgfEoMCAIJN5gk+UZd9DlhH8oAmx3m32xbeidUpMp/eSxbSxVHUlS5U6d7CInU0+pwYFzgqgY66/0xs+YZn0AgioVQa+2gEakQAkbwZ25M/SugrSAU1HqBBC6o9IJkgR3MG/bEn77UrnUUNOVACFgxAVQNx7jElGUtb3P+WwWKhjTTSLQO1v7/AOWxEG1HVYkf59MRLXLbEEA/OPyx0IAJnnEjOc4WIHqAv+nF8RdO6m1CsCzaqb+h7RCts3YQTe0wWvtiSlSLkkAmO/tz2tjK9AEEao4tpNyYtAv/AGxQjVXMUtZijUby51+XNSkwBhKkhpk3+EypncYr2eplCHpV2Q1Kh1KSC5CmdQVYJgH632g4tVeuD5dJHXzKqE1OyopCxAN2LadzaDc4G/8AxSmlAhSXqEjzGaCdEGdMyB3A2kc3lB4Vigc1VzVFqqh6WqUqEgQUBYrcEExcwLyNpkO8v1OCEqUz+71/4YlpDVJht/UFJBA7nbAlN6WWNGDFGCxDRrIrGQIUCGNNQJgfFFpOCqBpZ6mcqAfLoNqFQH1CW1AEHbmB/wC4O9IfWzXTKOUydUGimuqSys4qAn22EAR99MzifJl8u9TMMtIs4KliGYwTJQjaJ5sDyTOE3SPCVUZg1ajKaZ1pSZSZJF1coN7hhBJ+W2Htfr9Fcq5qgmZRlFjNwTP4SN53BFsOhWKPFuRzdSmlby0RRBJpkqQDAGtRxxzGB+ieIaVOKhULUHxgfiCiGLKfSGtIKxOq55xcfB3V0zeUKlmaB5bWgkERqjFGy/7N801KpW/eqYclwyfzaZX/AIqSALDvBjBi/AyXo1/1JM2Hp+WFpG/pE+WxJhogekm7L8zzZovWPKNOg1TQaYJVtwAwiDIuIEi82+mFHhzJLlKa065gudyQV1HiRMni/a2Ceq+Eq9dkBam9Okv8I6grA9p0z+cWFxfCqSHaYN0Pq6tNKrqdC7EFQqiopuYUD0Nb8JEgx2x2anlZkPlFSoyhggKCnUSRbezAWHExiqZ3oWYyoLVUdaYkK5KlVOwJgmJ41b++GPiDpWYVqTQ9UmD6AVMARCkGBYX2+XGF/qx/5BeoVKVeulWtQHmavX5ZK65/EVEqJN5UiYJiThp17oCa4oVkyxB06NRdS15IZSSkyBA9P3wj6vnqKEaqTqx+NWDqSIiJmSB7GT3vgCn1Kg40mLtAgsGiZF+AOPleTiU320FItfTvDtVqFZDnC5VS40rpllgMG1iXEAAEbzeMV3o/h6pX1I1Wmjg+nziw1DiAot3k9xvg7pfis0mZTECTr3jUoA3tuB9jbAtdoQOiegys7X+KABAFjJMWmObGTMuR4+D7pfhV1QitTFGopEVVcOtRb2AuBYm9t8G9QqKlRlpU20+7lbx/uaTaL/MbgnFd6f1OoU8sVGDOwUCTFx84+mwAF8Tf65V0oCzQFGmXZbH1WGsCJJFhxh5NEKcaGNH9muZpL5jVht6Kag6gfwSZ9J1GYExj1PyEpZ6gqjSRTYCPxAASWtc7X9/fClVUKr1GY6WSFOw1MAhMW4tcie+GNfLT1JKt/RRfb30W+dvljWzUr/UOn/vClGTUr649m0uyn2IYYq/RPBeYchM3TqIij+EshlJkkhtJ3A4kfXbFzpZjSqLpLawwMG4lD9hJP3w28Q5g00paR6mqpIn8IOp/sk4QFTyXSswxZKNFKICfFsGElRBAJZRBMfLuMSZahQy+qGNerEGoo+HjSGb0oPzPc7CydIqur3sqvBG5/iAtqn/kBx374T+JOiialJaaND+dSV7IS12QxeJJ/LgYQFfp5oIxp5bL0gx+IUwrtBMHVVb0rzaSPbC5/DWklVIUuw9A0MRANpKDUQDY+/1ww/1uvRPkGioIsq0BoSLWGlQd95Ye+CcvqLt5tQMxAY06JBYXiGdrSdQ72XDsKFVLwtc6qjjssAH7L/n2wSOlIABrYxvOqf09vyw3y/WkT/4kA3BFM6mvb1VjCL8lP2wuz3iTL0z6ghY7Ign7sbscLYyWnlwafp1e5A9Xy7/THVBEaQp+EXBBk/pglMyCAVQgkciB8vn8sSVkJk2BjsAfqY4vhUOwCpTJhYgcgb2+57ffE1WkJ0AjgbEm+1zgfzIuDfsFkn/9TA/tjMvnWYqyoTpILl1hQs3IDESw4gYAGOZqDJaqlRi2hNQ0LpgzECTH4hJ9u2Kb1vxQuY0NRIoqkWgwCbX02ICiZ29Qxd+idbTOVq38P0UhploMlpJER2AO5+IWGCun0adLL1KioqeYS7aVAmdpA39Mff3xVE2U7KZs0mytB2Op11GbaiWU3+pbF4zGnVTZT8Y035kSu+1geOeMVj9n/RwqfvdRfUS3lBx8CSfhnbUTE2sDFtyczkf37NBGJFGmRqgkamOyyLxpNx7jFKJLkAdX8NM+bSs9MPT8xSwk7LCj0CJEb727DaXq3U6NOjWXK0wtWTrVKRQgwb6YBNueY+mLHWr6q+lTC01JheZsBYWElj7WvgfwVlFFStmz6jUaF50Ihi/zN+4tgUUugcrF/hmqudZPKWpSTLhUiooBJ5NpPwDuLtecVz9qeT0ViFdYZBqX/ifiLcW0i+8YvPReomtWzNYqFRYpKCRcqSX3iJaFn/acF9HWmyV6jrPr0y3ARQIk7mZvh0Fnmv7Oc5mqeWqnLZZqrl9z8IXTJ5EtJ2Bn+sXWfERrUqza6dKrUaXotN2WNWgEHSWgAqxHqU9zj07w8i5fJ0yqKmoFwoFhrYtAE9iBbbHn1HwNU6h1Jq1RBTy9RjUYqwllEACASVLkb/M74KCwDKeJBQovQqgVrWmdIM3BO7DmbXB3EHB9TxjUybJNGpTplZKNO8x6NVwNjpk/IRg/x74AQtTXJUYqkEuoeBpFtX8RrGSBY3n64r3h2iKudan1BZKC6OSNTCBBAIiAZjn64l2ilTGHRv2g1WNQuvmJBMIoAUkgKthEGSTM7E4t+XzlJKSs38JmWTRDF1udpjfmNhxbC6n4IoJXRqazlpYtSloViLEGdWm0QSSJ3IsEvibKkVjRVgBqhXJn0ttudIgWJNycRKVETdK0N831/LsNLU/MB+OnUUQqx8V7gAfiF+xwF1PqmXo0Yp0KLU6n/wAZ0UyInaDOq/O9r3vgehWWlSWsHcuWYFRs4Bi8g723F52xHl+r0DRbLGmi05lCSNQJbUb/AIrnYkCw5xOV6M3LW2Drmcq9JQMqlp13eJk3HqgAWs0yTEYX9bzoNNaZj03FrgG+4FuJG3z3xHm69NPSoKqZlSeCdvy7/QYFqK1RSKY1BRJWV1NxYbsRcne0k4StmMpOWibpTU5JZtJZSAxAYAxeBxYAfL2xHngKbmmGkJYHUf6GN+2B8xk2RFVl08sDANzIgE/yyZ9173BplPxNpP8AxJm2+LoHrs9qyuYZ6r1a5UU6gpimjC5ioClSDYLrsOedoxY81VIzqACSaT2NpgLEn/o48szubqOUrGpUQUhpAqAG0qQwgyYtY/WMHV/FlXUXNRtVMH1SNUGP5TtIiIG0QAMZPnSWlZ0vlVFq6PnlatSTSyuQfS3bTeCPSR8u4w06vmF/e0RyFUUqjSTAF1Umdh8XPvjzfo3itcrnXrVUZ28vSio34iQCYMgWAERN+2yv9o3jc5moERCEZF1BheQzmJmI2+dsaJ5JFqV7GTP1M5z93pZomU8wVA4KOJIEFRdrQOR7RgXoPjMCjWXMs/mrU9Oss8ssyCb6VkQThP4M8ctk20siMhOqGkQQLQZgDvacTVvEWSq1K9VssS1Wba10hiWLMJW0yOJtvviqKRZfDHV62fJao1JEDaCqqx9W6/jEA7TqIJERzifxL0nNhxSQ06VEi5TZp+IBYjaDJvt9VPgvrFKkKqUsrVahUWdOoMWcAC0gaAZ3kgFRBw2qdWzVZqVOoFp01YErapUYA7EhYB02kETvgboOxEejZioQjtoprazBjHYdgD/5h30vptGj8CjXsSbsfqf0GHS9HaNnPyRh+bQp+8Y6odIZGJme+usoA7WTUR9CMKxnKKxgQRwCYP5Y7GXaY0FjzEk/KwjHNbra0SdWYpUSOEpkn7tBxW+p+LabI6Nnsy7ndUUIkngsXJKzyIntgEW6pkHC6tDaRf1QlvfUf0nC/JOa9Kq4CEFiqkfCugXMkTJYxadvngPovh5syoNbWKUCFZzLGLFiI0qN+/w9jhrm69DKouXplaaCSSTaSSWJ+bfmfbFV9FYL0upl8tknU1aauZeoAw1erkiZJAj7bDCn/wDPKWaJy1Om9PX6VYxsSFM3t6ZP0xTvGuQNAllqK6VTKsGk734vfCTJ5rRJYB2KkAliNIIKzA3Pzt7Yomz3Dq3W6K0P4bo2kALocEcBVtseP/cV/qfiRumIiLTFSrVQsWYkCSfUdr3MC9oG+PNOn8hqgSIaO5U6lmPfBiVhmf4b1yEJDlm1MQZ3AEnURItwTO2HYNHpfhnqPn0GzJOgGxB2UILye0k7C/tfAGQ8f5Wh5eXCMFsWZQIDG7WmSJO+9sVfL+I6y01yaMalIKUFJEU6qdwzAgapuTJMzvgvI+BhXzFU1KvkU0KopYjU7FZMFo2ETAJvhWB6L0SsRk/MJUKQWMLE6pMzN+OO2OGoumSFOYNUieCDVPqJvxqm/bFA6R0ysvUmytRypX1VWLenybTvwQQoHBIHGLn408VCjTp1KWkszkKfiCkBhIGxgSRuJI+WGIO8S9RVKLeWGGlYSRA2hACfcC2+HHSsl5VECw9KgWsFQaR233+uPK08TVcwVp1HFQzrBYKt0lwGiAQWCifcjCLI+O8xSq+a1d2v6wzEgjkEbbbQBB2wWFHrvRM6HfM1mklXFIEXgJdoH/Jjb/bhF1nw/QzWYYSUrKEKMGK/zGCAYK+k+4+mEOW/aCcplwlEU6rO7OWYkga4Y2UgzLHm0fLAR8SVc22sBadakjFiDCtTIv8AEbMpIIkm8XwmyqZa06i+XDJXAa26wdXdTBs368YQ9Y6etWprSoqxLlQulUW0DkvUYkC0/K9qxl+pgsFUywu5Y2Mn1CCDwYtO/tiXN5rT8LMaaksCbaoHpniYvjF6dGfLVjro2XP8Tz1BALaw7fDYFZaZ3GkxxtvGIk6fl6w0Un1VQJI0EFzuRTmBzt7DC2lnRUTTYKbzIBJFhtvHJv3PfAlRjTDFHlpgcEzuQePniE67M8oY00WLo3gl81VUagEXSXJPq51AAc2C+xBOAWWtkXqIB5cuQzAAyovCsRvcgjnCah4iejXaouksQCCb6TF4v35knEdbqj13LOxaCWlmNjyT9T+eNukRpdBPVes1K7lnAkRB0gG4JG228wIAM4godLqMoIRiD/Lp783sZwHmaiibg/17/TjfvgTWRaV/LnAt7F3tno75rVpGpWEEsvA+VttrdxhHUyHm1XAqFUQiLTIsSd+7ae8zg4ZR10klRcyBtM8mbwTvidhBADT72AA5+Y/vjz1p3Hsa0D0MslLUbCCx1nTK82gSF0xEcAjfYqplhVpEVAW1kaSJsV9VjJIkTbkYhbLBzKnbvF9oJ+gv3wA/Tcx5gEgUx8QDdwAbd+x94xrGDe72XjJsT9T8OSSVqrAmFIJIjeSAPyBN9rTjvwt0FG1tmzVWivKQJJ4LsCF+18WzK5elqIAGonSSx72/ycMRRp0KTK9eaLHV5ICQ5EXLEH8hxjqhklT2bQi1/wCmcdP8W5WmVo5PLGqRAWQzkxYT+HDvNdWzKAebVpZYNsqQzb7WgTisP4sSmhXK0gpIgtpPfvufoMIerZjMVWaaqKQOQ0/SVAH/AJgrezS0i6VOv5dSRUerWcGwerANhEqkH6GRa84r3XPHTu2iiulbSRYf8QeBJuRcz96a/Ra59WosT31T+Y7YzKdAzFRhTUMzMYCg3J/znbFYk5Fl6bSesVjRVqsYVdNl2kkm/wAzHGLr0vw1TyNOpmq2ln0lmNiogT6RyeB7ni0QeFqOU6cDl/NVs21qpvv/ACAkRA/lm5ub2FP6x1gCpXK+sGpYMZUEGZ07MbkDVMTtYYpLHYN3om8QftCes0UmqJS0j0kjf8erSb7yP6YIyubSrkir1VFdippIdVlEwpYyJIYmCbentitVKuW8mpMrVYyAghbWN5mTJttYYW0uokIFsSNvfA+hI6rEvV9YEKY0k2t32J/LBWeZDpby1kcD4SPcD+/bEvh406NQ1K9NatjCsYCzu21zGw2E82xLmfE4OXfLpTpwxkQvqEmTJ5MW9uLWwX4grVsho9O1g1mKKoFluWaBsBeBNpPE4bZXMVc4yU6aBqqt/DIVVJUj1BtIA0gXniDvIwl6PmUq1kp1SUQfGeyi5gbluB8xiyeIs5k0CPkZRXDJU3BgFWUGeDvPJX2wh6A/EvRa2SdnZgUqAAvSJgHtO+/0/LCCr11qrA1GL6RpUteBwPvjM31hvLalqmm7A6eJU2MbTjWV6bMViLBgdPtN8PoTsnfxA7VHLktqprTk76U2B9vf2HzwDnuotpWmrGAS0cSRH6DHXVKgNQlbAiO0nc4GqUwxUBgTB249pwL6S/gT5gFNTLF/mIvwBEzPviXqHSamnzGRlECT794HGB+k9OaqS0/AZJ2Ag4dZ7xjXbUGYeXcBCqwBtwJn3nf7YYbYpOVrUUDshCNYT7c45yWcLOb6JW0Hfa04jfOM0l2J7ycOOm5SnlmWqxWodPqQgwCw9JJ2MEiRiWVvoBzddaemSGaZ7kbgm2C6ebUqHhSYMA3AEc+4/riSvmqL1SummNTqWZRABJE22jvjnrD0FctQ1QbEMABb8ViftPHOIxI5YZOziWI9PPIAn5A8/wCH3wJmnZRpMnS2422Btja1CSGaQe3A/oLcY5Da2AEX5Zoj3JNha+HWznaoYdJ6R5rqDUp06TH11NwgEmSNxaYBgGN8AZzpNanDvTdVe6MVIDDuAbx/fFp6R0n93pNUjL5mnBDFGl0kQBIAsTYj7czXOs5dgRUqZkVa7CXHqLKTeC20+3GIjO5NDVCyrVPygnBVLJBhOtf0/XAi0TPci8YY1Kgt6RsO3+Ae2NWJnomWYarAAmZ5+HkE32nEOYOp5iSfSBvJgjuPv7YWq5OkrBYfDOxM7HmIPF7fZl5Sl1Rqgn/bEHVFiSVMAiJtsTjzYxUdiTaB891EJsEEQLzaJAkadrm4wOOtVZULTVhMCpsHgf71DH5RO2CvEuWekwhjR1ekVDIWVuJ1qDJ+3fbAOV6eSRULmpUiAWAIF4mJEA76u18dtqC2dKlib/1LMrcCmJM+p1Bvciw2wanVs0R/9cDlXni8e4wNmMvJAYMSNhTER2tF+0mJv3sW9KR8TAEfjtG4iAog88/PtP6a0Dna0Fv1CrH/AMmknm5H6gx/3iBq601uAxLE/n7YUZzqIVisEmLk8H/zntjZrFFhuRtv2OMrl6Y5Ms+T6mkHSFAHA/8AffAPibKVK9BPJ9N9Vp9Qg/iB4JBv/wCC5IgqYNzvvxbvyMMVcafWRYSGXa3sZix5H0xrBmkOS9MoB6dmZJNKo0GWYAmOSSY433xvNZvzPKVKSnypMqIJH+48mZMnucXbqeaFURrby5AgEgGSBpMfMEfP7RqQwcJTU+WYeYUzFhZLjmRxzjZmqZRuq5ZqpVgsQPUbR7fWMRZfpTO6ikJcmAO3cn2jf649HTreWChQKagGICgn3kfffG+k+J8jQrOdJ1MmkOEARTHqsSCNRA2EW98Cfg2jzbq9FkqaIkr2/U2mcXrJ+C6WVyYrVr1mXW4NtINwsb7RPuSMIR06pVqmqEJNVpVQLiT6QBzx+eGfUPDmdWmaddii1IMFtcxc7MYPB+eHkkQ2ltlc6j0sZdqb6gfMBb0kEbTpm4tYfL54WNVLOv8AKP6YuuW6Cj2dkZ0SADLAdzAZZPEGw7HFcznSdFRVMRBNv8n6YSdgtrQH5qjMIXRdCiYJs0AxJXgntjK2aLM5pKApJgT8IO4B5x31Hp15UcbYO8O9F11F8xSEJjsDY2ntMbYegbENPLu5HsYn54YZLpIcCDCHk7kzFsWHP9KoCDQINtlNtXBMi4Pt298CVqTyiKFXTA3gXjn+sYTl8JUt0I69Pyw6A7H8xbAy0pEH3J9gMXLKeDmK6qgLahMKQPi/ONvnIv2JPhxdLKykyRAIjTpBsAEtciYI5sScPIorvSOm5R6Bao9TzdWnShHzk6raeJwSKKEa1ZkCw2gidQmAOJUkRI7bcYZN4bYWRE0tpFhDC8kgkmGgkT7CwjEPUfCdZoYKS15KkSSWNzFtR3PffBkC8O/FucylWkDRoimV0nWABqtDKRvad53HvOKo2TAcS5Km4Hfaw+c747r9IqA6b2Ox+fON0+lt5iagdM3gm32Ej/NsNKgk9EkhpteTtEQN9/t9MRhJMDcmJ7cYJq5fy/SzC0gWuNt/fGUMs1NSxuZ1SCLf+H+mJMO9jvI+E3pMrmoATE0yY1CdpnmJ23GJhn6mpsvlsulSknpfXTE1GFnJJaQSexnmcWvrHT2/dPPP8UBFLwLrb1GZggSLAce9q30rpOYZm0ghT6xDgFy4lthteIkRHM45pWpXL/hMrQgyeQam7hyVaCChsTawuCpnufpgSrmGpMUhBp4ZEY992QnD86ybuHIEEMDM8KeyzH80EYUHpNVyWCAex+43Mm2NFK9tibLPSrRFtJ3BMGBt29vzxNlYUiooBebSDx8UEERtPvjnUGGsyArafh4iN52jgDEo50wJgjVYAd7GedjOOaq2ST53q9Kog85pVTImSZ2AgmJ+Qm+AU60kyqwrbWJmBwN/04xJlull9RYgSRtcRHM+4jB4yyqfTML8WwPaBwLd42GK1WzRU1sW5LrlFiVqawbQVG/E3ANzFtxGDRlfNgpWVdLRLqw5Md4JCg/+Y4VQJDKlS8T2H0j6wefnjutlxmAAYtJNzAkwdt7D7He+EuSN1Q00ZT6cpcsDTNRwdmABi3O+N1cmCP4qhWAkEbG24I32GF/VKGjSuqY3HcbCD2gc32vjrLZmuUBpKCpgAOJAm7CTbtza+No0+iosHziimsyx9RJn3vYDYW2wHks9q9GqJ5uRMgD9e2G9SjWDFqoBXVZSIEQSBAjcX+5jHIp0NwhBEn2k3MfUD7DCyxZnLu0QHqYWacawPiMWgex3+ZwW3UxAUIVgQYAIafxTO/cbj6YipMjW0EyfUZF7fK/1tgwvSCAKGUkMQSonYe/b+uNP1ctlqVo4yQYKFanTGoayumCqgwJMSTHuN8OMjRybE6aatUEQzqGNxtfn/L4VDMISSfMkk6ja44E3tHH98aekqyyTt/Mf6QMZPlSZpmOsx1VaI1kfAymAACYYGANjIt/5hT1HxC9VNL0wo1FgSTIPY7cfLEXnEMrFiGW8iJvjnywxZhJB2vBJ5xL5tGcpWLc0rDV5TeXUaCTYyImL/XA+SpLVr68w7M0ASulRG1hHz974ctTXUPMpMyGxK8g+33xEOh5a5WrXWAJBUEWt7XON+KarZUXoHrdKpszaWsom4G2wm037RP8AXSeZ66YeVW02na5E2FhYTxgyjk8sCCTWaREjSoI35Bi/64kzvS0pgGkrjky0mNwbrtPP64JNUD2rAaNFdZKn4RIne/6YJy9dderSGuNJN/8AJxHQyu5iSViJgCe/PPvhrTorUGqpmAjHZYAAj2B2xkt+kKP9O6Of0RACr7AEwZnf22nGhnGYKYAG9oB5idrxebb9sBVMuqWFYN7n5xx7DG6/SAYYvIImRb6GNuPnh3XYJtdhtSrsNGkyRqF5vx7DvOI/3si4mQJNxtMSJgcjnHGWpBfW5kXi5i3EfK+I851GOAY9IUEiJ2sQRtBwZfAfI/CLqNPzYcKGb6f4P+sAVHVblQGb7j/r3wyyOWhEXSVYmTcEExFj29o/vhZ1HJEklWDFSDAuRaCO4GoxycaKV9hLkyVA+cylNySzAkCxFoB2DH/PywZQ8JzDBkMKSWWpIsJtMcD8sIhqdvLVDqHAvFjJ+1o4jDyhWIVQ/wCEnUSDLA78iBFtp2+WI5JSXTM8mgoZp0y6zIpLYSy6iWk3gSbcSYHA3wT04koFiQQNLaoNjAH6XBmZ3wFWyqOF1BvQJAO/5H+mNU0OnTqZtAlVgEAD3JkQOI5GMp36ZuTfZBV8PuSzB9aqSWMwxJMmJB1R9DMwOMaodGAF6tVZOwj/AA/9YOh6dSCWUsZKsoIM7wR+UYNObT8VOox9rwOB/X64iU2lVjyExo6CWIgbHe3Bsd//ADGz6goIJFtFrGLE8H9cSCr6u41bG4vI224ntiDPOdaieY+kx/X8hhtDGC1mAMW03ILTYT8NvikDA61dDGW8xexFyPaLXm9xzgvN5JRTbf0gQJ7YAztkkbouob7xP29sZP4hsyqgX+K0kL3uSDwPp85xxl+qQv8AKu7Kp2ae8QNj3GFviGhpUAM3wg3PyIG2wOwwVTojyQb/AAzHctczO+KnCkmxDrLdTFQBQxEmRBgCI7/pH98HZeq1EeWvrEkWa5HG5tAjvvOKz0uodTxaCDb33HywyymeZrmJ1lbDgSQPviM3x6iXGVBXUmdmU3hTtYW4ufSft9MQfubEwATqY6QI4g3gW/LHGazDEA6iCSJi02/6xlCoQA3Mx9xJxSk2rY5GkyTyxVfhNzIiW2A7mbW7H545zIhyDBf8UXXbv7R8re2GNV4pTAMg2M8NHefzxHl0BRSVHrXUfoDad49R3k++L6IWhd/qQEjtf9Mc5jqABHvb/P8AOMbTIL+8OOwn76rdothazyRwDwPmfrxN8Timyv4HNJeAZm/P22tvzgwV9BCqQSB9QT3+2O6XT1IqTPoFvzt+WNZRzFzIIIg7QVmLfLAOPRNlq4g2Bibm8/TYfPEua6eHLEOApKwJkEgEn1C2/wCWNJ09AqwCJVmieRBA+QnHPTgHDyNJGkAr6beYqmwtce2LT8GjKo9YphQQBfU2n5xAN+e1tsazeTloIqQPSSTIB/DB/wAucMTRC33jSL33BOo9zYD/ACcd5hpbUfiM+qBO4P6/oMPwLBaCaEsGa9wqnVNjF/fnHLUlcjWpS/3AkyY2E2mfpg7Lv6C3JJBueIg7ziHOGKBcWICm3JscTVsGAmghIQKzcSI2iSNo+97Y6FdqQYsQViIIgbxHpF/ptthXnuosgRoUltyRMyBuZnDcZUMuok6rXn3He1+bY067M2zirDEKUJnYG3zuf5QeI+uNZukZkFYFtJa4MTMxEC++JMrUOsqTI8sMo/lJZl9MRAj57YH81ihbUbANHEmZt9MNKgXZum1NVJUUSNtaOSJ3uTIJ/wAnAdGkHZmigj7aTqYVBAINrE88/wBcOa2RVgSROkSNt5EH3IwHnxqSowlCs/ASs7XPc3ONOihFl8oyPCqCxmQvw27BbACf1ntiPzKhM1DeoAaYF4XccxJsfqMWNMirLSIlC6uGK7nebmd+cU6rTK1lBd3iI1mYk/8AWKasbV6HOay7eWqq5HJItfc3HF+TiXpqz6dU3EgjSRbhvcb2j0++FFPMtUB1MSApIGwF4tHGLh0npVNaZQC1pJuTN7zjDk72YogpNKkayV7E2HyJFvocH5x6IIUPqgCTTnTJuYPO+IjlFFHSBAJj7X333AwdlvD1N1DEvPs0f0xiof6YXS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data:image/jpeg;base64,/9j/4AAQSkZJRgABAQAAAQABAAD/2wCEAAkGBhQSERUTExMWFRUVGR0aGBgYGRwcHxoeGhsdGxocHx8bHCYeHR4lGxodIC8gIycpLCwsGB4xNjAqNSYtLCkBCQoKDgwOGg8PGiwfHCUsLCksKSwsLCwpLCwpKSwsKSkpLCwsLCksLCwsLCwsKSksKSksLCwsLCwsLCksKSk2LP/AABEIALwBDAMBIgACEQEDEQH/xAAcAAACAgMBAQAAAAAAAAAAAAAEBQMGAAECBwj/xAA8EAACAQIFAgQEAwcFAAIDAQABAhEDIQAEEjFBBVEGEyJhMnGBkUKhsQcUI1LB0fAVYnLh8TNDFqLSU//EABkBAAMBAQEAAAAAAAAAAAAAAAABAgMEBf/EACIRAAICAgMBAQEBAQEAAAAAAAABAhESIQMxQVETYSKBMv/aAAwDAQACEQMRAD8A9xxmNTjVOoGAI2IkfXAB1jMZjMAGYzGYzABmMxmMwAZjMZjMAGYzGYzABmNRjeMwAajGRjeFvXurfu9LzNOqCJExbvgB6GOInzKhgpIBOwm54/rir5fx2Dl2rMgkQAAZktNvaIm+KJ1bxa7VTVUkEG17Abj5nDohzSPaJxyagFzYY846h+1Zf3YimrCsVUSYKgmzHebbicUc+OMyWYGu8OfUJ34i+1sFEvkXh7lneqBCgEEt78d8Vrrfj8UK5pqutVAne5JvB2iIx5r1XxKwqI1NyukQDMESL3wmbPlrTc95+w/6wEubPVK/7ToqEaZX8MR/uHqnsY+2F1f9qVQOxAXRwCNp9wf8nHnFXONIM7z2t88QPmtJvEn2H58nvGAnJnr1L9qSykoYAOvaT2jsJvjjJftRApesaqmprRAgzAn2j7HHla54ngH5Tzbjf5YE/fhJBJEnvt/fCHlItnU+uvVdixu5v7xhFmc7pMSfoZ/piGrX1G0xHON0IJ1NsLAd/uP0w0/pI36DnrOan4lIWeCNvl2sOcDdd6oauYYi0bCR+GwmDAkDuR74FbNAysgGLdv64VZqq6/ikcEffFxdgWnLdabyTTWodFSNSkTcCbQbG52vx7hNUcsY9RWT8W+44HtxJ/PEXS65VTULgEzoAJkH8TGNrW/y4dXMuAGJ3ki94BiYm3sPeccsk8qGPMrXFM+kHvvMkAgAj/JnFtpeNaCqq/uYqQo9WsrPJsLTO5gSZPOPPaat5fmSQSTJi0BuO/H39sS5esSNx9Z+uxjfEKUo9Bb8PpbO9Vp0gCzATf6d/wA8LeieJaFRAoqCVOmDA5MfSBvjxbOdXaoAC5kIFHJAG0RtHfCNuoMjHeReeL8/0xsuRPov9GfT/wC8LE6hHz/zuPvhfnPFGWpGKlZV/PseB7jHhOX6g7AN64ibEzPc4HTqGqQ0hhxHE/2xVobmz3PIeM6NauKNMlpmH4kcd/rh+MfNdLOQZR4i92g/0j749q8FeKTmKC6/jQAEyCWIFzAuOPvitPocZ/S1NgbIGzT/ADt+TEY4q9SQKSxIAtse8frzhHnfFNHKiajop1VQFLbjzd7Sf8OCqLtFpxqcURv2sZX/AP2pR/yP/wDOBsx+1bLmQuYorItZmI98TZVHok4ycebZb9qdAKQ2aSpaJ0sD91WMAdf/AGvOh0oihHTUj39QP4ln3kbfphkydHpea6milk1gOF1R94/TEPS/ENKuSqN6gJINjHf5Y8GbxK5d6hdnYiPUSZBEXBB77zhVQ8S1KcmYbg3n574dGWbPeeveP6WVr+SykmJkEbng9rXM+2Kj448WU8wAtOSLqZMXOxGPL/39nRizSTeW3nmMF5HOo6gODO2/2k3wPRObfY8q9RKUGpKSQYt3PBjjCps3pEQD/X/PfHefiPmODJ54BgWjfCtFVyQSQF37mdt8KLsVhD57WRYEmIsPoL4ly6RJKgH3veeJtgLMVEWAg2/E1/02wLVzMW1TwRt+uDvoVBeczQ1ED6jb+uOKj6UubnYQT+uAFrk8T9dsTVqhJXUo+QI2+QxVFUEU29Q/Tbj3xDmapmxA7H27WxwjXhQR3v8A1xDW5JIkffBQUSvmSABqke1sSVlWBHfadvczfjAzVFNgGH2Pz4xKtIR8JHMnV/aMIZMjSbW+vttfE1aAk3BPc2j6YBBExc78DEmZdYCiSRz/AJfB6IyjXhgZlsGZvNGosBSY55n2wsp1CxtM/OP0GHmWzPlr8Z1kGQCYjiY+Ic3t9cKTx2Ji3I5Cow1RKixNvnF8H/uJNwqgE3JI2HFth/fGP1XW8kkrsOPr9+N8MalbzE0wRAJBU2jmRz/X3xzvlcvBA1ejTZQG1s5vAMCANv7/ANNsR1Ho04V6VOQNgoaJ7kySfrgeklRPiQtqBJDSNtl7mxBPvEwBjsZsAkIhYA3YAGTAk9vtiGm32Gzjpeb0iWgt7Wj++OuqBYkEkt3iPoNj9MB/6cNMhpkSsDt/TBfTcu1RADzBjmO/YdsTaTyQxn0jLxSuSCfy7R+uJ6hQEzBOxkA7je+IvKdAdIEdiRtz7YWVK5DkNuDtvH0+d+3tiU3J3ZVjL/TKRkEaNW5UfXv7YJ6d1v8Acqo/dmZzswImxjcWmBzxfAytERJnnb/rHObyhMlahpiInn3mDcTJj3++/HKUey+NJumiydV8bVqvpq0CBJKjSRMDkyQDB2E8YrXXMyK+Y8ypTqKukBFBFo2uVvyTbnGJknVbeaYkSDAsLxI7QbX2xHWybB9JqVVcbL2idVgZ7/K4xrm+zWorQHm8nTX5b/h/P0x3+2IaQQwF1nawAN7jg2sAfrg5ciWkiqxYgD0CNt5Igk33xyOj1Soio5WTr3iQb77QDz+eEpv6CS9MyvTaTgDzWSeSggcRY9+Y4wTQqUKYKGolRSbq1O8gA6hu0GwJEYCzFOrI9QaIC62BHA0kE6QNM/K87YhNCupkD4bSoEX5DAER3ggWOKzf0twQ9zvTacvUUorEx8U6T/KFLA7cex7EYTL0Fi/oqayJ+BY9pF4Iubjt9cCur6vUi6mkkxcmOCLcn5YJynmqSwTSQIVp2Eg+nUJBNoIvvxgUqI/JGz0BhUKVCwFjeBIH1PvfBR8KugkJXcWjSjBW2Ih4g/T2viBXczrpI0/zPUCiAfwhxEm/a9gMQfv9Q2uq2J0swkyYnX9QIjf3u3MX5Jhv+g1IulVR/Kb6vlIEH6EYGbpOkkgNbenBNx3MAxHGCKXVXRFDDWFLaNUOE1LcDVftsRH1xg8QVD6jUqSXu30AHxTIsdyIGJUg/FC2tkawILUqiyfTKx7njAlag43pxPthunWag/8AsJViS2sar9g0E/btgvJ9Qp1H9eqop20g6tR2Ahr82E7czIrIPyKqEg3xs7yTf5b84s1DMkiSoPBPqBWLljvaO3AOOStCoCWRi3DI2ocwI0m8CfptgzJ/JlcpV4M32Pb+uNGoBt+fEi/54sw8OUj/ABIZFMwHECOCDYMJ/l255xs+GKUEmogA/ECI9rTJH0/O2Hmh/kyrhxNj9cdmoLXMxycPG8NJoDCrTk2CyCe42J9vvjdPwixn+NRELqMsVgA3+IC4vbBkicJCnLMPMExYjaZ+mO6gU6j3BO3v9hh/lPAtQ6XVxBAMhXIgz/sjg/bjE7+E1YyZ03hipXbuFLQfYwb4Tkh/nIqAj2H09sMsnlqg9RT0mJJt7jjsLHbDWv0GnRPrhogyCxM8QIF9jBn3ON1qguq31CWMibd94A9+23fLk5fEYy+CvqNC6sYQmSBOwBsANvf54loVD8WoCJtF7QYj67++B8x1Mq0La4gwCR8pEg94xL07OHzCSUBF9hE7W49vp3xmuhUEZvM6hzIMHf2tbbY+/bAzVgICkAdgQIm/Mn6nvgksXpqZgKAEWRMm5YxBux+fvhVmMmSxi8WMGLjfCpMDdLUoDIew0GW35Htth/lKOsamUiNisA+/0nvhDldLhTqCgXawO36fPDnKdbpSKYkf7rnfuTeOZ9sZzvwdHPUzUAGgkhTLRvp+fPOIE6qIllBH+4AtHe4k/eMH0M3CMfIJUOJZyzKb3pwukXANp2ImBOC+r9aqUyrFC9OnTABKJ/DZ72VhFMmwiDAiABjSPHrZsuFkWV62xpg0Ain4Z0KsmP5olW2vPbEeY0NBqNVLFmBDODAA+IHQSZPcmInDfJJl69FpSmQSxMwFB3lj6YGm8rHaGucVpOn0QgNSqy63ICKuog7BiNVwTsCASJixBOiVHTCLj2M6OZpJWWaaqs+l6jMzDYqQsovpnc2Mg4IqOrUjVeuVo1PSEQCSo9IDBSJ9WwBuCzH3r+a6CyElGZoJE6WC2F4mbzPaIuNo7o+HKoOkOTqKyJYAa1BIJuAb8i+2+HoqmSlEYaBWG4iSoUAH1SqbfDAuRtfBVJwpGqoRJksjEHSAbSQNIYAXHHbmEdEYvCIVqsNNN3DKzMCuoJPufmoPfGZ7w8yBgzAuILIsBjcgQzkHSUEmQYMmL4VWN6GGV6ZlVBP7wqPqJDM3wqBI1DTJvPG5AvaSqSmn6V85mLhU0qAj8kz8RLBRuAbb2xTs70d6dQ/w2LKoDAglZt6VZJBOmDwfiB2uT06tmqblmpOx0hbh4gQI4IBAAtaO2G4iTGOfztQZoCpMEjSR8I1GC2kAT6pFgB8XEY66lWqIw1OAWUaDIuA0AqYO0Gx7i9sHZTozuxZqhqq23mqSx4uBz77wMPcn4aA3hR2BaB9CYH0wgsp9LrLEn1Ui5J1GpBmAdp9QI7iZkfPDHK5mvVUh61MNfZR8O0liAQQZG0nudsNPEWVGXpE0gZII1X9MRFgJO5j5e84qI6nUBkvu344IsD/LcAcyRsY5wIGOc/knSIcM4kgwq+ki8zaNQ5FpPyxNsipUV3ImfKFFQST3MEkAdhYYrQrazUBBcKu7Ei5ZbAQDeRAnaZnjvqWSqoUFVpNRTpQswMiDcW0iTA9uexQFtqeQPUUW3AKmJIk+m9vnaLYlTNq5fyvUyDiEKiYuZ1D5kjCbo/UCjqGNNwFHpYrU0wsgKWVgkTsTFhfu3rdQoVGem1bVpAcwqge4KhIJA3KzGKomzpMqss12qL8YQtpvtAGpC3cm1++N5ik0kUiF29WkC4I5HpiLGRxhdQ6nRTVoDkwZJdok7BWdvTyZiB74KyOYp1XZKdLQYBJqhmabyFZ2K8G8qCDhAxcc+3xMuipaTNOB2HqMn7c++N5/PVQEYsSCZPpW5+iyx97+++GWeq0lplVDFyyhtUBUEWIkC57wfpE4rvVmOqAQVOzEyG7xuAfbjjAAZR6lScBno6mgfGxYxAaY9KgSLSONsOstnEF9Kpa0IIIuQACpBgztG+2EHSEosq0yihmIBJ/ERsATsPl9eMMq/S2sq2U24IEgWMzP/pOE2Ukd5vxAWSHBqBgbkAx9GHc89+MKW6y+XkUqYKrAkoW0iB76ANUmwgYL6p01qTBwtgPgsRFpEXtb3jEqdWp+lFYqWtYQBPuBv8rTiNrZeuhfls3mMyQVp1anBZV1ETcDUB6Z9iJ53wDVq1ctKEAtUIJOmb6rhOCARE7Ej2w8bqc1VCVHCEaFHqkkWNuTzPM+2GFfwlUCtVrmnAEKGD6r+yk3sAObcYWSZz8nHe2UrNdM01AshnG5Btbe599z7YJXIaAxX1SwKsJ0xGlgQbkDvafpGJeo5vyzpI2s1gbAbmSTeLSZtgOnUZnLLAG9ztvYfnYdsTkcb/hHUqDTFxeSZ7fDsNrknt7YhXp1SAUsD3IF/vt/bBWdoIYJBVj778i0WgfXf5Yi1qJiWvv5kT3j298Va8E/4M8n4YagrEjXUkaVUORAb1mPK9UjaGG5wxyeV1EotAqzD1A06qkiTF7Ej5nDOvUzrUy9NqNEgCab6lMmI+Jmafcn+2IOneOlHozTMXmPSxCSLNKU9O3zNrRjW6O9QSGNWhmgIcbxE6F22ANStIA7AR7YCr1GUKapIE/Erq6rJHqVdJUREFge/OHVDxHRf1iqiqg0htAsItY7gDYMSPY8JG6qGnyqbLTmfMJHqIJ0t6xcSJOwFgsQMFlUCnw7UJ8tszoAUn1NrkblwtmQ8GN4F+zvMeHaaKct5YqBVOl2HrJYlgNSqW0rBNiN4nfC/K181VrVNR8jSmtXWmwNSCIDFvUwP27DBNXMM6aDVoZOYqV1/wDsFhpJYsWZjtpiFHa2CwsjzfTmKUqdMNRUMSWaBEgTA1AkgiwvM8xJxcg5ZR5lVVUEeYECt6gZ0kgOz6juFG5kmZxDmOpo2YpjKmpXaRr1AhNIGzEkKRzFhbDLq/TaAenSpuFfyy9VkqE01ZgD6RqCljwAdottiWxioZbN5UBTVooHUVPNrTqGvVKSNRB7ldpNwTOIOs5jL6qYTyUqKHLtTBW7aWVlIgkXNgZEGOMaajVpU6darUZDUMKdLMzLI1Em0IZWAJBmBGJvEeRIoO/7wQ4nQmkL6QbgLH8P2F9hscJ3Q7Ouj5fMrSZqrC0mmhAmoNKqHVbMIAB1ORtAIJOGGXzRzFSArEtfQVMUwCwUaiNJlVmxjge9f6d1KKgSqzw0fw4b1ppMFmkMygfhFiIAO8Pa9GkIFNGWm1i61Wp64kksikKVJJgCAPkcVdiDsoV1ekj3g/ltg9ngwD/nvhf06kogLAFgB2A4+3M4YV6oDfeP074kAfOmJJ3/AMjFfz+XpO0NSBkiW03N44YH7XjFkzi2Mk7Da0n/AAYQNSCE+WtZWYksoUMr7GXMmASBZWBmLWtSEJ/EIem9XK00SlIR0LCGA39LKoDEkEamJ333wz6P1tcvGYzAIYSUPlFpuUQFiIA1KaljaZgnE1PqOUzCoM0ldKlFrSCBAYlQ0LpI0kjuByL45zNGoHJyn8QEfElV1ie6ltPG8gAAQBAwWFFQWoE1UqSqGJafVpDTHMmxJGzR7YtB8IioEqPWNI0F0ZmHckgbNSkXFSQsGACLWnAn7rUqVFpZkCI9VWp/ERCTJCnUwJO20jUdjcPaGezAptUrErTy1QgeWIkqGVKsu2qFJDCdUyZw7AR5nw0wq0lSoqZapV1sikP5TLaNRJLALEE+5i2D6GRo06TVHc1AraXVdIRgZFJjTgSJnmATO2Kzp1ayKiVX1FgiahxJMFOSe9j3wsyy1NZp1EqtUlQoBJK/7byGBF/YDfCtjpF1yHienSKItKE1kuxJYmPWTJN4+HSZB2NziDqninLGif4awWsaXoEiY1GJBi0SZBwTkculKjTptRFek0l2ClirG7TpOpOYK9u+8+S8E5ZJzGXrkU1uUqlWXYgySLD3ae/vgWxOkKR0aky6wGRINmgwQNu5vP23wd0zq4Sm6EsYIhnANiY9rxyS3YAYX5Wo5rrUenTbLyEOhxpK7BVBX+1pg84sfUfB75Wq1fL/AMSi4lqRkwPh0gQwdQbxaAx4vhNNjtArdTpVKjJTqB14sQYC6u21iQZ42xL07LZas+kOSxGoJBEgGJBgyJ/EpxW16SrVg1SjWywF7EKWndQWACwbjeQCL2h9Sr0QnmLVa5IHmEmqm0gGzEEwSpFrX5wYhkWrpfT6VD4KYUiYKpe+998deI+l1KwXSwWkATUYyYHfSLsbRGEOR6/TqK4quA2iVYtGoEH4dM7f8Tx9B6PXqqPSFKvTqhyAocFGkyLssjcR6oviHAUnkqFeW/ZxmKpZz6FY+kOQGgRBYcEztx78wZjwVUpelrMkHXIAYe3aDyTwe+LUvjOojfxMtXBDEEKQ8Edx2i9/bFY8SeJFqIyrTamWZiVZ9Vt5t+hJ7e+BxMHCEVdFVYMzaY1LJg943Fvci2Jq1aoDAqqBx6o/qObT7Yg6f/EfQCQCfqSbHa5t/wCYs2X8M0jq8yq6uGIIgcci239sNq9GMY2V/K9SqV3cpQ84wRpWmCFIiDa3HO+N1OhVjLVTSoMRZQRMf8KYYCPcDDDIdfrVn8saWUbIp0qTyLFdx2jDXpuZaWVckHJNvQTEcSxuBAuZ+uNaR2bFfTenUB8TVc0RxTQhLTuSNvmBhz1DqP7syqtBmqAiWZgIFvg0MdC+4lo3OLB1N3OWpoHWizGSTAUSJINwLHFbz/ggKFrV84KrASy0miAbiGiCI7R7dyh2GnxO1WhnGYofLQjWq/CXB9MwC+kAX3PvbFGHiFhU8xHcU7LI+I/OZNzed7kcYuPTM2rL+60Munl1B6rRrMQxLMxLW5O1vbCLxP4HpZTL6qVcvUmGBCxE/hgTIEXuCJsIjBWhXTOE649T+GCKNMgKSCQIndgCW3vHtjfVutq60qYZEXLhwroCfMNoLXsSyk6gPxARAtVqqzAJTbXNtR9pA+sbYl8x6dJCrL6iQRzci9uItPzwsSnIueR8Q6lWnUq+YhAhmsRFwoOrUi6jq+IbGRYYtdHJUG1V3BrGnCF6ryjMAJYgfEoMCAIJN5gk+UZd9DlhH8oAmx3m32xbeidUpMp/eSxbSxVHUlS5U6d7CInU0+pwYFzgqgY66/0xs+YZn0AgioVQa+2gEakQAkbwZ25M/SugrSAU1HqBBC6o9IJkgR3MG/bEn77UrnUUNOVACFgxAVQNx7jElGUtb3P+WwWKhjTTSLQO1v7/AOWxEG1HVYkf59MRLXLbEEA/OPyx0IAJnnEjOc4WIHqAv+nF8RdO6m1CsCzaqb+h7RCts3YQTe0wWvtiSlSLkkAmO/tz2tjK9AEEao4tpNyYtAv/AGxQjVXMUtZijUby51+XNSkwBhKkhpk3+EypncYr2eplCHpV2Q1Kh1KSC5CmdQVYJgH632g4tVeuD5dJHXzKqE1OyopCxAN2LadzaDc4G/8AxSmlAhSXqEjzGaCdEGdMyB3A2kc3lB4Vigc1VzVFqqh6WqUqEgQUBYrcEExcwLyNpkO8v1OCEqUz+71/4YlpDVJht/UFJBA7nbAlN6WWNGDFGCxDRrIrGQIUCGNNQJgfFFpOCqBpZ6mcqAfLoNqFQH1CW1AEHbmB/wC4O9IfWzXTKOUydUGimuqSys4qAn22EAR99MzifJl8u9TMMtIs4KliGYwTJQjaJ5sDyTOE3SPCVUZg1ajKaZ1pSZSZJF1coN7hhBJ+W2Htfr9Fcq5qgmZRlFjNwTP4SN53BFsOhWKPFuRzdSmlby0RRBJpkqQDAGtRxxzGB+ieIaVOKhULUHxgfiCiGLKfSGtIKxOq55xcfB3V0zeUKlmaB5bWgkERqjFGy/7N801KpW/eqYclwyfzaZX/AIqSALDvBjBi/AyXo1/1JM2Hp+WFpG/pE+WxJhogekm7L8zzZovWPKNOg1TQaYJVtwAwiDIuIEi82+mFHhzJLlKa065gudyQV1HiRMni/a2Ceq+Eq9dkBam9Okv8I6grA9p0z+cWFxfCqSHaYN0Pq6tNKrqdC7EFQqiopuYUD0Nb8JEgx2x2anlZkPlFSoyhggKCnUSRbezAWHExiqZ3oWYyoLVUdaYkK5KlVOwJgmJ41b++GPiDpWYVqTQ9UmD6AVMARCkGBYX2+XGF/qx/5BeoVKVeulWtQHmavX5ZK65/EVEqJN5UiYJiThp17oCa4oVkyxB06NRdS15IZSSkyBA9P3wj6vnqKEaqTqx+NWDqSIiJmSB7GT3vgCn1Kg40mLtAgsGiZF+AOPleTiU320FItfTvDtVqFZDnC5VS40rpllgMG1iXEAAEbzeMV3o/h6pX1I1Wmjg+nziw1DiAot3k9xvg7pfis0mZTECTr3jUoA3tuB9jbAtdoQOiegys7X+KABAFjJMWmObGTMuR4+D7pfhV1QitTFGopEVVcOtRb2AuBYm9t8G9QqKlRlpU20+7lbx/uaTaL/MbgnFd6f1OoU8sVGDOwUCTFx84+mwAF8Tf65V0oCzQFGmXZbH1WGsCJJFhxh5NEKcaGNH9muZpL5jVht6Kag6gfwSZ9J1GYExj1PyEpZ6gqjSRTYCPxAASWtc7X9/fClVUKr1GY6WSFOw1MAhMW4tcie+GNfLT1JKt/RRfb30W+dvljWzUr/UOn/vClGTUr649m0uyn2IYYq/RPBeYchM3TqIij+EshlJkkhtJ3A4kfXbFzpZjSqLpLawwMG4lD9hJP3w28Q5g00paR6mqpIn8IOp/sk4QFTyXSswxZKNFKICfFsGElRBAJZRBMfLuMSZahQy+qGNerEGoo+HjSGb0oPzPc7CydIqur3sqvBG5/iAtqn/kBx374T+JOiialJaaND+dSV7IS12QxeJJ/LgYQFfp5oIxp5bL0gx+IUwrtBMHVVb0rzaSPbC5/DWklVIUuw9A0MRANpKDUQDY+/1ww/1uvRPkGioIsq0BoSLWGlQd95Ye+CcvqLt5tQMxAY06JBYXiGdrSdQ72XDsKFVLwtc6qjjssAH7L/n2wSOlIABrYxvOqf09vyw3y/WkT/4kA3BFM6mvb1VjCL8lP2wuz3iTL0z6ghY7Ign7sbscLYyWnlwafp1e5A9Xy7/THVBEaQp+EXBBk/pglMyCAVQgkciB8vn8sSVkJk2BjsAfqY4vhUOwCpTJhYgcgb2+57ffE1WkJ0AjgbEm+1zgfzIuDfsFkn/9TA/tjMvnWYqyoTpILl1hQs3IDESw4gYAGOZqDJaqlRi2hNQ0LpgzECTH4hJ9u2Kb1vxQuY0NRIoqkWgwCbX02ICiZ29Qxd+idbTOVq38P0UhploMlpJER2AO5+IWGCun0adLL1KioqeYS7aVAmdpA39Mff3xVE2U7KZs0mytB2Op11GbaiWU3+pbF4zGnVTZT8Y035kSu+1geOeMVj9n/RwqfvdRfUS3lBx8CSfhnbUTE2sDFtyczkf37NBGJFGmRqgkamOyyLxpNx7jFKJLkAdX8NM+bSs9MPT8xSwk7LCj0CJEb727DaXq3U6NOjWXK0wtWTrVKRQgwb6YBNueY+mLHWr6q+lTC01JheZsBYWElj7WvgfwVlFFStmz6jUaF50Ihi/zN+4tgUUugcrF/hmqudZPKWpSTLhUiooBJ5NpPwDuLtecVz9qeT0ViFdYZBqX/ifiLcW0i+8YvPReomtWzNYqFRYpKCRcqSX3iJaFn/acF9HWmyV6jrPr0y3ARQIk7mZvh0Fnmv7Oc5mqeWqnLZZqrl9z8IXTJ5EtJ2Bn+sXWfERrUqza6dKrUaXotN2WNWgEHSWgAqxHqU9zj07w8i5fJ0yqKmoFwoFhrYtAE9iBbbHn1HwNU6h1Jq1RBTy9RjUYqwllEACASVLkb/M74KCwDKeJBQovQqgVrWmdIM3BO7DmbXB3EHB9TxjUybJNGpTplZKNO8x6NVwNjpk/IRg/x74AQtTXJUYqkEuoeBpFtX8RrGSBY3n64r3h2iKudan1BZKC6OSNTCBBAIiAZjn64l2ilTGHRv2g1WNQuvmJBMIoAUkgKthEGSTM7E4t+XzlJKSs38JmWTRDF1udpjfmNhxbC6n4IoJXRqazlpYtSloViLEGdWm0QSSJ3IsEvibKkVjRVgBqhXJn0ttudIgWJNycRKVETdK0N831/LsNLU/MB+OnUUQqx8V7gAfiF+xwF1PqmXo0Yp0KLU6n/wAZ0UyInaDOq/O9r3vgehWWlSWsHcuWYFRs4Bi8g723F52xHl+r0DRbLGmi05lCSNQJbUb/AIrnYkCw5xOV6M3LW2Drmcq9JQMqlp13eJk3HqgAWs0yTEYX9bzoNNaZj03FrgG+4FuJG3z3xHm69NPSoKqZlSeCdvy7/QYFqK1RSKY1BRJWV1NxYbsRcne0k4StmMpOWibpTU5JZtJZSAxAYAxeBxYAfL2xHngKbmmGkJYHUf6GN+2B8xk2RFVl08sDANzIgE/yyZ9173BplPxNpP8AxJm2+LoHrs9qyuYZ6r1a5UU6gpimjC5ioClSDYLrsOedoxY81VIzqACSaT2NpgLEn/o48szubqOUrGpUQUhpAqAG0qQwgyYtY/WMHV/FlXUXNRtVMH1SNUGP5TtIiIG0QAMZPnSWlZ0vlVFq6PnlatSTSyuQfS3bTeCPSR8u4w06vmF/e0RyFUUqjSTAF1Umdh8XPvjzfo3itcrnXrVUZ28vSio34iQCYMgWAERN+2yv9o3jc5moERCEZF1BheQzmJmI2+dsaJ5JFqV7GTP1M5z93pZomU8wVA4KOJIEFRdrQOR7RgXoPjMCjWXMs/mrU9Oss8ssyCb6VkQThP4M8ctk20siMhOqGkQQLQZgDvacTVvEWSq1K9VssS1Wba10hiWLMJW0yOJtvviqKRZfDHV62fJao1JEDaCqqx9W6/jEA7TqIJERzifxL0nNhxSQ06VEi5TZp+IBYjaDJvt9VPgvrFKkKqUsrVahUWdOoMWcAC0gaAZ3kgFRBw2qdWzVZqVOoFp01YErapUYA7EhYB02kETvgboOxEejZioQjtoprazBjHYdgD/5h30vptGj8CjXsSbsfqf0GHS9HaNnPyRh+bQp+8Y6odIZGJme+usoA7WTUR9CMKxnKKxgQRwCYP5Y7GXaY0FjzEk/KwjHNbra0SdWYpUSOEpkn7tBxW+p+LabI6Nnsy7ndUUIkngsXJKzyIntgEW6pkHC6tDaRf1QlvfUf0nC/JOa9Kq4CEFiqkfCugXMkTJYxadvngPovh5syoNbWKUCFZzLGLFiI0qN+/w9jhrm69DKouXplaaCSSTaSSWJ+bfmfbFV9FYL0upl8tknU1aauZeoAw1erkiZJAj7bDCn/wDPKWaJy1Om9PX6VYxsSFM3t6ZP0xTvGuQNAllqK6VTKsGk734vfCTJ5rRJYB2KkAliNIIKzA3Pzt7Yomz3Dq3W6K0P4bo2kALocEcBVtseP/cV/qfiRumIiLTFSrVQsWYkCSfUdr3MC9oG+PNOn8hqgSIaO5U6lmPfBiVhmf4b1yEJDlm1MQZ3AEnURItwTO2HYNHpfhnqPn0GzJOgGxB2UILye0k7C/tfAGQ8f5Wh5eXCMFsWZQIDG7WmSJO+9sVfL+I6y01yaMalIKUFJEU6qdwzAgapuTJMzvgvI+BhXzFU1KvkU0KopYjU7FZMFo2ETAJvhWB6L0SsRk/MJUKQWMLE6pMzN+OO2OGoumSFOYNUieCDVPqJvxqm/bFA6R0ysvUmytRypX1VWLenybTvwQQoHBIHGLn408VCjTp1KWkszkKfiCkBhIGxgSRuJI+WGIO8S9RVKLeWGGlYSRA2hACfcC2+HHSsl5VECw9KgWsFQaR233+uPK08TVcwVp1HFQzrBYKt0lwGiAQWCifcjCLI+O8xSq+a1d2v6wzEgjkEbbbQBB2wWFHrvRM6HfM1mklXFIEXgJdoH/Jjb/bhF1nw/QzWYYSUrKEKMGK/zGCAYK+k+4+mEOW/aCcplwlEU6rO7OWYkga4Y2UgzLHm0fLAR8SVc22sBadakjFiDCtTIv8AEbMpIIkm8XwmyqZa06i+XDJXAa26wdXdTBs368YQ9Y6etWprSoqxLlQulUW0DkvUYkC0/K9qxl+pgsFUywu5Y2Mn1CCDwYtO/tiXN5rT8LMaaksCbaoHpniYvjF6dGfLVjro2XP8Tz1BALaw7fDYFZaZ3GkxxtvGIk6fl6w0Un1VQJI0EFzuRTmBzt7DC2lnRUTTYKbzIBJFhtvHJv3PfAlRjTDFHlpgcEzuQePniE67M8oY00WLo3gl81VUagEXSXJPq51AAc2C+xBOAWWtkXqIB5cuQzAAyovCsRvcgjnCah4iejXaouksQCCb6TF4v35knEdbqj13LOxaCWlmNjyT9T+eNukRpdBPVes1K7lnAkRB0gG4JG228wIAM4godLqMoIRiD/Lp783sZwHmaiibg/17/TjfvgTWRaV/LnAt7F3tno75rVpGpWEEsvA+VttrdxhHUyHm1XAqFUQiLTIsSd+7ae8zg4ZR10klRcyBtM8mbwTvidhBADT72AA5+Y/vjz1p3Hsa0D0MslLUbCCx1nTK82gSF0xEcAjfYqplhVpEVAW1kaSJsV9VjJIkTbkYhbLBzKnbvF9oJ+gv3wA/Tcx5gEgUx8QDdwAbd+x94xrGDe72XjJsT9T8OSSVqrAmFIJIjeSAPyBN9rTjvwt0FG1tmzVWivKQJJ4LsCF+18WzK5elqIAGonSSx72/ycMRRp0KTK9eaLHV5ICQ5EXLEH8hxjqhklT2bQi1/wCmcdP8W5WmVo5PLGqRAWQzkxYT+HDvNdWzKAebVpZYNsqQzb7WgTisP4sSmhXK0gpIgtpPfvufoMIerZjMVWaaqKQOQ0/SVAH/AJgrezS0i6VOv5dSRUerWcGwerANhEqkH6GRa84r3XPHTu2iiulbSRYf8QeBJuRcz96a/Ra59WosT31T+Y7YzKdAzFRhTUMzMYCg3J/znbFYk5Fl6bSesVjRVqsYVdNl2kkm/wAzHGLr0vw1TyNOpmq2ln0lmNiogT6RyeB7ni0QeFqOU6cDl/NVs21qpvv/ACAkRA/lm5ub2FP6x1gCpXK+sGpYMZUEGZ07MbkDVMTtYYpLHYN3om8QftCes0UmqJS0j0kjf8erSb7yP6YIyubSrkir1VFdippIdVlEwpYyJIYmCbentitVKuW8mpMrVYyAghbWN5mTJttYYW0uokIFsSNvfA+hI6rEvV9YEKY0k2t32J/LBWeZDpby1kcD4SPcD+/bEvh406NQ1K9NatjCsYCzu21zGw2E82xLmfE4OXfLpTpwxkQvqEmTJ5MW9uLWwX4grVsho9O1g1mKKoFluWaBsBeBNpPE4bZXMVc4yU6aBqqt/DIVVJUj1BtIA0gXniDvIwl6PmUq1kp1SUQfGeyi5gbluB8xiyeIs5k0CPkZRXDJU3BgFWUGeDvPJX2wh6A/EvRa2SdnZgUqAAvSJgHtO+/0/LCCr11qrA1GL6RpUteBwPvjM31hvLalqmm7A6eJU2MbTjWV6bMViLBgdPtN8PoTsnfxA7VHLktqprTk76U2B9vf2HzwDnuotpWmrGAS0cSRH6DHXVKgNQlbAiO0nc4GqUwxUBgTB249pwL6S/gT5gFNTLF/mIvwBEzPviXqHSamnzGRlECT794HGB+k9OaqS0/AZJ2Ag4dZ7xjXbUGYeXcBCqwBtwJn3nf7YYbYpOVrUUDshCNYT7c45yWcLOb6JW0Hfa04jfOM0l2J7ycOOm5SnlmWqxWodPqQgwCw9JJ2MEiRiWVvoBzddaemSGaZ7kbgm2C6ebUqHhSYMA3AEc+4/riSvmqL1SummNTqWZRABJE22jvjnrD0FctQ1QbEMABb8ViftPHOIxI5YZOziWI9PPIAn5A8/wCH3wJmnZRpMnS2422Btja1CSGaQe3A/oLcY5Da2AEX5Zoj3JNha+HWznaoYdJ6R5rqDUp06TH11NwgEmSNxaYBgGN8AZzpNanDvTdVe6MVIDDuAbx/fFp6R0n93pNUjL5mnBDFGl0kQBIAsTYj7czXOs5dgRUqZkVa7CXHqLKTeC20+3GIjO5NDVCyrVPygnBVLJBhOtf0/XAi0TPci8YY1Kgt6RsO3+Ae2NWJnomWYarAAmZ5+HkE32nEOYOp5iSfSBvJgjuPv7YWq5OkrBYfDOxM7HmIPF7fZl5Sl1Rqgn/bEHVFiSVMAiJtsTjzYxUdiTaB891EJsEEQLzaJAkadrm4wOOtVZULTVhMCpsHgf71DH5RO2CvEuWekwhjR1ekVDIWVuJ1qDJ+3fbAOV6eSRULmpUiAWAIF4mJEA76u18dtqC2dKlib/1LMrcCmJM+p1Bvciw2wanVs0R/9cDlXni8e4wNmMvJAYMSNhTER2tF+0mJv3sW9KR8TAEfjtG4iAog88/PtP6a0Dna0Fv1CrH/AMmknm5H6gx/3iBq601uAxLE/n7YUZzqIVisEmLk8H/zntjZrFFhuRtv2OMrl6Y5Ms+T6mkHSFAHA/8AffAPibKVK9BPJ9N9Vp9Qg/iB4JBv/wCC5IgqYNzvvxbvyMMVcafWRYSGXa3sZix5H0xrBmkOS9MoB6dmZJNKo0GWYAmOSSY433xvNZvzPKVKSnypMqIJH+48mZMnucXbqeaFURrby5AgEgGSBpMfMEfP7RqQwcJTU+WYeYUzFhZLjmRxzjZmqZRuq5ZqpVgsQPUbR7fWMRZfpTO6ikJcmAO3cn2jf649HTreWChQKagGICgn3kfffG+k+J8jQrOdJ1MmkOEARTHqsSCNRA2EW98Cfg2jzbq9FkqaIkr2/U2mcXrJ+C6WVyYrVr1mXW4NtINwsb7RPuSMIR06pVqmqEJNVpVQLiT6QBzx+eGfUPDmdWmaddii1IMFtcxc7MYPB+eHkkQ2ltlc6j0sZdqb6gfMBb0kEbTpm4tYfL54WNVLOv8AKP6YuuW6Cj2dkZ0SADLAdzAZZPEGw7HFcznSdFRVMRBNv8n6YSdgtrQH5qjMIXRdCiYJs0AxJXgntjK2aLM5pKApJgT8IO4B5x31Hp15UcbYO8O9F11F8xSEJjsDY2ntMbYegbENPLu5HsYn54YZLpIcCDCHk7kzFsWHP9KoCDQINtlNtXBMi4Pt298CVqTyiKFXTA3gXjn+sYTl8JUt0I69Pyw6A7H8xbAy0pEH3J9gMXLKeDmK6qgLahMKQPi/ONvnIv2JPhxdLKykyRAIjTpBsAEtciYI5sScPIorvSOm5R6Bao9TzdWnShHzk6raeJwSKKEa1ZkCw2gidQmAOJUkRI7bcYZN4bYWRE0tpFhDC8kgkmGgkT7CwjEPUfCdZoYKS15KkSSWNzFtR3PffBkC8O/FucylWkDRoimV0nWABqtDKRvad53HvOKo2TAcS5Km4Hfaw+c747r9IqA6b2Ox+fON0+lt5iagdM3gm32Ej/NsNKgk9EkhpteTtEQN9/t9MRhJMDcmJ7cYJq5fy/SzC0gWuNt/fGUMs1NSxuZ1SCLf+H+mJMO9jvI+E3pMrmoATE0yY1CdpnmJ23GJhn6mpsvlsulSknpfXTE1GFnJJaQSexnmcWvrHT2/dPPP8UBFLwLrb1GZggSLAce9q30rpOYZm0ghT6xDgFy4lthteIkRHM45pWpXL/hMrQgyeQam7hyVaCChsTawuCpnufpgSrmGpMUhBp4ZEY992QnD86ybuHIEEMDM8KeyzH80EYUHpNVyWCAex+43Mm2NFK9tibLPSrRFtJ3BMGBt29vzxNlYUiooBebSDx8UEERtPvjnUGGsyArafh4iN52jgDEo50wJgjVYAd7GedjOOaq2ST53q9Kog85pVTImSZ2AgmJ+Qm+AU60kyqwrbWJmBwN/04xJlull9RYgSRtcRHM+4jB4yyqfTML8WwPaBwLd42GK1WzRU1sW5LrlFiVqawbQVG/E3ANzFtxGDRlfNgpWVdLRLqw5Md4JCg/+Y4VQJDKlS8T2H0j6wefnjutlxmAAYtJNzAkwdt7D7He+EuSN1Q00ZT6cpcsDTNRwdmABi3O+N1cmCP4qhWAkEbG24I32GF/VKGjSuqY3HcbCD2gc32vjrLZmuUBpKCpgAOJAm7CTbtza+No0+iosHziimsyx9RJn3vYDYW2wHks9q9GqJ5uRMgD9e2G9SjWDFqoBXVZSIEQSBAjcX+5jHIp0NwhBEn2k3MfUD7DCyxZnLu0QHqYWacawPiMWgex3+ZwW3UxAUIVgQYAIafxTO/cbj6YipMjW0EyfUZF7fK/1tgwvSCAKGUkMQSonYe/b+uNP1ctlqVo4yQYKFanTGoayumCqgwJMSTHuN8OMjRybE6aatUEQzqGNxtfn/L4VDMISSfMkk6ja44E3tHH98aekqyyTt/Mf6QMZPlSZpmOsx1VaI1kfAymAACYYGANjIt/5hT1HxC9VNL0wo1FgSTIPY7cfLEXnEMrFiGW8iJvjnywxZhJB2vBJ5xL5tGcpWLc0rDV5TeXUaCTYyImL/XA+SpLVr68w7M0ASulRG1hHz974ctTXUPMpMyGxK8g+33xEOh5a5WrXWAJBUEWt7XON+KarZUXoHrdKpszaWsom4G2wm037RP8AXSeZ66YeVW02na5E2FhYTxgyjk8sCCTWaREjSoI35Bi/64kzvS0pgGkrjky0mNwbrtPP64JNUD2rAaNFdZKn4RIne/6YJy9dderSGuNJN/8AJxHQyu5iSViJgCe/PPvhrTorUGqpmAjHZYAAj2B2xkt+kKP9O6Of0RACr7AEwZnf22nGhnGYKYAG9oB5idrxebb9sBVMuqWFYN7n5xx7DG6/SAYYvIImRb6GNuPnh3XYJtdhtSrsNGkyRqF5vx7DvOI/3si4mQJNxtMSJgcjnHGWpBfW5kXi5i3EfK+I851GOAY9IUEiJ2sQRtBwZfAfI/CLqNPzYcKGb6f4P+sAVHVblQGb7j/r3wyyOWhEXSVYmTcEExFj29o/vhZ1HJEklWDFSDAuRaCO4GoxycaKV9hLkyVA+cylNySzAkCxFoB2DH/PywZQ8JzDBkMKSWWpIsJtMcD8sIhqdvLVDqHAvFjJ+1o4jDyhWIVQ/wCEnUSDLA78iBFtp2+WI5JSXTM8mgoZp0y6zIpLYSy6iWk3gSbcSYHA3wT04koFiQQNLaoNjAH6XBmZ3wFWyqOF1BvQJAO/5H+mNU0OnTqZtAlVgEAD3JkQOI5GMp36ZuTfZBV8PuSzB9aqSWMwxJMmJB1R9DMwOMaodGAF6tVZOwj/AA/9YOh6dSCWUsZKsoIM7wR+UYNObT8VOox9rwOB/X64iU2lVjyExo6CWIgbHe3Bsd//ADGz6goIJFtFrGLE8H9cSCr6u41bG4vI224ntiDPOdaieY+kx/X8hhtDGC1mAMW03ILTYT8NvikDA61dDGW8xexFyPaLXm9xzgvN5JRTbf0gQJ7YAztkkbouob7xP29sZP4hsyqgX+K0kL3uSDwPp85xxl+qQv8AKu7Kp2ae8QNj3GFviGhpUAM3wg3PyIG2wOwwVTojyQb/AAzHctczO+KnCkmxDrLdTFQBQxEmRBgCI7/pH98HZeq1EeWvrEkWa5HG5tAjvvOKz0uodTxaCDb33HywyymeZrmJ1lbDgSQPviM3x6iXGVBXUmdmU3hTtYW4ufSft9MQfubEwATqY6QI4g3gW/LHGazDEA6iCSJi02/6xlCoQA3Mx9xJxSk2rY5GkyTyxVfhNzIiW2A7mbW7H545zIhyDBf8UXXbv7R8re2GNV4pTAMg2M8NHefzxHl0BRSVHrXUfoDad49R3k++L6IWhd/qQEjtf9Mc5jqABHvb/P8AOMbTIL+8OOwn76rdothazyRwDwPmfrxN8Timyv4HNJeAZm/P22tvzgwV9BCqQSB9QT3+2O6XT1IqTPoFvzt+WNZRzFzIIIg7QVmLfLAOPRNlq4g2Bibm8/TYfPEua6eHLEOApKwJkEgEn1C2/wCWNJ09AqwCJVmieRBA+QnHPTgHDyNJGkAr6beYqmwtce2LT8GjKo9YphQQBfU2n5xAN+e1tsazeTloIqQPSSTIB/DB/wAucMTRC33jSL33BOo9zYD/ACcd5hpbUfiM+qBO4P6/oMPwLBaCaEsGa9wqnVNjF/fnHLUlcjWpS/3AkyY2E2mfpg7Lv6C3JJBueIg7ziHOGKBcWICm3JscTVsGAmghIQKzcSI2iSNo+97Y6FdqQYsQViIIgbxHpF/ptthXnuosgRoUltyRMyBuZnDcZUMuok6rXn3He1+bY067M2zirDEKUJnYG3zuf5QeI+uNZukZkFYFtJa4MTMxEC++JMrUOsqTI8sMo/lJZl9MRAj57YH81ihbUbANHEmZt9MNKgXZum1NVJUUSNtaOSJ3uTIJ/wAnAdGkHZmigj7aTqYVBAINrE88/wBcOa2RVgSROkSNt5EH3IwHnxqSowlCs/ASs7XPc3ONOihFl8oyPCqCxmQvw27BbACf1ntiPzKhM1DeoAaYF4XccxJsfqMWNMirLSIlC6uGK7nebmd+cU6rTK1lBd3iI1mYk/8AWKasbV6HOay7eWqq5HJItfc3HF+TiXpqz6dU3EgjSRbhvcb2j0++FFPMtUB1MSApIGwF4tHGLh0npVNaZQC1pJuTN7zjDk72YogpNKkayV7E2HyJFvocH5x6IIUPqgCTTnTJuYPO+IjlFFHSBAJj7X333AwdlvD1N1DEvPs0f0xiof6YXS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data:image/jpeg;base64,/9j/4AAQSkZJRgABAQAAAQABAAD/2wCEAAkGBhQSERUTExMWFRUVGR0aGBgYGRwcHxoeGhsdGxocHx8bHCYeHR4lGxodIC8gIycpLCwsGB4xNjAqNSYtLCkBCQoKDgwOGg8PGiwfHCUsLCksKSwsLCwpLCwpKSwsKSkpLCwsLCksLCwsLCwsKSksKSksLCwsLCwsLCksKSk2LP/AABEIALwBDAMBIgACEQEDEQH/xAAcAAACAgMBAQAAAAAAAAAAAAAEBQMGAAECBwj/xAA8EAACAQIFAgQEAwcFAAIDAQABAhEDIQAEEjFBBVEGEyJhMnGBkUKhsQcUI1LB0fAVYnLh8TNDFqLSU//EABkBAAMBAQEAAAAAAAAAAAAAAAABAgMEBf/EACIRAAICAgMBAQEBAQEAAAAAAAABAhESIQMxQVETYSKBMv/aAAwDAQACEQMRAD8A9xxmNTjVOoGAI2IkfXAB1jMZjMAGYzGYzABmMxmMwAZjMZjMAGYzGYzABmNRjeMwAajGRjeFvXurfu9LzNOqCJExbvgB6GOInzKhgpIBOwm54/rir5fx2Dl2rMgkQAAZktNvaIm+KJ1bxa7VTVUkEG17Abj5nDohzSPaJxyagFzYY846h+1Zf3YimrCsVUSYKgmzHebbicUc+OMyWYGu8OfUJ34i+1sFEvkXh7lneqBCgEEt78d8Vrrfj8UK5pqutVAne5JvB2iIx5r1XxKwqI1NyukQDMESL3wmbPlrTc95+w/6wEubPVK/7ToqEaZX8MR/uHqnsY+2F1f9qVQOxAXRwCNp9wf8nHnFXONIM7z2t88QPmtJvEn2H58nvGAnJnr1L9qSykoYAOvaT2jsJvjjJftRApesaqmprRAgzAn2j7HHla54ngH5Tzbjf5YE/fhJBJEnvt/fCHlItnU+uvVdixu5v7xhFmc7pMSfoZ/piGrX1G0xHON0IJ1NsLAd/uP0w0/pI36DnrOan4lIWeCNvl2sOcDdd6oauYYi0bCR+GwmDAkDuR74FbNAysgGLdv64VZqq6/ikcEffFxdgWnLdabyTTWodFSNSkTcCbQbG52vx7hNUcsY9RWT8W+44HtxJ/PEXS65VTULgEzoAJkH8TGNrW/y4dXMuAGJ3ki94BiYm3sPeccsk8qGPMrXFM+kHvvMkAgAj/JnFtpeNaCqq/uYqQo9WsrPJsLTO5gSZPOPPaat5fmSQSTJi0BuO/H39sS5esSNx9Z+uxjfEKUo9Bb8PpbO9Vp0gCzATf6d/wA8LeieJaFRAoqCVOmDA5MfSBvjxbOdXaoAC5kIFHJAG0RtHfCNuoMjHeReeL8/0xsuRPov9GfT/wC8LE6hHz/zuPvhfnPFGWpGKlZV/PseB7jHhOX6g7AN64ibEzPc4HTqGqQ0hhxHE/2xVobmz3PIeM6NauKNMlpmH4kcd/rh+MfNdLOQZR4i92g/0j749q8FeKTmKC6/jQAEyCWIFzAuOPvitPocZ/S1NgbIGzT/ADt+TEY4q9SQKSxIAtse8frzhHnfFNHKiajop1VQFLbjzd7Sf8OCqLtFpxqcURv2sZX/AP2pR/yP/wDOBsx+1bLmQuYorItZmI98TZVHok4ycebZb9qdAKQ2aSpaJ0sD91WMAdf/AGvOh0oihHTUj39QP4ln3kbfphkydHpea6milk1gOF1R94/TEPS/ENKuSqN6gJINjHf5Y8GbxK5d6hdnYiPUSZBEXBB77zhVQ8S1KcmYbg3n574dGWbPeeveP6WVr+SykmJkEbng9rXM+2Kj448WU8wAtOSLqZMXOxGPL/39nRizSTeW3nmMF5HOo6gODO2/2k3wPRObfY8q9RKUGpKSQYt3PBjjCps3pEQD/X/PfHefiPmODJ54BgWjfCtFVyQSQF37mdt8KLsVhD57WRYEmIsPoL4ly6RJKgH3veeJtgLMVEWAg2/E1/02wLVzMW1TwRt+uDvoVBeczQ1ED6jb+uOKj6UubnYQT+uAFrk8T9dsTVqhJXUo+QI2+QxVFUEU29Q/Tbj3xDmapmxA7H27WxwjXhQR3v8A1xDW5JIkffBQUSvmSABqke1sSVlWBHfadvczfjAzVFNgGH2Pz4xKtIR8JHMnV/aMIZMjSbW+vttfE1aAk3BPc2j6YBBExc78DEmZdYCiSRz/AJfB6IyjXhgZlsGZvNGosBSY55n2wsp1CxtM/OP0GHmWzPlr8Z1kGQCYjiY+Ic3t9cKTx2Ji3I5Cow1RKixNvnF8H/uJNwqgE3JI2HFth/fGP1XW8kkrsOPr9+N8MalbzE0wRAJBU2jmRz/X3xzvlcvBA1ejTZQG1s5vAMCANv7/ANNsR1Ho04V6VOQNgoaJ7kySfrgeklRPiQtqBJDSNtl7mxBPvEwBjsZsAkIhYA3YAGTAk9vtiGm32Gzjpeb0iWgt7Wj++OuqBYkEkt3iPoNj9MB/6cNMhpkSsDt/TBfTcu1RADzBjmO/YdsTaTyQxn0jLxSuSCfy7R+uJ6hQEzBOxkA7je+IvKdAdIEdiRtz7YWVK5DkNuDtvH0+d+3tiU3J3ZVjL/TKRkEaNW5UfXv7YJ6d1v8Acqo/dmZzswImxjcWmBzxfAytERJnnb/rHObyhMlahpiInn3mDcTJj3++/HKUey+NJumiydV8bVqvpq0CBJKjSRMDkyQDB2E8YrXXMyK+Y8ypTqKukBFBFo2uVvyTbnGJknVbeaYkSDAsLxI7QbX2xHWybB9JqVVcbL2idVgZ7/K4xrm+zWorQHm8nTX5b/h/P0x3+2IaQQwF1nawAN7jg2sAfrg5ciWkiqxYgD0CNt5Igk33xyOj1Soio5WTr3iQb77QDz+eEpv6CS9MyvTaTgDzWSeSggcRY9+Y4wTQqUKYKGolRSbq1O8gA6hu0GwJEYCzFOrI9QaIC62BHA0kE6QNM/K87YhNCupkD4bSoEX5DAER3ggWOKzf0twQ9zvTacvUUorEx8U6T/KFLA7cex7EYTL0Fi/oqayJ+BY9pF4Iubjt9cCur6vUi6mkkxcmOCLcn5YJynmqSwTSQIVp2Eg+nUJBNoIvvxgUqI/JGz0BhUKVCwFjeBIH1PvfBR8KugkJXcWjSjBW2Ih4g/T2viBXczrpI0/zPUCiAfwhxEm/a9gMQfv9Q2uq2J0swkyYnX9QIjf3u3MX5Jhv+g1IulVR/Kb6vlIEH6EYGbpOkkgNbenBNx3MAxHGCKXVXRFDDWFLaNUOE1LcDVftsRH1xg8QVD6jUqSXu30AHxTIsdyIGJUg/FC2tkawILUqiyfTKx7njAlag43pxPthunWag/8AsJViS2sar9g0E/btgvJ9Qp1H9eqop20g6tR2Ahr82E7czIrIPyKqEg3xs7yTf5b84s1DMkiSoPBPqBWLljvaO3AOOStCoCWRi3DI2ocwI0m8CfptgzJ/JlcpV4M32Pb+uNGoBt+fEi/54sw8OUj/ABIZFMwHECOCDYMJ/l255xs+GKUEmogA/ECI9rTJH0/O2Hmh/kyrhxNj9cdmoLXMxycPG8NJoDCrTk2CyCe42J9vvjdPwixn+NRELqMsVgA3+IC4vbBkicJCnLMPMExYjaZ+mO6gU6j3BO3v9hh/lPAtQ6XVxBAMhXIgz/sjg/bjE7+E1YyZ03hipXbuFLQfYwb4Tkh/nIqAj2H09sMsnlqg9RT0mJJt7jjsLHbDWv0GnRPrhogyCxM8QIF9jBn3ON1qguq31CWMibd94A9+23fLk5fEYy+CvqNC6sYQmSBOwBsANvf54loVD8WoCJtF7QYj67++B8x1Mq0La4gwCR8pEg94xL07OHzCSUBF9hE7W49vp3xmuhUEZvM6hzIMHf2tbbY+/bAzVgICkAdgQIm/Mn6nvgksXpqZgKAEWRMm5YxBux+fvhVmMmSxi8WMGLjfCpMDdLUoDIew0GW35Htth/lKOsamUiNisA+/0nvhDldLhTqCgXawO36fPDnKdbpSKYkf7rnfuTeOZ9sZzvwdHPUzUAGgkhTLRvp+fPOIE6qIllBH+4AtHe4k/eMH0M3CMfIJUOJZyzKb3pwukXANp2ImBOC+r9aqUyrFC9OnTABKJ/DZ72VhFMmwiDAiABjSPHrZsuFkWV62xpg0Ain4Z0KsmP5olW2vPbEeY0NBqNVLFmBDODAA+IHQSZPcmInDfJJl69FpSmQSxMwFB3lj6YGm8rHaGucVpOn0QgNSqy63ICKuog7BiNVwTsCASJixBOiVHTCLj2M6OZpJWWaaqs+l6jMzDYqQsovpnc2Mg4IqOrUjVeuVo1PSEQCSo9IDBSJ9WwBuCzH3r+a6CyElGZoJE6WC2F4mbzPaIuNo7o+HKoOkOTqKyJYAa1BIJuAb8i+2+HoqmSlEYaBWG4iSoUAH1SqbfDAuRtfBVJwpGqoRJksjEHSAbSQNIYAXHHbmEdEYvCIVqsNNN3DKzMCuoJPufmoPfGZ7w8yBgzAuILIsBjcgQzkHSUEmQYMmL4VWN6GGV6ZlVBP7wqPqJDM3wqBI1DTJvPG5AvaSqSmn6V85mLhU0qAj8kz8RLBRuAbb2xTs70d6dQ/w2LKoDAglZt6VZJBOmDwfiB2uT06tmqblmpOx0hbh4gQI4IBAAtaO2G4iTGOfztQZoCpMEjSR8I1GC2kAT6pFgB8XEY66lWqIw1OAWUaDIuA0AqYO0Gx7i9sHZTozuxZqhqq23mqSx4uBz77wMPcn4aA3hR2BaB9CYH0wgsp9LrLEn1Ui5J1GpBmAdp9QI7iZkfPDHK5mvVUh61MNfZR8O0liAQQZG0nudsNPEWVGXpE0gZII1X9MRFgJO5j5e84qI6nUBkvu344IsD/LcAcyRsY5wIGOc/knSIcM4kgwq+ki8zaNQ5FpPyxNsipUV3ImfKFFQST3MEkAdhYYrQrazUBBcKu7Ei5ZbAQDeRAnaZnjvqWSqoUFVpNRTpQswMiDcW0iTA9uexQFtqeQPUUW3AKmJIk+m9vnaLYlTNq5fyvUyDiEKiYuZ1D5kjCbo/UCjqGNNwFHpYrU0wsgKWVgkTsTFhfu3rdQoVGem1bVpAcwqge4KhIJA3KzGKomzpMqss12qL8YQtpvtAGpC3cm1++N5ik0kUiF29WkC4I5HpiLGRxhdQ6nRTVoDkwZJdok7BWdvTyZiB74KyOYp1XZKdLQYBJqhmabyFZ2K8G8qCDhAxcc+3xMuipaTNOB2HqMn7c++N5/PVQEYsSCZPpW5+iyx97+++GWeq0lplVDFyyhtUBUEWIkC57wfpE4rvVmOqAQVOzEyG7xuAfbjjAAZR6lScBno6mgfGxYxAaY9KgSLSONsOstnEF9Kpa0IIIuQACpBgztG+2EHSEosq0yihmIBJ/ERsATsPl9eMMq/S2sq2U24IEgWMzP/pOE2Ukd5vxAWSHBqBgbkAx9GHc89+MKW6y+XkUqYKrAkoW0iB76ANUmwgYL6p01qTBwtgPgsRFpEXtb3jEqdWp+lFYqWtYQBPuBv8rTiNrZeuhfls3mMyQVp1anBZV1ETcDUB6Z9iJ53wDVq1ctKEAtUIJOmb6rhOCARE7Ej2w8bqc1VCVHCEaFHqkkWNuTzPM+2GFfwlUCtVrmnAEKGD6r+yk3sAObcYWSZz8nHe2UrNdM01AshnG5Btbe599z7YJXIaAxX1SwKsJ0xGlgQbkDvafpGJeo5vyzpI2s1gbAbmSTeLSZtgOnUZnLLAG9ztvYfnYdsTkcb/hHUqDTFxeSZ7fDsNrknt7YhXp1SAUsD3IF/vt/bBWdoIYJBVj778i0WgfXf5Yi1qJiWvv5kT3j298Va8E/4M8n4YagrEjXUkaVUORAb1mPK9UjaGG5wxyeV1EotAqzD1A06qkiTF7Ej5nDOvUzrUy9NqNEgCab6lMmI+Jmafcn+2IOneOlHozTMXmPSxCSLNKU9O3zNrRjW6O9QSGNWhmgIcbxE6F22ANStIA7AR7YCr1GUKapIE/Erq6rJHqVdJUREFge/OHVDxHRf1iqiqg0htAsItY7gDYMSPY8JG6qGnyqbLTmfMJHqIJ0t6xcSJOwFgsQMFlUCnw7UJ8tszoAUn1NrkblwtmQ8GN4F+zvMeHaaKct5YqBVOl2HrJYlgNSqW0rBNiN4nfC/K181VrVNR8jSmtXWmwNSCIDFvUwP27DBNXMM6aDVoZOYqV1/wDsFhpJYsWZjtpiFHa2CwsjzfTmKUqdMNRUMSWaBEgTA1AkgiwvM8xJxcg5ZR5lVVUEeYECt6gZ0kgOz6juFG5kmZxDmOpo2YpjKmpXaRr1AhNIGzEkKRzFhbDLq/TaAenSpuFfyy9VkqE01ZgD6RqCljwAdottiWxioZbN5UBTVooHUVPNrTqGvVKSNRB7ldpNwTOIOs5jL6qYTyUqKHLtTBW7aWVlIgkXNgZEGOMaajVpU6darUZDUMKdLMzLI1Em0IZWAJBmBGJvEeRIoO/7wQ4nQmkL6QbgLH8P2F9hscJ3Q7Ouj5fMrSZqrC0mmhAmoNKqHVbMIAB1ORtAIJOGGXzRzFSArEtfQVMUwCwUaiNJlVmxjge9f6d1KKgSqzw0fw4b1ppMFmkMygfhFiIAO8Pa9GkIFNGWm1i61Wp64kksikKVJJgCAPkcVdiDsoV1ekj3g/ltg9ngwD/nvhf06kogLAFgB2A4+3M4YV6oDfeP074kAfOmJJ3/AMjFfz+XpO0NSBkiW03N44YH7XjFkzi2Mk7Da0n/AAYQNSCE+WtZWYksoUMr7GXMmASBZWBmLWtSEJ/EIem9XK00SlIR0LCGA39LKoDEkEamJ333wz6P1tcvGYzAIYSUPlFpuUQFiIA1KaljaZgnE1PqOUzCoM0ldKlFrSCBAYlQ0LpI0kjuByL45zNGoHJyn8QEfElV1ie6ltPG8gAAQBAwWFFQWoE1UqSqGJafVpDTHMmxJGzR7YtB8IioEqPWNI0F0ZmHckgbNSkXFSQsGACLWnAn7rUqVFpZkCI9VWp/ERCTJCnUwJO20jUdjcPaGezAptUrErTy1QgeWIkqGVKsu2qFJDCdUyZw7AR5nw0wq0lSoqZapV1sikP5TLaNRJLALEE+5i2D6GRo06TVHc1AraXVdIRgZFJjTgSJnmATO2Kzp1ayKiVX1FgiahxJMFOSe9j3wsyy1NZp1EqtUlQoBJK/7byGBF/YDfCtjpF1yHienSKItKE1kuxJYmPWTJN4+HSZB2NziDqninLGif4awWsaXoEiY1GJBi0SZBwTkculKjTptRFek0l2ClirG7TpOpOYK9u+8+S8E5ZJzGXrkU1uUqlWXYgySLD3ae/vgWxOkKR0aky6wGRINmgwQNu5vP23wd0zq4Sm6EsYIhnANiY9rxyS3YAYX5Wo5rrUenTbLyEOhxpK7BVBX+1pg84sfUfB75Wq1fL/AMSi4lqRkwPh0gQwdQbxaAx4vhNNjtArdTpVKjJTqB14sQYC6u21iQZ42xL07LZas+kOSxGoJBEgGJBgyJ/EpxW16SrVg1SjWywF7EKWndQWACwbjeQCL2h9Sr0QnmLVa5IHmEmqm0gGzEEwSpFrX5wYhkWrpfT6VD4KYUiYKpe+998deI+l1KwXSwWkATUYyYHfSLsbRGEOR6/TqK4quA2iVYtGoEH4dM7f8Tx9B6PXqqPSFKvTqhyAocFGkyLssjcR6oviHAUnkqFeW/ZxmKpZz6FY+kOQGgRBYcEztx78wZjwVUpelrMkHXIAYe3aDyTwe+LUvjOojfxMtXBDEEKQ8Edx2i9/bFY8SeJFqIyrTamWZiVZ9Vt5t+hJ7e+BxMHCEVdFVYMzaY1LJg943Fvci2Jq1aoDAqqBx6o/qObT7Yg6f/EfQCQCfqSbHa5t/wCYs2X8M0jq8yq6uGIIgcci239sNq9GMY2V/K9SqV3cpQ84wRpWmCFIiDa3HO+N1OhVjLVTSoMRZQRMf8KYYCPcDDDIdfrVn8saWUbIp0qTyLFdx2jDXpuZaWVckHJNvQTEcSxuBAuZ+uNaR2bFfTenUB8TVc0RxTQhLTuSNvmBhz1DqP7syqtBmqAiWZgIFvg0MdC+4lo3OLB1N3OWpoHWizGSTAUSJINwLHFbz/ggKFrV84KrASy0miAbiGiCI7R7dyh2GnxO1WhnGYofLQjWq/CXB9MwC+kAX3PvbFGHiFhU8xHcU7LI+I/OZNzed7kcYuPTM2rL+60Munl1B6rRrMQxLMxLW5O1vbCLxP4HpZTL6qVcvUmGBCxE/hgTIEXuCJsIjBWhXTOE649T+GCKNMgKSCQIndgCW3vHtjfVutq60qYZEXLhwroCfMNoLXsSyk6gPxARAtVqqzAJTbXNtR9pA+sbYl8x6dJCrL6iQRzci9uItPzwsSnIueR8Q6lWnUq+YhAhmsRFwoOrUi6jq+IbGRYYtdHJUG1V3BrGnCF6ryjMAJYgfEoMCAIJN5gk+UZd9DlhH8oAmx3m32xbeidUpMp/eSxbSxVHUlS5U6d7CInU0+pwYFzgqgY66/0xs+YZn0AgioVQa+2gEakQAkbwZ25M/SugrSAU1HqBBC6o9IJkgR3MG/bEn77UrnUUNOVACFgxAVQNx7jElGUtb3P+WwWKhjTTSLQO1v7/AOWxEG1HVYkf59MRLXLbEEA/OPyx0IAJnnEjOc4WIHqAv+nF8RdO6m1CsCzaqb+h7RCts3YQTe0wWvtiSlSLkkAmO/tz2tjK9AEEao4tpNyYtAv/AGxQjVXMUtZijUby51+XNSkwBhKkhpk3+EypncYr2eplCHpV2Q1Kh1KSC5CmdQVYJgH632g4tVeuD5dJHXzKqE1OyopCxAN2LadzaDc4G/8AxSmlAhSXqEjzGaCdEGdMyB3A2kc3lB4Vigc1VzVFqqh6WqUqEgQUBYrcEExcwLyNpkO8v1OCEqUz+71/4YlpDVJht/UFJBA7nbAlN6WWNGDFGCxDRrIrGQIUCGNNQJgfFFpOCqBpZ6mcqAfLoNqFQH1CW1AEHbmB/wC4O9IfWzXTKOUydUGimuqSys4qAn22EAR99MzifJl8u9TMMtIs4KliGYwTJQjaJ5sDyTOE3SPCVUZg1ajKaZ1pSZSZJF1coN7hhBJ+W2Htfr9Fcq5qgmZRlFjNwTP4SN53BFsOhWKPFuRzdSmlby0RRBJpkqQDAGtRxxzGB+ieIaVOKhULUHxgfiCiGLKfSGtIKxOq55xcfB3V0zeUKlmaB5bWgkERqjFGy/7N801KpW/eqYclwyfzaZX/AIqSALDvBjBi/AyXo1/1JM2Hp+WFpG/pE+WxJhogekm7L8zzZovWPKNOg1TQaYJVtwAwiDIuIEi82+mFHhzJLlKa065gudyQV1HiRMni/a2Ceq+Eq9dkBam9Okv8I6grA9p0z+cWFxfCqSHaYN0Pq6tNKrqdC7EFQqiopuYUD0Nb8JEgx2x2anlZkPlFSoyhggKCnUSRbezAWHExiqZ3oWYyoLVUdaYkK5KlVOwJgmJ41b++GPiDpWYVqTQ9UmD6AVMARCkGBYX2+XGF/qx/5BeoVKVeulWtQHmavX5ZK65/EVEqJN5UiYJiThp17oCa4oVkyxB06NRdS15IZSSkyBA9P3wj6vnqKEaqTqx+NWDqSIiJmSB7GT3vgCn1Kg40mLtAgsGiZF+AOPleTiU320FItfTvDtVqFZDnC5VS40rpllgMG1iXEAAEbzeMV3o/h6pX1I1Wmjg+nziw1DiAot3k9xvg7pfis0mZTECTr3jUoA3tuB9jbAtdoQOiegys7X+KABAFjJMWmObGTMuR4+D7pfhV1QitTFGopEVVcOtRb2AuBYm9t8G9QqKlRlpU20+7lbx/uaTaL/MbgnFd6f1OoU8sVGDOwUCTFx84+mwAF8Tf65V0oCzQFGmXZbH1WGsCJJFhxh5NEKcaGNH9muZpL5jVht6Kag6gfwSZ9J1GYExj1PyEpZ6gqjSRTYCPxAASWtc7X9/fClVUKr1GY6WSFOw1MAhMW4tcie+GNfLT1JKt/RRfb30W+dvljWzUr/UOn/vClGTUr649m0uyn2IYYq/RPBeYchM3TqIij+EshlJkkhtJ3A4kfXbFzpZjSqLpLawwMG4lD9hJP3w28Q5g00paR6mqpIn8IOp/sk4QFTyXSswxZKNFKICfFsGElRBAJZRBMfLuMSZahQy+qGNerEGoo+HjSGb0oPzPc7CydIqur3sqvBG5/iAtqn/kBx374T+JOiialJaaND+dSV7IS12QxeJJ/LgYQFfp5oIxp5bL0gx+IUwrtBMHVVb0rzaSPbC5/DWklVIUuw9A0MRANpKDUQDY+/1ww/1uvRPkGioIsq0BoSLWGlQd95Ye+CcvqLt5tQMxAY06JBYXiGdrSdQ72XDsKFVLwtc6qjjssAH7L/n2wSOlIABrYxvOqf09vyw3y/WkT/4kA3BFM6mvb1VjCL8lP2wuz3iTL0z6ghY7Ign7sbscLYyWnlwafp1e5A9Xy7/THVBEaQp+EXBBk/pglMyCAVQgkciB8vn8sSVkJk2BjsAfqY4vhUOwCpTJhYgcgb2+57ffE1WkJ0AjgbEm+1zgfzIuDfsFkn/9TA/tjMvnWYqyoTpILl1hQs3IDESw4gYAGOZqDJaqlRi2hNQ0LpgzECTH4hJ9u2Kb1vxQuY0NRIoqkWgwCbX02ICiZ29Qxd+idbTOVq38P0UhploMlpJER2AO5+IWGCun0adLL1KioqeYS7aVAmdpA39Mff3xVE2U7KZs0mytB2Op11GbaiWU3+pbF4zGnVTZT8Y035kSu+1geOeMVj9n/RwqfvdRfUS3lBx8CSfhnbUTE2sDFtyczkf37NBGJFGmRqgkamOyyLxpNx7jFKJLkAdX8NM+bSs9MPT8xSwk7LCj0CJEb727DaXq3U6NOjWXK0wtWTrVKRQgwb6YBNueY+mLHWr6q+lTC01JheZsBYWElj7WvgfwVlFFStmz6jUaF50Ihi/zN+4tgUUugcrF/hmqudZPKWpSTLhUiooBJ5NpPwDuLtecVz9qeT0ViFdYZBqX/ifiLcW0i+8YvPReomtWzNYqFRYpKCRcqSX3iJaFn/acF9HWmyV6jrPr0y3ARQIk7mZvh0Fnmv7Oc5mqeWqnLZZqrl9z8IXTJ5EtJ2Bn+sXWfERrUqza6dKrUaXotN2WNWgEHSWgAqxHqU9zj07w8i5fJ0yqKmoFwoFhrYtAE9iBbbHn1HwNU6h1Jq1RBTy9RjUYqwllEACASVLkb/M74KCwDKeJBQovQqgVrWmdIM3BO7DmbXB3EHB9TxjUybJNGpTplZKNO8x6NVwNjpk/IRg/x74AQtTXJUYqkEuoeBpFtX8RrGSBY3n64r3h2iKudan1BZKC6OSNTCBBAIiAZjn64l2ilTGHRv2g1WNQuvmJBMIoAUkgKthEGSTM7E4t+XzlJKSs38JmWTRDF1udpjfmNhxbC6n4IoJXRqazlpYtSloViLEGdWm0QSSJ3IsEvibKkVjRVgBqhXJn0ttudIgWJNycRKVETdK0N831/LsNLU/MB+OnUUQqx8V7gAfiF+xwF1PqmXo0Yp0KLU6n/wAZ0UyInaDOq/O9r3vgehWWlSWsHcuWYFRs4Bi8g723F52xHl+r0DRbLGmi05lCSNQJbUb/AIrnYkCw5xOV6M3LW2Drmcq9JQMqlp13eJk3HqgAWs0yTEYX9bzoNNaZj03FrgG+4FuJG3z3xHm69NPSoKqZlSeCdvy7/QYFqK1RSKY1BRJWV1NxYbsRcne0k4StmMpOWibpTU5JZtJZSAxAYAxeBxYAfL2xHngKbmmGkJYHUf6GN+2B8xk2RFVl08sDANzIgE/yyZ9173BplPxNpP8AxJm2+LoHrs9qyuYZ6r1a5UU6gpimjC5ioClSDYLrsOedoxY81VIzqACSaT2NpgLEn/o48szubqOUrGpUQUhpAqAG0qQwgyYtY/WMHV/FlXUXNRtVMH1SNUGP5TtIiIG0QAMZPnSWlZ0vlVFq6PnlatSTSyuQfS3bTeCPSR8u4w06vmF/e0RyFUUqjSTAF1Umdh8XPvjzfo3itcrnXrVUZ28vSio34iQCYMgWAERN+2yv9o3jc5moERCEZF1BheQzmJmI2+dsaJ5JFqV7GTP1M5z93pZomU8wVA4KOJIEFRdrQOR7RgXoPjMCjWXMs/mrU9Oss8ssyCb6VkQThP4M8ctk20siMhOqGkQQLQZgDvacTVvEWSq1K9VssS1Wba10hiWLMJW0yOJtvviqKRZfDHV62fJao1JEDaCqqx9W6/jEA7TqIJERzifxL0nNhxSQ06VEi5TZp+IBYjaDJvt9VPgvrFKkKqUsrVahUWdOoMWcAC0gaAZ3kgFRBw2qdWzVZqVOoFp01YErapUYA7EhYB02kETvgboOxEejZioQjtoprazBjHYdgD/5h30vptGj8CjXsSbsfqf0GHS9HaNnPyRh+bQp+8Y6odIZGJme+usoA7WTUR9CMKxnKKxgQRwCYP5Y7GXaY0FjzEk/KwjHNbra0SdWYpUSOEpkn7tBxW+p+LabI6Nnsy7ndUUIkngsXJKzyIntgEW6pkHC6tDaRf1QlvfUf0nC/JOa9Kq4CEFiqkfCugXMkTJYxadvngPovh5syoNbWKUCFZzLGLFiI0qN+/w9jhrm69DKouXplaaCSSTaSSWJ+bfmfbFV9FYL0upl8tknU1aauZeoAw1erkiZJAj7bDCn/wDPKWaJy1Om9PX6VYxsSFM3t6ZP0xTvGuQNAllqK6VTKsGk734vfCTJ5rRJYB2KkAliNIIKzA3Pzt7Yomz3Dq3W6K0P4bo2kALocEcBVtseP/cV/qfiRumIiLTFSrVQsWYkCSfUdr3MC9oG+PNOn8hqgSIaO5U6lmPfBiVhmf4b1yEJDlm1MQZ3AEnURItwTO2HYNHpfhnqPn0GzJOgGxB2UILye0k7C/tfAGQ8f5Wh5eXCMFsWZQIDG7WmSJO+9sVfL+I6y01yaMalIKUFJEU6qdwzAgapuTJMzvgvI+BhXzFU1KvkU0KopYjU7FZMFo2ETAJvhWB6L0SsRk/MJUKQWMLE6pMzN+OO2OGoumSFOYNUieCDVPqJvxqm/bFA6R0ysvUmytRypX1VWLenybTvwQQoHBIHGLn408VCjTp1KWkszkKfiCkBhIGxgSRuJI+WGIO8S9RVKLeWGGlYSRA2hACfcC2+HHSsl5VECw9KgWsFQaR233+uPK08TVcwVp1HFQzrBYKt0lwGiAQWCifcjCLI+O8xSq+a1d2v6wzEgjkEbbbQBB2wWFHrvRM6HfM1mklXFIEXgJdoH/Jjb/bhF1nw/QzWYYSUrKEKMGK/zGCAYK+k+4+mEOW/aCcplwlEU6rO7OWYkga4Y2UgzLHm0fLAR8SVc22sBadakjFiDCtTIv8AEbMpIIkm8XwmyqZa06i+XDJXAa26wdXdTBs368YQ9Y6etWprSoqxLlQulUW0DkvUYkC0/K9qxl+pgsFUywu5Y2Mn1CCDwYtO/tiXN5rT8LMaaksCbaoHpniYvjF6dGfLVjro2XP8Tz1BALaw7fDYFZaZ3GkxxtvGIk6fl6w0Un1VQJI0EFzuRTmBzt7DC2lnRUTTYKbzIBJFhtvHJv3PfAlRjTDFHlpgcEzuQePniE67M8oY00WLo3gl81VUagEXSXJPq51AAc2C+xBOAWWtkXqIB5cuQzAAyovCsRvcgjnCah4iejXaouksQCCb6TF4v35knEdbqj13LOxaCWlmNjyT9T+eNukRpdBPVes1K7lnAkRB0gG4JG228wIAM4godLqMoIRiD/Lp783sZwHmaiibg/17/TjfvgTWRaV/LnAt7F3tno75rVpGpWEEsvA+VttrdxhHUyHm1XAqFUQiLTIsSd+7ae8zg4ZR10klRcyBtM8mbwTvidhBADT72AA5+Y/vjz1p3Hsa0D0MslLUbCCx1nTK82gSF0xEcAjfYqplhVpEVAW1kaSJsV9VjJIkTbkYhbLBzKnbvF9oJ+gv3wA/Tcx5gEgUx8QDdwAbd+x94xrGDe72XjJsT9T8OSSVqrAmFIJIjeSAPyBN9rTjvwt0FG1tmzVWivKQJJ4LsCF+18WzK5elqIAGonSSx72/ycMRRp0KTK9eaLHV5ICQ5EXLEH8hxjqhklT2bQi1/wCmcdP8W5WmVo5PLGqRAWQzkxYT+HDvNdWzKAebVpZYNsqQzb7WgTisP4sSmhXK0gpIgtpPfvufoMIerZjMVWaaqKQOQ0/SVAH/AJgrezS0i6VOv5dSRUerWcGwerANhEqkH6GRa84r3XPHTu2iiulbSRYf8QeBJuRcz96a/Ra59WosT31T+Y7YzKdAzFRhTUMzMYCg3J/znbFYk5Fl6bSesVjRVqsYVdNl2kkm/wAzHGLr0vw1TyNOpmq2ln0lmNiogT6RyeB7ni0QeFqOU6cDl/NVs21qpvv/ACAkRA/lm5ub2FP6x1gCpXK+sGpYMZUEGZ07MbkDVMTtYYpLHYN3om8QftCes0UmqJS0j0kjf8erSb7yP6YIyubSrkir1VFdippIdVlEwpYyJIYmCbentitVKuW8mpMrVYyAghbWN5mTJttYYW0uokIFsSNvfA+hI6rEvV9YEKY0k2t32J/LBWeZDpby1kcD4SPcD+/bEvh406NQ1K9NatjCsYCzu21zGw2E82xLmfE4OXfLpTpwxkQvqEmTJ5MW9uLWwX4grVsho9O1g1mKKoFluWaBsBeBNpPE4bZXMVc4yU6aBqqt/DIVVJUj1BtIA0gXniDvIwl6PmUq1kp1SUQfGeyi5gbluB8xiyeIs5k0CPkZRXDJU3BgFWUGeDvPJX2wh6A/EvRa2SdnZgUqAAvSJgHtO+/0/LCCr11qrA1GL6RpUteBwPvjM31hvLalqmm7A6eJU2MbTjWV6bMViLBgdPtN8PoTsnfxA7VHLktqprTk76U2B9vf2HzwDnuotpWmrGAS0cSRH6DHXVKgNQlbAiO0nc4GqUwxUBgTB249pwL6S/gT5gFNTLF/mIvwBEzPviXqHSamnzGRlECT794HGB+k9OaqS0/AZJ2Ag4dZ7xjXbUGYeXcBCqwBtwJn3nf7YYbYpOVrUUDshCNYT7c45yWcLOb6JW0Hfa04jfOM0l2J7ycOOm5SnlmWqxWodPqQgwCw9JJ2MEiRiWVvoBzddaemSGaZ7kbgm2C6ebUqHhSYMA3AEc+4/riSvmqL1SummNTqWZRABJE22jvjnrD0FctQ1QbEMABb8ViftPHOIxI5YZOziWI9PPIAn5A8/wCH3wJmnZRpMnS2422Btja1CSGaQe3A/oLcY5Da2AEX5Zoj3JNha+HWznaoYdJ6R5rqDUp06TH11NwgEmSNxaYBgGN8AZzpNanDvTdVe6MVIDDuAbx/fFp6R0n93pNUjL5mnBDFGl0kQBIAsTYj7czXOs5dgRUqZkVa7CXHqLKTeC20+3GIjO5NDVCyrVPygnBVLJBhOtf0/XAi0TPci8YY1Kgt6RsO3+Ae2NWJnomWYarAAmZ5+HkE32nEOYOp5iSfSBvJgjuPv7YWq5OkrBYfDOxM7HmIPF7fZl5Sl1Rqgn/bEHVFiSVMAiJtsTjzYxUdiTaB891EJsEEQLzaJAkadrm4wOOtVZULTVhMCpsHgf71DH5RO2CvEuWekwhjR1ekVDIWVuJ1qDJ+3fbAOV6eSRULmpUiAWAIF4mJEA76u18dtqC2dKlib/1LMrcCmJM+p1Bvciw2wanVs0R/9cDlXni8e4wNmMvJAYMSNhTER2tF+0mJv3sW9KR8TAEfjtG4iAog88/PtP6a0Dna0Fv1CrH/AMmknm5H6gx/3iBq601uAxLE/n7YUZzqIVisEmLk8H/zntjZrFFhuRtv2OMrl6Y5Ms+T6mkHSFAHA/8AffAPibKVK9BPJ9N9Vp9Qg/iB4JBv/wCC5IgqYNzvvxbvyMMVcafWRYSGXa3sZix5H0xrBmkOS9MoB6dmZJNKo0GWYAmOSSY433xvNZvzPKVKSnypMqIJH+48mZMnucXbqeaFURrby5AgEgGSBpMfMEfP7RqQwcJTU+WYeYUzFhZLjmRxzjZmqZRuq5ZqpVgsQPUbR7fWMRZfpTO6ikJcmAO3cn2jf649HTreWChQKagGICgn3kfffG+k+J8jQrOdJ1MmkOEARTHqsSCNRA2EW98Cfg2jzbq9FkqaIkr2/U2mcXrJ+C6WVyYrVr1mXW4NtINwsb7RPuSMIR06pVqmqEJNVpVQLiT6QBzx+eGfUPDmdWmaddii1IMFtcxc7MYPB+eHkkQ2ltlc6j0sZdqb6gfMBb0kEbTpm4tYfL54WNVLOv8AKP6YuuW6Cj2dkZ0SADLAdzAZZPEGw7HFcznSdFRVMRBNv8n6YSdgtrQH5qjMIXRdCiYJs0AxJXgntjK2aLM5pKApJgT8IO4B5x31Hp15UcbYO8O9F11F8xSEJjsDY2ntMbYegbENPLu5HsYn54YZLpIcCDCHk7kzFsWHP9KoCDQINtlNtXBMi4Pt298CVqTyiKFXTA3gXjn+sYTl8JUt0I69Pyw6A7H8xbAy0pEH3J9gMXLKeDmK6qgLahMKQPi/ONvnIv2JPhxdLKykyRAIjTpBsAEtciYI5sScPIorvSOm5R6Bao9TzdWnShHzk6raeJwSKKEa1ZkCw2gidQmAOJUkRI7bcYZN4bYWRE0tpFhDC8kgkmGgkT7CwjEPUfCdZoYKS15KkSSWNzFtR3PffBkC8O/FucylWkDRoimV0nWABqtDKRvad53HvOKo2TAcS5Km4Hfaw+c747r9IqA6b2Ox+fON0+lt5iagdM3gm32Ej/NsNKgk9EkhpteTtEQN9/t9MRhJMDcmJ7cYJq5fy/SzC0gWuNt/fGUMs1NSxuZ1SCLf+H+mJMO9jvI+E3pMrmoATE0yY1CdpnmJ23GJhn6mpsvlsulSknpfXTE1GFnJJaQSexnmcWvrHT2/dPPP8UBFLwLrb1GZggSLAce9q30rpOYZm0ghT6xDgFy4lthteIkRHM45pWpXL/hMrQgyeQam7hyVaCChsTawuCpnufpgSrmGpMUhBp4ZEY992QnD86ybuHIEEMDM8KeyzH80EYUHpNVyWCAex+43Mm2NFK9tibLPSrRFtJ3BMGBt29vzxNlYUiooBebSDx8UEERtPvjnUGGsyArafh4iN52jgDEo50wJgjVYAd7GedjOOaq2ST53q9Kog85pVTImSZ2AgmJ+Qm+AU60kyqwrbWJmBwN/04xJlull9RYgSRtcRHM+4jB4yyqfTML8WwPaBwLd42GK1WzRU1sW5LrlFiVqawbQVG/E3ANzFtxGDRlfNgpWVdLRLqw5Md4JCg/+Y4VQJDKlS8T2H0j6wefnjutlxmAAYtJNzAkwdt7D7He+EuSN1Q00ZT6cpcsDTNRwdmABi3O+N1cmCP4qhWAkEbG24I32GF/VKGjSuqY3HcbCD2gc32vjrLZmuUBpKCpgAOJAm7CTbtza+No0+iosHziimsyx9RJn3vYDYW2wHks9q9GqJ5uRMgD9e2G9SjWDFqoBXVZSIEQSBAjcX+5jHIp0NwhBEn2k3MfUD7DCyxZnLu0QHqYWacawPiMWgex3+ZwW3UxAUIVgQYAIafxTO/cbj6YipMjW0EyfUZF7fK/1tgwvSCAKGUkMQSonYe/b+uNP1ctlqVo4yQYKFanTGoayumCqgwJMSTHuN8OMjRybE6aatUEQzqGNxtfn/L4VDMISSfMkk6ja44E3tHH98aekqyyTt/Mf6QMZPlSZpmOsx1VaI1kfAymAACYYGANjIt/5hT1HxC9VNL0wo1FgSTIPY7cfLEXnEMrFiGW8iJvjnywxZhJB2vBJ5xL5tGcpWLc0rDV5TeXUaCTYyImL/XA+SpLVr68w7M0ASulRG1hHz974ctTXUPMpMyGxK8g+33xEOh5a5WrXWAJBUEWt7XON+KarZUXoHrdKpszaWsom4G2wm037RP8AXSeZ66YeVW02na5E2FhYTxgyjk8sCCTWaREjSoI35Bi/64kzvS0pgGkrjky0mNwbrtPP64JNUD2rAaNFdZKn4RIne/6YJy9dderSGuNJN/8AJxHQyu5iSViJgCe/PPvhrTorUGqpmAjHZYAAj2B2xkt+kKP9O6Of0RACr7AEwZnf22nGhnGYKYAG9oB5idrxebb9sBVMuqWFYN7n5xx7DG6/SAYYvIImRb6GNuPnh3XYJtdhtSrsNGkyRqF5vx7DvOI/3si4mQJNxtMSJgcjnHGWpBfW5kXi5i3EfK+I851GOAY9IUEiJ2sQRtBwZfAfI/CLqNPzYcKGb6f4P+sAVHVblQGb7j/r3wyyOWhEXSVYmTcEExFj29o/vhZ1HJEklWDFSDAuRaCO4GoxycaKV9hLkyVA+cylNySzAkCxFoB2DH/PywZQ8JzDBkMKSWWpIsJtMcD8sIhqdvLVDqHAvFjJ+1o4jDyhWIVQ/wCEnUSDLA78iBFtp2+WI5JSXTM8mgoZp0y6zIpLYSy6iWk3gSbcSYHA3wT04koFiQQNLaoNjAH6XBmZ3wFWyqOF1BvQJAO/5H+mNU0OnTqZtAlVgEAD3JkQOI5GMp36ZuTfZBV8PuSzB9aqSWMwxJMmJB1R9DMwOMaodGAF6tVZOwj/AA/9YOh6dSCWUsZKsoIM7wR+UYNObT8VOox9rwOB/X64iU2lVjyExo6CWIgbHe3Bsd//ADGz6goIJFtFrGLE8H9cSCr6u41bG4vI224ntiDPOdaieY+kx/X8hhtDGC1mAMW03ILTYT8NvikDA61dDGW8xexFyPaLXm9xzgvN5JRTbf0gQJ7YAztkkbouob7xP29sZP4hsyqgX+K0kL3uSDwPp85xxl+qQv8AKu7Kp2ae8QNj3GFviGhpUAM3wg3PyIG2wOwwVTojyQb/AAzHctczO+KnCkmxDrLdTFQBQxEmRBgCI7/pH98HZeq1EeWvrEkWa5HG5tAjvvOKz0uodTxaCDb33HywyymeZrmJ1lbDgSQPviM3x6iXGVBXUmdmU3hTtYW4ufSft9MQfubEwATqY6QI4g3gW/LHGazDEA6iCSJi02/6xlCoQA3Mx9xJxSk2rY5GkyTyxVfhNzIiW2A7mbW7H545zIhyDBf8UXXbv7R8re2GNV4pTAMg2M8NHefzxHl0BRSVHrXUfoDad49R3k++L6IWhd/qQEjtf9Mc5jqABHvb/P8AOMbTIL+8OOwn76rdothazyRwDwPmfrxN8Timyv4HNJeAZm/P22tvzgwV9BCqQSB9QT3+2O6XT1IqTPoFvzt+WNZRzFzIIIg7QVmLfLAOPRNlq4g2Bibm8/TYfPEua6eHLEOApKwJkEgEn1C2/wCWNJ09AqwCJVmieRBA+QnHPTgHDyNJGkAr6beYqmwtce2LT8GjKo9YphQQBfU2n5xAN+e1tsazeTloIqQPSSTIB/DB/wAucMTRC33jSL33BOo9zYD/ACcd5hpbUfiM+qBO4P6/oMPwLBaCaEsGa9wqnVNjF/fnHLUlcjWpS/3AkyY2E2mfpg7Lv6C3JJBueIg7ziHOGKBcWICm3JscTVsGAmghIQKzcSI2iSNo+97Y6FdqQYsQViIIgbxHpF/ptthXnuosgRoUltyRMyBuZnDcZUMuok6rXn3He1+bY067M2zirDEKUJnYG3zuf5QeI+uNZukZkFYFtJa4MTMxEC++JMrUOsqTI8sMo/lJZl9MRAj57YH81ihbUbANHEmZt9MNKgXZum1NVJUUSNtaOSJ3uTIJ/wAnAdGkHZmigj7aTqYVBAINrE88/wBcOa2RVgSROkSNt5EH3IwHnxqSowlCs/ASs7XPc3ONOihFl8oyPCqCxmQvw27BbACf1ntiPzKhM1DeoAaYF4XccxJsfqMWNMirLSIlC6uGK7nebmd+cU6rTK1lBd3iI1mYk/8AWKasbV6HOay7eWqq5HJItfc3HF+TiXpqz6dU3EgjSRbhvcb2j0++FFPMtUB1MSApIGwF4tHGLh0npVNaZQC1pJuTN7zjDk72YogpNKkayV7E2HyJFvocH5x6IIUPqgCTTnTJuYPO+IjlFFHSBAJj7X333AwdlvD1N1DEvPs0f0xiof6YXS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data:image/jpeg;base64,/9j/4AAQSkZJRgABAQAAAQABAAD/2wCEAAkGBxMTEhUUExQWFhUXGRwbGBgYGBkgGhsdGBwdGx8cHBwaICggGhslHx8aIzEhJSkrLi4uGB8zODMtNygtLisBCgoKDg0OGhAQGywkHyQsLCwsLCwsLDQsLCwsLCwsLCwsLCwsLCwsLCwsLCwsLCwsLCwsLCwsLCwsLCwsLDcsLP/AABEIAL8BBwMBIgACEQEDEQH/xAAcAAACAwEBAQEAAAAAAAAAAAAEBQIDBgEABwj/xABDEAABAgQDBQUECAYBAwUBAAABAhEAAyExBBJBBSJRYXETMoGRoQaxwfAUI0JSYnLR4RUzgqKy8ZJDs8IkY4Oj0gf/xAAZAQEBAQEBAQAAAAAAAAAAAAAAAQIDBAX/xAAnEQEBAAICAgEEAQUBAAAAAAAAAQIRITESQVEDEzJhcSIjgZHhBP/aAAwDAQACEQMRAD8A+054iVxWssIHKjxjeOHk55/UmI3tI4VwEDFkkF+UW/T17TH6u7rS8qiuZJ1i5KIkJUYls6dLJe0JcrhFyZceTLPGLYixFKYlHo9Aej0ej0B6PR6BcXicmV9VAeZgCjCXaGNSFsC9weIOlNQ8Mp82kfPPabaSUT1ON5Ju+pAsOMAh9rtpKViJiVkBNQNd0Ut94FzWxccBA+zdsTCJctGWWUFkEgAGpIJPHi9oX7dxJVMWoJAqpW7d1CpL3LNalYA2U5WFLN3J4szk9bxBftqctSlFSqglwTx+6TdNfWHfs5tBaQEqG4Zas1ElyCDUE0Z78tIV7fxMuaR2IISEgMou+pIpel2gfD4MnKbbpBJU1UmtDVmrFDY4g4qcgqlgKdAOSgIBJJGlDvN8KRoPZVawtSkpUomcoJzkOB2IJzNQ0by88Z2pQd07rh/xeZbzoX0jX7C2ksSxVh2+8SXIzSAlyR3b66g8ID3tbg0rHaZ5aZgfOWDzFZHKUmrGzDkYx+zMMUzUqmAEFqOBdQoeHM8DGl2/s8omKdlDKpRmF7EFgmwUSXcjn4ZZM9poDFRdNLPVN9RQ8PKM3tdG+KmIKpaRVrg1FZaaU5g15wvwmETlnM5mDu2ypfK5J6PekXTJzTCCwJBNuCAG/wB8ofbDxKDhcTlSVkrYBQJYFCXJKT3i1LWaMznK7WzUYlE0oJBVoh6FqITd6Fgb9OMbX2OwkvNmWsD6t0ghLOSWZxexA1flGMxoSlaid4hIYF6MlINNaDgwpGp2HOT2E+bMAAEtAs+8paxYhri4i4zna5U2mYIzMGqYCkhJUrOFKSVntSSCAcrWqxPSsZdeAKs/aOoANlCqgNQ8WAbXzYw62WFK2fPmGapKEpNBlKSSpW794OSKPw6FNK2Wfok7EmaAoKKQkuzJAcOA7lwAKVSY0z6ZqVLBKQkkgomDg57M0Afp+0OvZ2ZNMpWQlCs6WVn4InOKd3dpS7wt2bKqErVlCUzMpNQ5QRp3aOX5Q12DgCZKlOUgzN0qAUd2VOOUi2rM2pMS3lYUIxCpUwqBcgmpALv1BrHo7OlFSgTUuQ1NNW+bRyNMv0qZMROFEEEx2G7Esl7DowwEXJSBEo9Ft2Saej0RrEoioqVHUmOECOiA7Ho9HCYDscUaRTMxSQpKSaqdhqWgPb20USpKyotuluo+a8oAHDbVWpMxf2cmYAvukFlJtfXnQwo2/t9CzLQKh0ndWKksWIeoHOMtsPbBedmDiYFC/dVSv5QAGraFOIx+WYghe8NSxDCwHDXzibH0THe0Ch2Y3XUknK6SRVkubE3p/uMJtnGGYoFQIUBlVzIdi5v+0DjFKVMYqSSoh6uKtUqtwLcoIxOVMxJO9ug5kl3O9T54RRDaaQmSSpSayqIyhycwezNSutucJMAhJAB3QSWAG8p0n7R52FL84de0UqWUS8veyTDU8GY+Qo3ECzQPhBkSmaAd1SknS6DY8ePhALpJKjlCcoDkJPEEh+avU2Zoa7Pky1hikHKFKISC5tUqd2uwHxMV7CyqnBwVl5hYDeHUkb3hDv2f2Q7rUyVISopFHJAQ4VR/taNAJ5GGk/SChaFolhZoEklgmgfTjSDdjoV26zJUlEpUwIBJFAJYqzjTkKtA23FzZmLZZEsmapLIUTlJTlN62SIu2VIWFAywFJ+kIBzHeJCEhi1becA19rEzJUooXMM0K7i94M0pZqkFlGlzanjjMJLUpYuVBIazsQhWtzR6xofa/HAz1JCUtkIA3iwyLJJ0FcpjMT5wSSQKNLGtigc621P7YvbU6GIXnUkkEhnc6uGd68BTnyhr7LY0F5S1pCQXbKSFOEliU97kAxvxMI0Yh5ktPBKam3dceZPG0N9hYpctExckkLzEuJeagSPtMyWjOPa38SbbctGaacpBKl6ht1TcKUbxEHYOe0paQwSZaSpgGJC1tdnubC9dIox2ICu1zEPmmkHWqnJJ1r8YO2EiWQoEFZShGUDjmX13bW6RcbvhcpoOnai5OAMopUETgpRoKqDMXIfLTKx40qIIn7RmJwM4FLy5s9aSzgJVmSS7XfrpC7F4ZXYBRqgJTlLhu6Cw8HJSbxHa2NmLlKw+8lIxExVgxzK1Luaj38o17Z9F6MpWrLT6uYOX8tR+EO9mzlrwmUABImKCXNKypjh3DmzO9w7wlwyd4UJouop/01P0b5aHXs1OWmWi2TOsMoUJMtbkm7tEWdFSMFPRNyrSlJZyCaVfWuvCPQ723tAqxRWFAtmDpTccN57GORrcYfeEoiE7EBJSPvFv393nAW3dppkJSpakpQolJUSwBIpXQUjBY/2hJmolkTEoEwhcxLEl7WdyRloBUiKPp6VPaJQs2NtOVMQclEooxoUsLKeyuR5HWGOaA6YgSYHTtBBUU5g4uHsOfCI4DaKJubKczG4t4HXqIAgxF4mYrmTEggEgE2gJZo6VQBK2lKXMXKSp1I73DSj+MWbRJTLUQVAgXTlfwzU84DLbc2uUz0K3igDN3gEUfVIJZ7kO7aRz/wDoWNCZMpYup6EF2Uk1Y0DWY8Yzm1dtNNUxyqTlqtAzlWQsQwKU3hFt7HFRSSz65FZg6iTZt0+nnEyuoA8KrLmKwyaB8pLOe8wLUqxtURXLKlTAN1bl02FW1dgBfzg/E4sKl7yRnGU6pLhS90pZlGr9EwnTtAdoApLgMybA8i14xqTiKZY3GpKiGDtYMAPygUbpEJMwKUkusOW3XN3tobcICE1IFEnMXuXZh16RzDYtSU5ycpfhpUt5xrYKmzid17BfM1CTWjgUswZjowiqfj1EM7KBNzQ5kqsD19YHlzirLnO8FL6kZUsaX1jyyylMKPQG4vrE3RovZHGdnNEwgAZVJ7rhRKQAni5LeXVtF7NAiXiCtkpyEEkAMSiQ9uBI16RgMDNyhLsN5AJ65j4d0Uf3Q5VtXLh1BP27gA2ySjQ88taxtC9U0fTFFZzDtV51gu+VJ3gSfjwg7A4kIxCy2YCclVCxLECmof4QicdtmAqogsBqoJIDcz7xB+H/AJqyGA7U1pTeHlGLfhvGHftDKVNxC5xKWEtSkqcM2RTA5hvEFh/TbigxZdgACSqXUJYK3H0FL0FYY4+eFKUzMZS6Fea0tVmLA30EJ1JASjR1SyHs+TXkxNuMS9k6dSnLNqWYOzD7KE/LCH/s+VIw00qVLSkrUhZIfKGagf7T9aBtYRYxP/qCeEtVqmiE/vBMjFHMuUmWnKqacyquz8TRh0vDG8tZTj/IPHzXzfeCsQ5c9ffrF+AxxQtIKgl5aL2cOxDU11ds0LscHSSAX7WZ04vyv6CJ4BRzysodwkNSu6k6+MP4T+WlwM5M3ZxST2ZSLiudkksXfKCWGjxnsXNPaKCd4masi7EurTN6PBaMMUYfMVMk5gQM28AbHS4B41gbEoV9JUUneE2bTTvfvF3yz6VbNk5lKerZnDUGaXMFNW/SDtlzMsjMCyhMyuScoeXM0Hr0inAJ3lu75VK8wsaQXsdLyt4pAM8VLNSXMFX5RnLtrGcF4mr+kHO2rsHd9bvw1jsVbVYLJBBOcuW5aByGjkW1jT677Se0+FmoUiXNnZmUCmXLKu7eim5i+kZbY2EyoUtYWhIKDmMrKtTqYBg6A5IDqHAvWhy/bbEBAMnBITKQouQNw1olwBXpf0jE7R9oZsxU1cwnMsJDJJZICgbGhFGY/e5R0ZP9n7eMnFAqUpSMz/WKLZQCwoWIBUS7agxtZHtMombMUSAtAMtIqUhqlbA5Rq5pxaPiszHKzBVXFN5uAAuIfbP2okBAzFIAYlJdRd6EEgEP4RN8croXI2rNTNWvMp1BnSqos1Q7gcIa4H22VKU/eAXTjlcE3uTbk54xmsRiamz3etdK6CkJsYujacozheB9o2z7aSzIT2R+sXobDWtQdG1BjLbW9s5ylIIYKSlrXIq7HUGojIYPGqCRnNgWA0BDesD4qcSQ19DWw90Tyt4itHsvbkyVNCz31kLJzEAgnvEAkHxhz7Q+2ip8lUoKapBPHS4bMk9BGAC1PU0NtOEFzpeVCQ4re2satu9IKxBBVmys7HiaJIqeJueoigTcwceNqG8RmrZNnIal70ilWI4BKekc9edURhzer1JqCwYm3P8AWAQQJlQ5pyfmIMCgRvWA/SvrAeLFWBNkkfPzrFx5vIIk7y6PQLVl0sA/KIzGMpPMjzY0pFGFUCoEvYjzeh9PKL0MEIpQGj8QD06xqxcUZKDlSecynBkJ4lhp5ReXyKPPTTvj5+MUhRIFBeYS2pKUxyQTvagHj+a584lWTY2conLSgVJoBymGvzp1joQrKMgdpbmoZsiRV71aj3iSElqWKpLU5L+fCKlzsqAKb0sizswT5WhjltNBZH8xwoh20sWCqMaVhhgVsVqIChmzNXe1Y0evEcYVrQ00M5tbom3gfdBuAUcqxo1qcB+sS9NSLET+/mrmlrAJCt0BCiwctS1RFWIl7snqhiPyI/WOYcspVX3JtXFB2Z8KV9Isxcs5cN+ZP+Eu8Zt52uM4sRzPN1P1Z1r/ACxXhcx7DrBm94j65mJu6xf9IhMS0+aA7CSf+0P2irBTB21nBmg1/MDDHtrPpXMS6bFitR5Oxf0i7ZySFpAZgQGqxZCYqkEGUmj6+aVBvR/1izAjfL6Kt/QP2i+qzexGOnZkpRm3cygQeCw4PEHneg6Qbs6Wk45eZ2zTiOW+nTp74VTlLUtgwcpd+PZjzF/SPTZxGInEGgMy+v1horyjU+Wb1TJSQJs1gw7OYQCLALI8mMCIIEmaKkCeP+0p+jnT/URws/MZh17KaRwd0Wew3iPGPTk5ZMxIDviEl9KyyQIl5WUCRlYuBvHVzUcQGPhHotOjNRVvA8NY9FkZ0dbb22ZuVEueTJSkMGyOwD0SGKXDgv6xnphSQQS54PbxMcSsuxfMPm8XTQ4YGv4Q9fC8W3dYlK5SKnWpvyF20g5WJUABYM9NeHy3GA0Bl6gPRw2nPm8E4OVvA0pxPlyakavysmxyVK4JJIFhd2FmvygfGJCZZNCt2yhsoAqXVZSvwpe1S9Iq+lEqJQoKJG8oBuTAmpGjtW1oI+h7gWpSQQrLlN7DwArGcLw3lh49gsLMmKBzMzuwdz1esEzJyS12oC/i1RBOzZJUW7PO6SG1qbhtReBkS3DPm3RYUFTy6RfFPKa1Y5hpu8Q4o1Brb0t5Qdi50lSFjtCmYi4UKE0ZKWcltS1+VYBmS0ypqXOVQqHarEjycBxAeCRmzG5NieJPvf4xnLe5pZ1s2EwMxswJLcVDV/T5FcyckJoasACybeAiUrOrMCPshmtcaeBiicg5EukO3RhSrC5qB4vGpGV6u6eYBPOgNBFBXwtlSa3qYJm4csDxSODd1usCqFnFAlHxP6QguwdVmlACLfmPGLCn6tAJc5iP7TblFow5lzVpGkzKSSK0UbM5oPUcYtwMrOJfNSjW1Eq/QxLOWpeASEUA4ZqcqcYjhlUXlq9W8F8TwgliSo3vUc5hHVi0U7MlumaWoE/+My0WxJTHKwT+aT7pkB4sbstye4v0flDr6CHQlQNJiAcoH2JRXpwJryhNipJXLo+5KBNOKlfFhaJJot2qmy80wU4sRamXyEdwCtyaXbd1PJHCLUB8Sx0KtfxN74qwdSpIuQfGiB74kjW1+Xs8wu8pZsz7inrwMWTlDs5HQnoyDr1ET26Ms5ad6kpYL3/lK46Pp+0BY0tLlXpJJH/2B/dDLExy0tnrH0nENX6tQHGkoH3AwLgXMwK/EnxDA+JiycoHFT3e8weUoj9Y9JKaU3s1TXRIZtA0MZqmV3AeFW0oeFDwII98E7PVvGmq9eEvjFSpiRJQA9UI8wHMW7LNV8xM9AYl/Grvdi6dKPapcXUivB0gdWimcrNOnVPeWP71H42i+YnNiEA6dn50fl/uAZUw9tO1eYv38I1j1GKvUrLmYUMmYfF5f6Dzi/aKtwsT/PHQ5UVPWF887n/xr9TKaC9ozHlpd6rP+HrCQcMlwzhioVHHKoxyK51Ujmsv/Sk0/u90ehtS+UVPmHuLeZgzFTylLk2qx+MLMLPqBx+fCCMZMGSv4dL/ADaNajCJ2kTlAlpLEsQCVFzqOL6DQwZg9nYiZNzrkYhrjLIUE8bKYEXufGEy8cmWtQElL0qo1cDm4f5pDvB4mcA5lSiLhzbyTEuO25nZ0o2jiliavNLTKJUSEhKUln4JLBrZatxN4IlbQWpgSzqdwAC7Dh0EeQrEAH6xAFyyCX/5Kb0hTLxLqAa+ZyLWa2kWTTNy23PstiJAMvtFn+SrKSTlSoqBFAUuA51NTAeGlyyws8qXQCmZUwJqTe8Z7AzsgSpRISEmrO5pQNck0g2RhS7EgMwUAXIyqSSGD1ofGLtNDvarDIXPRKlVmTFZQX7oM1QD9X8gDBuD2OmXLQkjeMyWmhNcxU5By0c+7WFOz8NnmlSi07Ons05kswpl4hQFoJ7DEj7MwhIDBNWKSSO7ZnMYxt9tWDAhJUpmAyJtUObvS9SIHmSErmJBP2Zet8xkejKMLEYWal8yJiXFlJUNecXYhEwhByqvUsaAZL+XpG00e+0GCCBMAFEppWzCX4faHnCSa2WWrUiWKt90H46RzHY1Sk1JskBzpmYDoyR5QFiMTuIIulvIMB7oiNZi0PPxQoyZyDYm8rEeVUvC7YE8FUq7HOPEiZSsAyNprSubmqZipalF2JyialgWo4UdNIvwiJaZKVjMtKioSk7gUpQLUJq4zqsA8ZyykbxxtFSpYyzwaEBBAbT6TMB0oKenKAdnMJUwqBDqSK0+zN4/NY4jHKVmCkyaEIGbtQCmq0lwTQ1L5WMely0A5UKQSAHIxKQH4DtEpcV60iX6kWYftsFby0lJZ5k4g67uHI+AEZ4o3Jun1SPIpmr8LCKU4gjKBNq5AT9UpVQQXMmYCxBL01aIpxmFBAWsocZSfrAzPdw2p1MPuQ+3VAJ+ku9gr/uK+fCI7MUO0arkCulVJhhLm4IqziYpSjqhaWDkkslRBuelYtRg8IlQXmxKTeko8Qe9XVI0ifdxX7eVnDvtYtIxOIRqlwLv/KVfzECYGWJkzISN3Dqp0M79onjVYSYqatExalqCnVMUo7xDVCZWgfWFeCxJC1b1ezQl0vVyt26ufONY5TLpnLC49uyZv1s7iVrHkkj4wTh0bpIsCseISn9YWbPmfXTD+JfqoCC5EkjfJTvKUwzAqbszUpdwKUJEaZLlLHZIINXb+0wVgp9TyTMPgQr4wvmECWj8669EiLJBLHooe4n3mFmyXRnhS8xCn/6koP4j4wKlblahcFZ9VEfPKLcMGUi382X/AJS/3gPBTL6uFeDkxNEoiUCpHSWX/wCUr4EecT2rN+plsQwJt+QHpYiObJU6OobzOHHz0gbaJORCa98/4SxFhRMiYSolgWNnoXeseiMmYBMCUtUj0SoN88I9GbisyKZckpWyiAQxu9DXR4hiVqWyN0AkAM7xqpvszLIBS6TvW5/eL6CnSMwTIQe4rNTeKi4IclgGGliI2yGnSVEk5CXY0IawduIeGkvHz2YSkgNqR+sQxapcpapaZgWlG7mYpzEasSSPOISjMNUs3HLMb/IAxxmWdunTxx1upLm4k0UpIB0P+oYYTZkr6OubMmLzpObLKSksNSQbJGqrW4wsMxYckgtUpSJT0YWKlKOgiaMepgFAiXMNQSQCxZyA2YCtOcL9zynw1/b8b8qpE1SpqaqWULAQC1Co0yk0aju2jw1TgJSU9otUtUlJU6lJJUSmYE1cOo76RcChrSEOGIQokEqSFWAbV28mjabJmd9hMRJSvMhKkr3XI7xGUGhyvUmtDSNZ3TOE3wqn7IC2yJULMEJmC7F2E4tpprDZWzVTnUqUO2TVRImJC0gd4Eb2cajW/GEWz9iHVE5StVJLBR5ObNy8BDfD7OShJyhWl5gSQ3Myj74xeG5J8OLws1BP1ktDhqz56HBem9Q+Xwj0yXlIJRKLVBSVrJb8QkkkxSj2jlBt6fpxbjdKOHJuUXnbKClzLSxH/UQogg6v2Ff9xi7bmoH2tlmp1KhUMVjV2OaXax0NYQ4cBmKSrTK5FaUg+di5Spp7MBDFkqdRUQxJAS2VId7JiGJ2niOzKMxQAAyw6c7nQ0BIHxjpLZw52S0FP2lvLyBLNcAqKU2Y3S7m70Zni7CT0pVIljNMUFFaSFZQFzEghi4y1yEn8MAY9ImrTkG6VpH1iwe0L1JOgejAmz6RXtmaFYgoyvJSsHLKTUBSUukHwavCLqVN2J4DCqmzS05aQEJzKlgqAslCcz2bUn7JZ4OwuMCQyFzJmSgPYlQcvV0q1NQ4gpeLTLlYrDolITmCAGP1iyd4FT2ZAJZqciYzWE+kJOVBVLFTUsDxqIn5H4nmL28sBlJYkuFJSZa20fdYi931iGD25LbemMBYLly1gnUEsC8XYHbGIlhSZhnqBNVEnuA1CQoEBR48BBGH2iss05JSdFBl8WylJSpuPWM9dxqbvO3ZJkzAN7DEC7SgPB5lDDGWmVLdSUApa/Yoy9dzKP7orxO0pJCQqZIKzvEjCoCmbiPU5IGk4qSuqDIzEP8Ay5ZtfdUEEeBMZalNMDtaUkBJQZhDmiZbC32e0U3pbnF+JxeEJzqwxSSznIsd12FCBTiOcZ/GY2akuUYdQcPmQrKRwGZ06mgIr6wwG0QJgUvDJRLN5iVzUUF8oSuvIRnx9xvznVi5Qw4UZksKGbMEywxJUSk5gXJCUkPUGqgK1YVKU9qpQVnzKKiQkj7BcV6iLpWPUJhVMRLZktnnMQBZsmYk2LkEvwrBEja+FCVDsyrM7lK0pBJsQVod/CrCNzOzmuWcln9JJOWVS5AZnUtn+1z9/lEED6tR/N/4xpZOxZiEoJlhKRLWUqUoKJQttUgJKhu10hNs3Zy50lOV2OYu1O+GHoY6fdx1XC8VzAAlSeAWjzzy/wB/KAtmO4YEvWg0SpyY0MnZypUxYJBcZiGoMpSoe63SK/Z7ATewSez7wUzgd1dfV3BiX681uM7AbHD0FgZY5d6RFG0SyJR4qWfRI8Ye4uR2QBKMu+hraFJbySD4QEJalzJGVKlZUKJa4GZQrwtGsc94+Sg9koPaygoEM5PiJn7x6H2G2aVrCwLNUl9FAOeLK0jkYn/ow91nzntTiMGoJLTJYGozV8oUT9jrUO7LJOvaIfhYkF4bfw9xUr6ZR6GB5eGWNF0tQF+Ud22W2lhZ8tZStAUtbEkJzVHAizvXiw4R6VLmpY9lvBOV2Bp0eNdNwhOihxoH+MUdmQ7AkcyzeQrAZ2ZhcQtyUVIYmjtwu4i3ZWwZpcrRwYEj9aRqpeDKkuAkcHVX94sOzS38yXS4M0A15ERNhJhthKCgd1N6EsPOD8ODKICZxyguyt4K0IcuWtaGH8DUGKylA4lQP7+MVJ2K9HFTeteFvmkS2VZuFU/akxJolRSXI7ObOSK1Ls7F4qmYwllKWUpU2ZK5ilGnNbAuG0h9M2VlDiZLAAuLjqL8YDRs6QazZgU2nZpL+CgddYeMXyoTB4NM3eaYXsFSyAqlwtDhuGtI5OwCJQWTKJNmWnGADxauusEY7ByLISq1hRI5U/SKMLKXLcy5kxHIzFVGjJBFOsZ8bF8oUo2vLdX1WGQRqErcn1N+kewe08iCWYqoWAoEg5QnM4YlVbmkP9o7VnzU9kqUhXFZCCaaAEUPNxAk6VLypTMkBtVS1LCjxLLBD8nbwicezd+SQ7QUtCgmSo5illkAhLZnZksxJ/ti/DBSEzUqnJTuugIWgZ1uAz8AHOlobTkyzLMtM2aEEpU0xLKGTNlSlaCUpG+omgrZoEx5CSOydKMqcxDqUVsyia1Duz6Rf1o9l2Hwi0hKyr60lRzOCAMoYqY3qrxaBsYqekMtSyLsoGv7QXPWkh1F+BUhHowf/ZixE3BISkrXPmLNSiTllpTyKzmJPRIvFn7KWYeaFKzKJB3qA5bBx5l/Iw02f2kxKey7ZRBIUEF0pSCDvkCpJJLnQCOp2+gqSiVhZUtyN6YDPWPGeVIFHsgRqNjY+YmXh8WuYubLHbibLzgIH2EZJYZALqe3GJndRrDHZbtXZeGRNLBSUlW5QEi9CCXPjHh7PYYpCyopTd8odv8AnSI+1kmSjEBDpmTFlIc6AhIBYGgdyBzMB+0Ugygkj7FEtoOF/mkc8c7ZJtu447t0ZYREiXmEvEgPqpD66OoiusLtt4glQmKJWAd17NYUsKD1ihclaaGYh6brEmtXgHb2MUcksDuAAkUc8tY6+3LfAiVtdAb6tPzq1uMMwtx2wSgPcoKMwL6pBBfwjKowc0iiD5j9YIRs2c37j9Y1r4Z38tjJnYlaQUzFMRqRXyXwjmHTigwQrKAPxZetTlfpGTRgcQLAD+oCCPoGMSlylk2dw1eJFNdYxcf4amr8tRLOJBY4iWkm4WCCf+VxFhlY5CWMwAGzA1GhABtzFGjMy14pgKMPxA87PWC8FMxhVurlAkMM6gzXbeBA90OfiGsWkm7Nx601nburS7c+96xVJ2TiyUkTipiCxSRz1JvAkxG0MjHEYYJN2mpD9QEsenWCBg8YE5ziMK72ExIAodWcaWEZuV1rhqYS/P8Apqm3aoPNIQoj/EPHoz2TEqVmM/BJP4ZilKNNXYeRjseO/Rx3/wBdJ9PHXtHDbbWqpUVPxdvfEsRj1EApSAUl33v1gTDYJIDG4tu3+MQ+jVpH0nmNZe01kpmJSToRce+8ex2MUWUlJ6NStGs0J5aFpU1cp5ln90GYfEKlmkpNe9RiebwFCsKrMD2eYGrAEtygjDgJUTMltwuD6EwRP2kuhQgJa4vTgOEDTMRnJIQU0qS7erwB0vES1MnKlOa5UFVP/H46RBWz3ICZiAeamSRwGaAp+FBLrNTr/sx3C4vLRS6C1tOj+cBYkCW4KkBegIJ8QauI9MnyyoCYkEtcAj018Io+kb+ZCwQbhVfe7Qb9PQ1nI4j4fpADFBUyUB2oAEtfi5d+sRm4MpBzpFK8bcWMXJx0s1Esmlgpx4i/l6xDNmYpSlIuwNurmnv5QCuWjOp1HKOABp0Fz7opxEtTulMxXMuH+Ahsyj3klOtTpYOwo8SmbNUxLmvQn1oB0iaGUm4ZlArWoH7oIJ9LQRIlSWJS5rUGh8W1gzF4NixzA9PikiFEyWpLszcRWGgcJcsBsmb9IHm4dGiFB7B260/WO4OeE3FfmvQRZ2S1FwoAevlE6C5WzkgvvCulT4aGGeECpWGnSpTr7UFsySDUpBbSwt6x2bhVC5G9rTTV766CKJOIIVuozPx4fCsLNw3Z0pl7MnIzT5xChlorOlRBTYEO4oKRXJEzFEhaiEh1G7mHciUtQIXkI4M4vZ7RFapSQw8gaOb1aM7vS+XAPAYPtGnzJjNwFGAazjTWA8ZgyZ2cEKBL0Glh5fCDZ2NBSpISGbyb5HlHsPiswZrMG6UFokmWy5XXSMnDOVrHywr4vAkvaIGgPJvhDjDTEoQUilD3bvrd6m7246QJIwspSrPoAo+8gh6wxysvJbtX/FpWspJGjE/CJq2nJZhLYUdlrD8Hqz821hjOwsiWzyJZs7IJryJJB0pR3tpFM44dC64cJSQCHl5SeNGZ6Rrcq8qDtDC0eSQ12mLrbmafrAk6fIrkKkjQO9YazMdhRWXKAYsSZcoO+jBNDycwRL9pkpDIzAB2yhPxTwiwpDhpKlvlQtbfdQo/4xfLwRIAEqY4LqLLt0hxJ9rZcsFu2JuCmcUX1ISIBVtNE0FQU0w2zLmEm71e/M+UN0ki/CbMlE76Jw5BQAL9bR6PStoZBl7GRMcNv5gzF82ZKjXTxj0S47amemwGJlqL5ZiB+Vx/bB6ZsggAhRb/ANtfqyYU7C20gAJUhf8ASoK9xf0h8jbck7vaAfmBHvELtgsxeCw6h9tJGuVf/wCYXScKCAO1T0WCPJxGo+ly9JiD0UD8Y8vEJvnSeNX+MZmVNEWHwy01KELrdK9OUFoQhTns3P4v9M8MFS5aixSg9QOvCKJuzU3TucQlx47pFYvl8mmcx8oAkpSeadPBrRXKShdEy0Didf2hptTY8xwqUpRULOpx0qIRz8IsMokpBvukeFLegjcu0V43Y+WttaEBvAmBcOFJIcZhxcw3lYZxVSK8Q466fNoHXhlE5a5uOXdI6i0UCLTWhY6MxeO9soHeNRYih8CG9YMRsJZBzHJ+LRx0dukUYjZkxJqQscQNBz16X5QFJx6iGSSrUhR48wanmXj0nGrNEKUkgWcH3/tEBhkAs9fukF/Q0jxwX4mavdUD4Fi3r1gLAiaO+DXUpuDzgnD4GUpJMwJ4Dj+0CS5c0sC7B6glupDZiYul4cGoUQRdgPXQJ8X5QAWL2NLDlCrc3PVmcwBNwZdiVU1AP+41GGlzWcqQUAXtQ6jlzfRnjuIlORmVzsxbpd+EBmyCkKFSOlBx6wvnztA/WNoMKk8VD+n/AEYGm7MQp79Qz+5oDJCfMSO9SzVF/nWB1uQ7EGoLHS9GuY0k/YhAJSoDTeIf3wqVhlE6+TV6/GACOHHeFD8P0grDJUSMxJHF7ftBcnZ1N4gq0STcHnYR1eHUVM7MORbiA2vlGdzYrxeNExYyKZSGYNXKffWCMLPZJAOUir5XKgPsvHp6ZaU5QDW7DXm4duTiBUoCld6nIVPLT1i6mtD2LxxylBWSVWLNrY8dIHwOGYqJOYtbhzhmdlpVUJK9GIPmWq3zzgSThWUQVm+jilm8uMSa9CcuQFlIYEUbfUGPFqiCJ2DlpUF2IclJ9/zxhdNSoK+rUwr1oaa3iU6eRuXfvq9wpw4deES476SzZpNkS17zEpoWD8Kgh/GnHyHGAlAEpBZrKor30MVYaQpgUuRXjoxv4wxkYYVJ1+6Ve5RPwjn4+E5qeJLiMCSXLp0JenjW8dhr/DVH7SjU0YGnE1HLSOx0mc+WtU6O0kuHlpXVi92hhgp8lT0XKTyUpj4GMig077D1gvDYwgsQCNL/AArG9DV/QpCg6Zo/qSgn1S8TVsIEUUgjnKT/AOLGESMYTQJSP6SYLkbbWmlOYYiM2X0o1WxFoqghPNCim34VOI7Kn4pOpLfeQPegn3QJN9pplghI51J9YF/js/RfmB8BE1fY0ErHTdZfoun9kVTdoKSoKEpQrvXAPOwD+EKUbfn6qHkPjHJm28R94H+kfpDx/Rs2mbalqcJQsG1U0PrWF+LxCr9mSTdICnPklgPEQInbU0jeI58IpxG0JxqkqB5EgRqTQNK1hT9kJYo9D6sX46axQPaBaSQZQNbgXGlzaKj7QTrLAUmxz104vEPpSVOcoFOdPWCCJ8pC3OUyV30Dl+JLa6cYomyZyE0UpbXDIoG9OsdTLntulLNQZU+FYEn4ic4C1KSQXFHD9RSKOypyjcKD8SluPCD5eyJ6w4Bb87PrZOkVo25TeKVKNzlYks1bUHOD8Ht2YnuBAHB6+IIqekS7Ac/AzgQVAvpmL0FjQM4rVjeOrJy/WIUD94uVK5UG6L6Q2O2JigHlpJP3Vs3NVKVjnZzSD2aUp4pC81+Lj4w3VB4aUwcjLZt+pfkBr88jZ6AMo7IFRFBmJtehtCyZsnEOQEIL3ZRv5+sRTs2dKBSgS0cWKio8iQkloAudNkgZVyEh7/a6a+sQVhpKw0sIABc0c10cv5RQJS23hlQO8wOZT9a/GJy0ImMc6JUsXJIfwSCT5mCIzdkrFUoSaP3fW9OHhCRWHKKqSwrqFfGNrL2ZKyn6yYUGwJVvaOX+W5Rb/DsOWdL0pYADiz16m94m4umHTIWtKkoIv90C/QfGAJuz5yDvFRarAnzFjH1fAnDBJypASNaVMdxOCkqytlBFhlchuH3esNj4+jCKy23jpU+LExP6MvLUByLj9o+j4/ZGGcqUvNxAoeLUv+8I8UcOVMyBWjO/9VPmkWVGTw2zylJILmmUaV160tzEH7K2flXkVRKgQolnJZweoNY02Hk4I5yxCuADF2u4b1hbO2XJUfq1gJ1ClqcNcUl8GoDGcrwugk3CEqACknKm1i6m05AX5QbI2aCalXhe71Jj0/GypYBUjOoE5Sl8rnmoFVGdqX0gFOKSGCKEOQ+YsXf7sZx3e11oym4PsqqBSSasUlVQCAamuviI7CXEYxZJKlKJ5ke819I9F8Pk38LJyCNbcQIA7fec08OEaxS8OL+4wm2iiSreQCWubDpx9I6MqsPOax9WgtEzNC1OUHvBOrAP6/tBcpFRw6fvTygLJiFEu5i6RK4kk8T8tF2HmoJYgv41js+QHcFoCHYAaRF06EFr1tFpQND+8UnCpeoyki416tASUoEd358TFMxChVL9NPKCVYIhgTU2i2XIqxJfgw/WAVYfElRZScptyic3CvYt7vKGkzAoOu9zHxizD7KWSwbxMBnzNWi7gcU2pFo2iWcgKGtbcuZjRzdhLAclPSFU/YJelDxBgAu3lqod3kf2vFc3BpVUKYnmzxevYcwAksTxF/FyzQPLwqklwSwvblf5MBYiXMZjvDR6n9HiSVrSzEpLOHPhqaw3kmW5Cs4YsQMtHDteGx2WhSXSstoSIloy6NozRdRbmL9LUiS8fNWLvxerekNsTskt3kq0dQJI6cDCxOGmMpaDuJoSQH4UaKAi50rrU/GIjCzCc1WFmLH0t4QSmZNDtlUx1A9/l5xNExSutrnrrygKfpExLFRLCgCi48QTX/cdQuYreUoE6kqAJ5VMT7MKYu/hT11iuZIIVW3AMBwehgCf4qvNlzBNBdSWA5EXpFq8VmQQ5JLAVoeLteFc7EKBy593mATbgzeseloUCCVqGgISjy5QGkwmDoHKXP3i5Dgl706xbiMAGBQ1ftCzJvW5L8ozkqas7ozq40lgtwdx6wbK2ipLZwtKUBgCUnxoTWAY4XDS6OM3E6vwrFm00SljKA1Ksz+cK5Z3e0USAruhyelqCKJwfKQSxFzUn9ICjGbOBLOpIuS49aEQPiJYSWlueJd/RoPTJNFHU8eHK0TmAFyQzQCCZIINwfBo9DqWtCVHiGrxfp4x6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8" name="Picture 16" descr="https://encrypted-tbn1.gstatic.com/images?q=tbn:ANd9GcTdWl0BmPTWz0xiur04tEcf6zhmcrvEsG72-kq-WCK5ka3Ob4cl2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6436" y="714356"/>
            <a:ext cx="303756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50" name="Picture 18" descr="https://encrypted-tbn1.gstatic.com/images?q=tbn:ANd9GcTi-qPxiudzW6U0KvcUCaZiF8QGgfCizsUBW93nEnzFHikrdIb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14818"/>
            <a:ext cx="364333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52" name="Picture 20" descr="https://encrypted-tbn3.gstatic.com/images?q=tbn:ANd9GcS_pIoudMkMwx3oiIE8sfwS1PF6czAzKK6ZsRzR-eGWGvLZfj1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85794"/>
            <a:ext cx="322056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54" name="Picture 22" descr="https://encrypted-tbn0.gstatic.com/images?q=tbn:ANd9GcQzhsa0dwYljliUn5tgoA7JkUYkL-16AkBkSfsbNz-6sjPVfhULr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7607" y="4143380"/>
            <a:ext cx="33763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1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1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1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100"/>
                            </p:stCondLst>
                            <p:childTnLst>
                              <p:par>
                                <p:cTn id="2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encrypted-tbn1.gstatic.com/images?q=tbn:ANd9GcTrNGCilMsGcpzkDdaZVKZxX1AFYSjYhdF5gh3kb7amQhD2gRK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s://encrypted-tbn2.gstatic.com/images?q=tbn:ANd9GcTcSMcPQZfh8yTxUbsYo6G72JaHVXjiGpZz4XZe8cfHLhkKbFVnG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2895620" cy="2857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458" name="AutoShape 2" descr="data:image/jpeg;base64,/9j/4AAQSkZJRgABAQAAAQABAAD/2wCEAAkGBhQSERUTExMWFRUVGR0aGBgYGRwcHxoeGhsdGxocHx8bHCYeHR4lGxodIC8gIycpLCwsGB4xNjAqNSYtLCkBCQoKDgwOGg8PGiwfHCUsLCksKSwsLCwpLCwpKSwsKSkpLCwsLCksLCwsLCwsKSksKSksLCwsLCwsLCksKSk2LP/AABEIALwBDAMBIgACEQEDEQH/xAAcAAACAgMBAQAAAAAAAAAAAAAEBQMGAAECBwj/xAA8EAACAQIFAgQEAwcFAAIDAQABAhEDIQAEEjFBBVEGEyJhMnGBkUKhsQcUI1LB0fAVYnLh8TNDFqLSU//EABkBAAMBAQEAAAAAAAAAAAAAAAABAgMEBf/EACIRAAICAgMBAQEBAQEAAAAAAAABAhESIQMxQVETYSKBMv/aAAwDAQACEQMRAD8A9xxmNTjVOoGAI2IkfXAB1jMZjMAGYzGYzABmMxmMwAZjMZjMAGYzGYzABmNRjeMwAajGRjeFvXurfu9LzNOqCJExbvgB6GOInzKhgpIBOwm54/rir5fx2Dl2rMgkQAAZktNvaIm+KJ1bxa7VTVUkEG17Abj5nDohzSPaJxyagFzYY846h+1Zf3YimrCsVUSYKgmzHebbicUc+OMyWYGu8OfUJ34i+1sFEvkXh7lneqBCgEEt78d8Vrrfj8UK5pqutVAne5JvB2iIx5r1XxKwqI1NyukQDMESL3wmbPlrTc95+w/6wEubPVK/7ToqEaZX8MR/uHqnsY+2F1f9qVQOxAXRwCNp9wf8nHnFXONIM7z2t88QPmtJvEn2H58nvGAnJnr1L9qSykoYAOvaT2jsJvjjJftRApesaqmprRAgzAn2j7HHla54ngH5Tzbjf5YE/fhJBJEnvt/fCHlItnU+uvVdixu5v7xhFmc7pMSfoZ/piGrX1G0xHON0IJ1NsLAd/uP0w0/pI36DnrOan4lIWeCNvl2sOcDdd6oauYYi0bCR+GwmDAkDuR74FbNAysgGLdv64VZqq6/ikcEffFxdgWnLdabyTTWodFSNSkTcCbQbG52vx7hNUcsY9RWT8W+44HtxJ/PEXS65VTULgEzoAJkH8TGNrW/y4dXMuAGJ3ki94BiYm3sPeccsk8qGPMrXFM+kHvvMkAgAj/JnFtpeNaCqq/uYqQo9WsrPJsLTO5gSZPOPPaat5fmSQSTJi0BuO/H39sS5esSNx9Z+uxjfEKUo9Bb8PpbO9Vp0gCzATf6d/wA8LeieJaFRAoqCVOmDA5MfSBvjxbOdXaoAC5kIFHJAG0RtHfCNuoMjHeReeL8/0xsuRPov9GfT/wC8LE6hHz/zuPvhfnPFGWpGKlZV/PseB7jHhOX6g7AN64ibEzPc4HTqGqQ0hhxHE/2xVobmz3PIeM6NauKNMlpmH4kcd/rh+MfNdLOQZR4i92g/0j749q8FeKTmKC6/jQAEyCWIFzAuOPvitPocZ/S1NgbIGzT/ADt+TEY4q9SQKSxIAtse8frzhHnfFNHKiajop1VQFLbjzd7Sf8OCqLtFpxqcURv2sZX/AP2pR/yP/wDOBsx+1bLmQuYorItZmI98TZVHok4ycebZb9qdAKQ2aSpaJ0sD91WMAdf/AGvOh0oihHTUj39QP4ln3kbfphkydHpea6milk1gOF1R94/TEPS/ENKuSqN6gJINjHf5Y8GbxK5d6hdnYiPUSZBEXBB77zhVQ8S1KcmYbg3n574dGWbPeeveP6WVr+SykmJkEbng9rXM+2Kj448WU8wAtOSLqZMXOxGPL/39nRizSTeW3nmMF5HOo6gODO2/2k3wPRObfY8q9RKUGpKSQYt3PBjjCps3pEQD/X/PfHefiPmODJ54BgWjfCtFVyQSQF37mdt8KLsVhD57WRYEmIsPoL4ly6RJKgH3veeJtgLMVEWAg2/E1/02wLVzMW1TwRt+uDvoVBeczQ1ED6jb+uOKj6UubnYQT+uAFrk8T9dsTVqhJXUo+QI2+QxVFUEU29Q/Tbj3xDmapmxA7H27WxwjXhQR3v8A1xDW5JIkffBQUSvmSABqke1sSVlWBHfadvczfjAzVFNgGH2Pz4xKtIR8JHMnV/aMIZMjSbW+vttfE1aAk3BPc2j6YBBExc78DEmZdYCiSRz/AJfB6IyjXhgZlsGZvNGosBSY55n2wsp1CxtM/OP0GHmWzPlr8Z1kGQCYjiY+Ic3t9cKTx2Ji3I5Cow1RKixNvnF8H/uJNwqgE3JI2HFth/fGP1XW8kkrsOPr9+N8MalbzE0wRAJBU2jmRz/X3xzvlcvBA1ejTZQG1s5vAMCANv7/ANNsR1Ho04V6VOQNgoaJ7kySfrgeklRPiQtqBJDSNtl7mxBPvEwBjsZsAkIhYA3YAGTAk9vtiGm32Gzjpeb0iWgt7Wj++OuqBYkEkt3iPoNj9MB/6cNMhpkSsDt/TBfTcu1RADzBjmO/YdsTaTyQxn0jLxSuSCfy7R+uJ6hQEzBOxkA7je+IvKdAdIEdiRtz7YWVK5DkNuDtvH0+d+3tiU3J3ZVjL/TKRkEaNW5UfXv7YJ6d1v8Acqo/dmZzswImxjcWmBzxfAytERJnnb/rHObyhMlahpiInn3mDcTJj3++/HKUey+NJumiydV8bVqvpq0CBJKjSRMDkyQDB2E8YrXXMyK+Y8ypTqKukBFBFo2uVvyTbnGJknVbeaYkSDAsLxI7QbX2xHWybB9JqVVcbL2idVgZ7/K4xrm+zWorQHm8nTX5b/h/P0x3+2IaQQwF1nawAN7jg2sAfrg5ciWkiqxYgD0CNt5Igk33xyOj1Soio5WTr3iQb77QDz+eEpv6CS9MyvTaTgDzWSeSggcRY9+Y4wTQqUKYKGolRSbq1O8gA6hu0GwJEYCzFOrI9QaIC62BHA0kE6QNM/K87YhNCupkD4bSoEX5DAER3ggWOKzf0twQ9zvTacvUUorEx8U6T/KFLA7cex7EYTL0Fi/oqayJ+BY9pF4Iubjt9cCur6vUi6mkkxcmOCLcn5YJynmqSwTSQIVp2Eg+nUJBNoIvvxgUqI/JGz0BhUKVCwFjeBIH1PvfBR8KugkJXcWjSjBW2Ih4g/T2viBXczrpI0/zPUCiAfwhxEm/a9gMQfv9Q2uq2J0swkyYnX9QIjf3u3MX5Jhv+g1IulVR/Kb6vlIEH6EYGbpOkkgNbenBNx3MAxHGCKXVXRFDDWFLaNUOE1LcDVftsRH1xg8QVD6jUqSXu30AHxTIsdyIGJUg/FC2tkawILUqiyfTKx7njAlag43pxPthunWag/8AsJViS2sar9g0E/btgvJ9Qp1H9eqop20g6tR2Ahr82E7czIrIPyKqEg3xs7yTf5b84s1DMkiSoPBPqBWLljvaO3AOOStCoCWRi3DI2ocwI0m8CfptgzJ/JlcpV4M32Pb+uNGoBt+fEi/54sw8OUj/ABIZFMwHECOCDYMJ/l255xs+GKUEmogA/ECI9rTJH0/O2Hmh/kyrhxNj9cdmoLXMxycPG8NJoDCrTk2CyCe42J9vvjdPwixn+NRELqMsVgA3+IC4vbBkicJCnLMPMExYjaZ+mO6gU6j3BO3v9hh/lPAtQ6XVxBAMhXIgz/sjg/bjE7+E1YyZ03hipXbuFLQfYwb4Tkh/nIqAj2H09sMsnlqg9RT0mJJt7jjsLHbDWv0GnRPrhogyCxM8QIF9jBn3ON1qguq31CWMibd94A9+23fLk5fEYy+CvqNC6sYQmSBOwBsANvf54loVD8WoCJtF7QYj67++B8x1Mq0La4gwCR8pEg94xL07OHzCSUBF9hE7W49vp3xmuhUEZvM6hzIMHf2tbbY+/bAzVgICkAdgQIm/Mn6nvgksXpqZgKAEWRMm5YxBux+fvhVmMmSxi8WMGLjfCpMDdLUoDIew0GW35Htth/lKOsamUiNisA+/0nvhDldLhTqCgXawO36fPDnKdbpSKYkf7rnfuTeOZ9sZzvwdHPUzUAGgkhTLRvp+fPOIE6qIllBH+4AtHe4k/eMH0M3CMfIJUOJZyzKb3pwukXANp2ImBOC+r9aqUyrFC9OnTABKJ/DZ72VhFMmwiDAiABjSPHrZsuFkWV62xpg0Ain4Z0KsmP5olW2vPbEeY0NBqNVLFmBDODAA+IHQSZPcmInDfJJl69FpSmQSxMwFB3lj6YGm8rHaGucVpOn0QgNSqy63ICKuog7BiNVwTsCASJixBOiVHTCLj2M6OZpJWWaaqs+l6jMzDYqQsovpnc2Mg4IqOrUjVeuVo1PSEQCSo9IDBSJ9WwBuCzH3r+a6CyElGZoJE6WC2F4mbzPaIuNo7o+HKoOkOTqKyJYAa1BIJuAb8i+2+HoqmSlEYaBWG4iSoUAH1SqbfDAuRtfBVJwpGqoRJksjEHSAbSQNIYAXHHbmEdEYvCIVqsNNN3DKzMCuoJPufmoPfGZ7w8yBgzAuILIsBjcgQzkHSUEmQYMmL4VWN6GGV6ZlVBP7wqPqJDM3wqBI1DTJvPG5AvaSqSmn6V85mLhU0qAj8kz8RLBRuAbb2xTs70d6dQ/w2LKoDAglZt6VZJBOmDwfiB2uT06tmqblmpOx0hbh4gQI4IBAAtaO2G4iTGOfztQZoCpMEjSR8I1GC2kAT6pFgB8XEY66lWqIw1OAWUaDIuA0AqYO0Gx7i9sHZTozuxZqhqq23mqSx4uBz77wMPcn4aA3hR2BaB9CYH0wgsp9LrLEn1Ui5J1GpBmAdp9QI7iZkfPDHK5mvVUh61MNfZR8O0liAQQZG0nudsNPEWVGXpE0gZII1X9MRFgJO5j5e84qI6nUBkvu344IsD/LcAcyRsY5wIGOc/knSIcM4kgwq+ki8zaNQ5FpPyxNsipUV3ImfKFFQST3MEkAdhYYrQrazUBBcKu7Ei5ZbAQDeRAnaZnjvqWSqoUFVpNRTpQswMiDcW0iTA9uexQFtqeQPUUW3AKmJIk+m9vnaLYlTNq5fyvUyDiEKiYuZ1D5kjCbo/UCjqGNNwFHpYrU0wsgKWVgkTsTFhfu3rdQoVGem1bVpAcwqge4KhIJA3KzGKomzpMqss12qL8YQtpvtAGpC3cm1++N5ik0kUiF29WkC4I5HpiLGRxhdQ6nRTVoDkwZJdok7BWdvTyZiB74KyOYp1XZKdLQYBJqhmabyFZ2K8G8qCDhAxcc+3xMuipaTNOB2HqMn7c++N5/PVQEYsSCZPpW5+iyx97+++GWeq0lplVDFyyhtUBUEWIkC57wfpE4rvVmOqAQVOzEyG7xuAfbjjAAZR6lScBno6mgfGxYxAaY9KgSLSONsOstnEF9Kpa0IIIuQACpBgztG+2EHSEosq0yihmIBJ/ERsATsPl9eMMq/S2sq2U24IEgWMzP/pOE2Ukd5vxAWSHBqBgbkAx9GHc89+MKW6y+XkUqYKrAkoW0iB76ANUmwgYL6p01qTBwtgPgsRFpEXtb3jEqdWp+lFYqWtYQBPuBv8rTiNrZeuhfls3mMyQVp1anBZV1ETcDUB6Z9iJ53wDVq1ctKEAtUIJOmb6rhOCARE7Ej2w8bqc1VCVHCEaFHqkkWNuTzPM+2GFfwlUCtVrmnAEKGD6r+yk3sAObcYWSZz8nHe2UrNdM01AshnG5Btbe599z7YJXIaAxX1SwKsJ0xGlgQbkDvafpGJeo5vyzpI2s1gbAbmSTeLSZtgOnUZnLLAG9ztvYfnYdsTkcb/hHUqDTFxeSZ7fDsNrknt7YhXp1SAUsD3IF/vt/bBWdoIYJBVj778i0WgfXf5Yi1qJiWvv5kT3j298Va8E/4M8n4YagrEjXUkaVUORAb1mPK9UjaGG5wxyeV1EotAqzD1A06qkiTF7Ej5nDOvUzrUy9NqNEgCab6lMmI+Jmafcn+2IOneOlHozTMXmPSxCSLNKU9O3zNrRjW6O9QSGNWhmgIcbxE6F22ANStIA7AR7YCr1GUKapIE/Erq6rJHqVdJUREFge/OHVDxHRf1iqiqg0htAsItY7gDYMSPY8JG6qGnyqbLTmfMJHqIJ0t6xcSJOwFgsQMFlUCnw7UJ8tszoAUn1NrkblwtmQ8GN4F+zvMeHaaKct5YqBVOl2HrJYlgNSqW0rBNiN4nfC/K181VrVNR8jSmtXWmwNSCIDFvUwP27DBNXMM6aDVoZOYqV1/wDsFhpJYsWZjtpiFHa2CwsjzfTmKUqdMNRUMSWaBEgTA1AkgiwvM8xJxcg5ZR5lVVUEeYECt6gZ0kgOz6juFG5kmZxDmOpo2YpjKmpXaRr1AhNIGzEkKRzFhbDLq/TaAenSpuFfyy9VkqE01ZgD6RqCljwAdottiWxioZbN5UBTVooHUVPNrTqGvVKSNRB7ldpNwTOIOs5jL6qYTyUqKHLtTBW7aWVlIgkXNgZEGOMaajVpU6darUZDUMKdLMzLI1Em0IZWAJBmBGJvEeRIoO/7wQ4nQmkL6QbgLH8P2F9hscJ3Q7Ouj5fMrSZqrC0mmhAmoNKqHVbMIAB1ORtAIJOGGXzRzFSArEtfQVMUwCwUaiNJlVmxjge9f6d1KKgSqzw0fw4b1ppMFmkMygfhFiIAO8Pa9GkIFNGWm1i61Wp64kksikKVJJgCAPkcVdiDsoV1ekj3g/ltg9ngwD/nvhf06kogLAFgB2A4+3M4YV6oDfeP074kAfOmJJ3/AMjFfz+XpO0NSBkiW03N44YH7XjFkzi2Mk7Da0n/AAYQNSCE+WtZWYksoUMr7GXMmASBZWBmLWtSEJ/EIem9XK00SlIR0LCGA39LKoDEkEamJ333wz6P1tcvGYzAIYSUPlFpuUQFiIA1KaljaZgnE1PqOUzCoM0ldKlFrSCBAYlQ0LpI0kjuByL45zNGoHJyn8QEfElV1ie6ltPG8gAAQBAwWFFQWoE1UqSqGJafVpDTHMmxJGzR7YtB8IioEqPWNI0F0ZmHckgbNSkXFSQsGACLWnAn7rUqVFpZkCI9VWp/ERCTJCnUwJO20jUdjcPaGezAptUrErTy1QgeWIkqGVKsu2qFJDCdUyZw7AR5nw0wq0lSoqZapV1sikP5TLaNRJLALEE+5i2D6GRo06TVHc1AraXVdIRgZFJjTgSJnmATO2Kzp1ayKiVX1FgiahxJMFOSe9j3wsyy1NZp1EqtUlQoBJK/7byGBF/YDfCtjpF1yHienSKItKE1kuxJYmPWTJN4+HSZB2NziDqninLGif4awWsaXoEiY1GJBi0SZBwTkculKjTptRFek0l2ClirG7TpOpOYK9u+8+S8E5ZJzGXrkU1uUqlWXYgySLD3ae/vgWxOkKR0aky6wGRINmgwQNu5vP23wd0zq4Sm6EsYIhnANiY9rxyS3YAYX5Wo5rrUenTbLyEOhxpK7BVBX+1pg84sfUfB75Wq1fL/AMSi4lqRkwPh0gQwdQbxaAx4vhNNjtArdTpVKjJTqB14sQYC6u21iQZ42xL07LZas+kOSxGoJBEgGJBgyJ/EpxW16SrVg1SjWywF7EKWndQWACwbjeQCL2h9Sr0QnmLVa5IHmEmqm0gGzEEwSpFrX5wYhkWrpfT6VD4KYUiYKpe+998deI+l1KwXSwWkATUYyYHfSLsbRGEOR6/TqK4quA2iVYtGoEH4dM7f8Tx9B6PXqqPSFKvTqhyAocFGkyLssjcR6oviHAUnkqFeW/ZxmKpZz6FY+kOQGgRBYcEztx78wZjwVUpelrMkHXIAYe3aDyTwe+LUvjOojfxMtXBDEEKQ8Edx2i9/bFY8SeJFqIyrTamWZiVZ9Vt5t+hJ7e+BxMHCEVdFVYMzaY1LJg943Fvci2Jq1aoDAqqBx6o/qObT7Yg6f/EfQCQCfqSbHa5t/wCYs2X8M0jq8yq6uGIIgcci239sNq9GMY2V/K9SqV3cpQ84wRpWmCFIiDa3HO+N1OhVjLVTSoMRZQRMf8KYYCPcDDDIdfrVn8saWUbIp0qTyLFdx2jDXpuZaWVckHJNvQTEcSxuBAuZ+uNaR2bFfTenUB8TVc0RxTQhLTuSNvmBhz1DqP7syqtBmqAiWZgIFvg0MdC+4lo3OLB1N3OWpoHWizGSTAUSJINwLHFbz/ggKFrV84KrASy0miAbiGiCI7R7dyh2GnxO1WhnGYofLQjWq/CXB9MwC+kAX3PvbFGHiFhU8xHcU7LI+I/OZNzed7kcYuPTM2rL+60Munl1B6rRrMQxLMxLW5O1vbCLxP4HpZTL6qVcvUmGBCxE/hgTIEXuCJsIjBWhXTOE649T+GCKNMgKSCQIndgCW3vHtjfVutq60qYZEXLhwroCfMNoLXsSyk6gPxARAtVqqzAJTbXNtR9pA+sbYl8x6dJCrL6iQRzci9uItPzwsSnIueR8Q6lWnUq+YhAhmsRFwoOrUi6jq+IbGRYYtdHJUG1V3BrGnCF6ryjMAJYgfEoMCAIJN5gk+UZd9DlhH8oAmx3m32xbeidUpMp/eSxbSxVHUlS5U6d7CInU0+pwYFzgqgY66/0xs+YZn0AgioVQa+2gEakQAkbwZ25M/SugrSAU1HqBBC6o9IJkgR3MG/bEn77UrnUUNOVACFgxAVQNx7jElGUtb3P+WwWKhjTTSLQO1v7/AOWxEG1HVYkf59MRLXLbEEA/OPyx0IAJnnEjOc4WIHqAv+nF8RdO6m1CsCzaqb+h7RCts3YQTe0wWvtiSlSLkkAmO/tz2tjK9AEEao4tpNyYtAv/AGxQjVXMUtZijUby51+XNSkwBhKkhpk3+EypncYr2eplCHpV2Q1Kh1KSC5CmdQVYJgH632g4tVeuD5dJHXzKqE1OyopCxAN2LadzaDc4G/8AxSmlAhSXqEjzGaCdEGdMyB3A2kc3lB4Vigc1VzVFqqh6WqUqEgQUBYrcEExcwLyNpkO8v1OCEqUz+71/4YlpDVJht/UFJBA7nbAlN6WWNGDFGCxDRrIrGQIUCGNNQJgfFFpOCqBpZ6mcqAfLoNqFQH1CW1AEHbmB/wC4O9IfWzXTKOUydUGimuqSys4qAn22EAR99MzifJl8u9TMMtIs4KliGYwTJQjaJ5sDyTOE3SPCVUZg1ajKaZ1pSZSZJF1coN7hhBJ+W2Htfr9Fcq5qgmZRlFjNwTP4SN53BFsOhWKPFuRzdSmlby0RRBJpkqQDAGtRxxzGB+ieIaVOKhULUHxgfiCiGLKfSGtIKxOq55xcfB3V0zeUKlmaB5bWgkERqjFGy/7N801KpW/eqYclwyfzaZX/AIqSALDvBjBi/AyXo1/1JM2Hp+WFpG/pE+WxJhogekm7L8zzZovWPKNOg1TQaYJVtwAwiDIuIEi82+mFHhzJLlKa065gudyQV1HiRMni/a2Ceq+Eq9dkBam9Okv8I6grA9p0z+cWFxfCqSHaYN0Pq6tNKrqdC7EFQqiopuYUD0Nb8JEgx2x2anlZkPlFSoyhggKCnUSRbezAWHExiqZ3oWYyoLVUdaYkK5KlVOwJgmJ41b++GPiDpWYVqTQ9UmD6AVMARCkGBYX2+XGF/qx/5BeoVKVeulWtQHmavX5ZK65/EVEqJN5UiYJiThp17oCa4oVkyxB06NRdS15IZSSkyBA9P3wj6vnqKEaqTqx+NWDqSIiJmSB7GT3vgCn1Kg40mLtAgsGiZF+AOPleTiU320FItfTvDtVqFZDnC5VS40rpllgMG1iXEAAEbzeMV3o/h6pX1I1Wmjg+nziw1DiAot3k9xvg7pfis0mZTECTr3jUoA3tuB9jbAtdoQOiegys7X+KABAFjJMWmObGTMuR4+D7pfhV1QitTFGopEVVcOtRb2AuBYm9t8G9QqKlRlpU20+7lbx/uaTaL/MbgnFd6f1OoU8sVGDOwUCTFx84+mwAF8Tf65V0oCzQFGmXZbH1WGsCJJFhxh5NEKcaGNH9muZpL5jVht6Kag6gfwSZ9J1GYExj1PyEpZ6gqjSRTYCPxAASWtc7X9/fClVUKr1GY6WSFOw1MAhMW4tcie+GNfLT1JKt/RRfb30W+dvljWzUr/UOn/vClGTUr649m0uyn2IYYq/RPBeYchM3TqIij+EshlJkkhtJ3A4kfXbFzpZjSqLpLawwMG4lD9hJP3w28Q5g00paR6mqpIn8IOp/sk4QFTyXSswxZKNFKICfFsGElRBAJZRBMfLuMSZahQy+qGNerEGoo+HjSGb0oPzPc7CydIqur3sqvBG5/iAtqn/kBx374T+JOiialJaaND+dSV7IS12QxeJJ/LgYQFfp5oIxp5bL0gx+IUwrtBMHVVb0rzaSPbC5/DWklVIUuw9A0MRANpKDUQDY+/1ww/1uvRPkGioIsq0BoSLWGlQd95Ye+CcvqLt5tQMxAY06JBYXiGdrSdQ72XDsKFVLwtc6qjjssAH7L/n2wSOlIABrYxvOqf09vyw3y/WkT/4kA3BFM6mvb1VjCL8lP2wuz3iTL0z6ghY7Ign7sbscLYyWnlwafp1e5A9Xy7/THVBEaQp+EXBBk/pglMyCAVQgkciB8vn8sSVkJk2BjsAfqY4vhUOwCpTJhYgcgb2+57ffE1WkJ0AjgbEm+1zgfzIuDfsFkn/9TA/tjMvnWYqyoTpILl1hQs3IDESw4gYAGOZqDJaqlRi2hNQ0LpgzECTH4hJ9u2Kb1vxQuY0NRIoqkWgwCbX02ICiZ29Qxd+idbTOVq38P0UhploMlpJER2AO5+IWGCun0adLL1KioqeYS7aVAmdpA39Mff3xVE2U7KZs0mytB2Op11GbaiWU3+pbF4zGnVTZT8Y035kSu+1geOeMVj9n/RwqfvdRfUS3lBx8CSfhnbUTE2sDFtyczkf37NBGJFGmRqgkamOyyLxpNx7jFKJLkAdX8NM+bSs9MPT8xSwk7LCj0CJEb727DaXq3U6NOjWXK0wtWTrVKRQgwb6YBNueY+mLHWr6q+lTC01JheZsBYWElj7WvgfwVlFFStmz6jUaF50Ihi/zN+4tgUUugcrF/hmqudZPKWpSTLhUiooBJ5NpPwDuLtecVz9qeT0ViFdYZBqX/ifiLcW0i+8YvPReomtWzNYqFRYpKCRcqSX3iJaFn/acF9HWmyV6jrPr0y3ARQIk7mZvh0Fnmv7Oc5mqeWqnLZZqrl9z8IXTJ5EtJ2Bn+sXWfERrUqza6dKrUaXotN2WNWgEHSWgAqxHqU9zj07w8i5fJ0yqKmoFwoFhrYtAE9iBbbHn1HwNU6h1Jq1RBTy9RjUYqwllEACASVLkb/M74KCwDKeJBQovQqgVrWmdIM3BO7DmbXB3EHB9TxjUybJNGpTplZKNO8x6NVwNjpk/IRg/x74AQtTXJUYqkEuoeBpFtX8RrGSBY3n64r3h2iKudan1BZKC6OSNTCBBAIiAZjn64l2ilTGHRv2g1WNQuvmJBMIoAUkgKthEGSTM7E4t+XzlJKSs38JmWTRDF1udpjfmNhxbC6n4IoJXRqazlpYtSloViLEGdWm0QSSJ3IsEvibKkVjRVgBqhXJn0ttudIgWJNycRKVETdK0N831/LsNLU/MB+OnUUQqx8V7gAfiF+xwF1PqmXo0Yp0KLU6n/wAZ0UyInaDOq/O9r3vgehWWlSWsHcuWYFRs4Bi8g723F52xHl+r0DRbLGmi05lCSNQJbUb/AIrnYkCw5xOV6M3LW2Drmcq9JQMqlp13eJk3HqgAWs0yTEYX9bzoNNaZj03FrgG+4FuJG3z3xHm69NPSoKqZlSeCdvy7/QYFqK1RSKY1BRJWV1NxYbsRcne0k4StmMpOWibpTU5JZtJZSAxAYAxeBxYAfL2xHngKbmmGkJYHUf6GN+2B8xk2RFVl08sDANzIgE/yyZ9173BplPxNpP8AxJm2+LoHrs9qyuYZ6r1a5UU6gpimjC5ioClSDYLrsOedoxY81VIzqACSaT2NpgLEn/o48szubqOUrGpUQUhpAqAG0qQwgyYtY/WMHV/FlXUXNRtVMH1SNUGP5TtIiIG0QAMZPnSWlZ0vlVFq6PnlatSTSyuQfS3bTeCPSR8u4w06vmF/e0RyFUUqjSTAF1Umdh8XPvjzfo3itcrnXrVUZ28vSio34iQCYMgWAERN+2yv9o3jc5moERCEZF1BheQzmJmI2+dsaJ5JFqV7GTP1M5z93pZomU8wVA4KOJIEFRdrQOR7RgXoPjMCjWXMs/mrU9Oss8ssyCb6VkQThP4M8ctk20siMhOqGkQQLQZgDvacTVvEWSq1K9VssS1Wba10hiWLMJW0yOJtvviqKRZfDHV62fJao1JEDaCqqx9W6/jEA7TqIJERzifxL0nNhxSQ06VEi5TZp+IBYjaDJvt9VPgvrFKkKqUsrVahUWdOoMWcAC0gaAZ3kgFRBw2qdWzVZqVOoFp01YErapUYA7EhYB02kETvgboOxEejZioQjtoprazBjHYdgD/5h30vptGj8CjXsSbsfqf0GHS9HaNnPyRh+bQp+8Y6odIZGJme+usoA7WTUR9CMKxnKKxgQRwCYP5Y7GXaY0FjzEk/KwjHNbra0SdWYpUSOEpkn7tBxW+p+LabI6Nnsy7ndUUIkngsXJKzyIntgEW6pkHC6tDaRf1QlvfUf0nC/JOa9Kq4CEFiqkfCugXMkTJYxadvngPovh5syoNbWKUCFZzLGLFiI0qN+/w9jhrm69DKouXplaaCSSTaSSWJ+bfmfbFV9FYL0upl8tknU1aauZeoAw1erkiZJAj7bDCn/wDPKWaJy1Om9PX6VYxsSFM3t6ZP0xTvGuQNAllqK6VTKsGk734vfCTJ5rRJYB2KkAliNIIKzA3Pzt7Yomz3Dq3W6K0P4bo2kALocEcBVtseP/cV/qfiRumIiLTFSrVQsWYkCSfUdr3MC9oG+PNOn8hqgSIaO5U6lmPfBiVhmf4b1yEJDlm1MQZ3AEnURItwTO2HYNHpfhnqPn0GzJOgGxB2UILye0k7C/tfAGQ8f5Wh5eXCMFsWZQIDG7WmSJO+9sVfL+I6y01yaMalIKUFJEU6qdwzAgapuTJMzvgvI+BhXzFU1KvkU0KopYjU7FZMFo2ETAJvhWB6L0SsRk/MJUKQWMLE6pMzN+OO2OGoumSFOYNUieCDVPqJvxqm/bFA6R0ysvUmytRypX1VWLenybTvwQQoHBIHGLn408VCjTp1KWkszkKfiCkBhIGxgSRuJI+WGIO8S9RVKLeWGGlYSRA2hACfcC2+HHSsl5VECw9KgWsFQaR233+uPK08TVcwVp1HFQzrBYKt0lwGiAQWCifcjCLI+O8xSq+a1d2v6wzEgjkEbbbQBB2wWFHrvRM6HfM1mklXFIEXgJdoH/Jjb/bhF1nw/QzWYYSUrKEKMGK/zGCAYK+k+4+mEOW/aCcplwlEU6rO7OWYkga4Y2UgzLHm0fLAR8SVc22sBadakjFiDCtTIv8AEbMpIIkm8XwmyqZa06i+XDJXAa26wdXdTBs368YQ9Y6etWprSoqxLlQulUW0DkvUYkC0/K9qxl+pgsFUywu5Y2Mn1CCDwYtO/tiXN5rT8LMaaksCbaoHpniYvjF6dGfLVjro2XP8Tz1BALaw7fDYFZaZ3GkxxtvGIk6fl6w0Un1VQJI0EFzuRTmBzt7DC2lnRUTTYKbzIBJFhtvHJv3PfAlRjTDFHlpgcEzuQePniE67M8oY00WLo3gl81VUagEXSXJPq51AAc2C+xBOAWWtkXqIB5cuQzAAyovCsRvcgjnCah4iejXaouksQCCb6TF4v35knEdbqj13LOxaCWlmNjyT9T+eNukRpdBPVes1K7lnAkRB0gG4JG228wIAM4godLqMoIRiD/Lp783sZwHmaiibg/17/TjfvgTWRaV/LnAt7F3tno75rVpGpWEEsvA+VttrdxhHUyHm1XAqFUQiLTIsSd+7ae8zg4ZR10klRcyBtM8mbwTvidhBADT72AA5+Y/vjz1p3Hsa0D0MslLUbCCx1nTK82gSF0xEcAjfYqplhVpEVAW1kaSJsV9VjJIkTbkYhbLBzKnbvF9oJ+gv3wA/Tcx5gEgUx8QDdwAbd+x94xrGDe72XjJsT9T8OSSVqrAmFIJIjeSAPyBN9rTjvwt0FG1tmzVWivKQJJ4LsCF+18WzK5elqIAGonSSx72/ycMRRp0KTK9eaLHV5ICQ5EXLEH8hxjqhklT2bQi1/wCmcdP8W5WmVo5PLGqRAWQzkxYT+HDvNdWzKAebVpZYNsqQzb7WgTisP4sSmhXK0gpIgtpPfvufoMIerZjMVWaaqKQOQ0/SVAH/AJgrezS0i6VOv5dSRUerWcGwerANhEqkH6GRa84r3XPHTu2iiulbSRYf8QeBJuRcz96a/Ra59WosT31T+Y7YzKdAzFRhTUMzMYCg3J/znbFYk5Fl6bSesVjRVqsYVdNl2kkm/wAzHGLr0vw1TyNOpmq2ln0lmNiogT6RyeB7ni0QeFqOU6cDl/NVs21qpvv/ACAkRA/lm5ub2FP6x1gCpXK+sGpYMZUEGZ07MbkDVMTtYYpLHYN3om8QftCes0UmqJS0j0kjf8erSb7yP6YIyubSrkir1VFdippIdVlEwpYyJIYmCbentitVKuW8mpMrVYyAghbWN5mTJttYYW0uokIFsSNvfA+hI6rEvV9YEKY0k2t32J/LBWeZDpby1kcD4SPcD+/bEvh406NQ1K9NatjCsYCzu21zGw2E82xLmfE4OXfLpTpwxkQvqEmTJ5MW9uLWwX4grVsho9O1g1mKKoFluWaBsBeBNpPE4bZXMVc4yU6aBqqt/DIVVJUj1BtIA0gXniDvIwl6PmUq1kp1SUQfGeyi5gbluB8xiyeIs5k0CPkZRXDJU3BgFWUGeDvPJX2wh6A/EvRa2SdnZgUqAAvSJgHtO+/0/LCCr11qrA1GL6RpUteBwPvjM31hvLalqmm7A6eJU2MbTjWV6bMViLBgdPtN8PoTsnfxA7VHLktqprTk76U2B9vf2HzwDnuotpWmrGAS0cSRH6DHXVKgNQlbAiO0nc4GqUwxUBgTB249pwL6S/gT5gFNTLF/mIvwBEzPviXqHSamnzGRlECT794HGB+k9OaqS0/AZJ2Ag4dZ7xjXbUGYeXcBCqwBtwJn3nf7YYbYpOVrUUDshCNYT7c45yWcLOb6JW0Hfa04jfOM0l2J7ycOOm5SnlmWqxWodPqQgwCw9JJ2MEiRiWVvoBzddaemSGaZ7kbgm2C6ebUqHhSYMA3AEc+4/riSvmqL1SummNTqWZRABJE22jvjnrD0FctQ1QbEMABb8ViftPHOIxI5YZOziWI9PPIAn5A8/wCH3wJmnZRpMnS2422Btja1CSGaQe3A/oLcY5Da2AEX5Zoj3JNha+HWznaoYdJ6R5rqDUp06TH11NwgEmSNxaYBgGN8AZzpNanDvTdVe6MVIDDuAbx/fFp6R0n93pNUjL5mnBDFGl0kQBIAsTYj7czXOs5dgRUqZkVa7CXHqLKTeC20+3GIjO5NDVCyrVPygnBVLJBhOtf0/XAi0TPci8YY1Kgt6RsO3+Ae2NWJnomWYarAAmZ5+HkE32nEOYOp5iSfSBvJgjuPv7YWq5OkrBYfDOxM7HmIPF7fZl5Sl1Rqgn/bEHVFiSVMAiJtsTjzYxUdiTaB891EJsEEQLzaJAkadrm4wOOtVZULTVhMCpsHgf71DH5RO2CvEuWekwhjR1ekVDIWVuJ1qDJ+3fbAOV6eSRULmpUiAWAIF4mJEA76u18dtqC2dKlib/1LMrcCmJM+p1Bvciw2wanVs0R/9cDlXni8e4wNmMvJAYMSNhTER2tF+0mJv3sW9KR8TAEfjtG4iAog88/PtP6a0Dna0Fv1CrH/AMmknm5H6gx/3iBq601uAxLE/n7YUZzqIVisEmLk8H/zntjZrFFhuRtv2OMrl6Y5Ms+T6mkHSFAHA/8AffAPibKVK9BPJ9N9Vp9Qg/iB4JBv/wCC5IgqYNzvvxbvyMMVcafWRYSGXa3sZix5H0xrBmkOS9MoB6dmZJNKo0GWYAmOSSY433xvNZvzPKVKSnypMqIJH+48mZMnucXbqeaFURrby5AgEgGSBpMfMEfP7RqQwcJTU+WYeYUzFhZLjmRxzjZmqZRuq5ZqpVgsQPUbR7fWMRZfpTO6ikJcmAO3cn2jf649HTreWChQKagGICgn3kfffG+k+J8jQrOdJ1MmkOEARTHqsSCNRA2EW98Cfg2jzbq9FkqaIkr2/U2mcXrJ+C6WVyYrVr1mXW4NtINwsb7RPuSMIR06pVqmqEJNVpVQLiT6QBzx+eGfUPDmdWmaddii1IMFtcxc7MYPB+eHkkQ2ltlc6j0sZdqb6gfMBb0kEbTpm4tYfL54WNVLOv8AKP6YuuW6Cj2dkZ0SADLAdzAZZPEGw7HFcznSdFRVMRBNv8n6YSdgtrQH5qjMIXRdCiYJs0AxJXgntjK2aLM5pKApJgT8IO4B5x31Hp15UcbYO8O9F11F8xSEJjsDY2ntMbYegbENPLu5HsYn54YZLpIcCDCHk7kzFsWHP9KoCDQINtlNtXBMi4Pt298CVqTyiKFXTA3gXjn+sYTl8JUt0I69Pyw6A7H8xbAy0pEH3J9gMXLKeDmK6qgLahMKQPi/ONvnIv2JPhxdLKykyRAIjTpBsAEtciYI5sScPIorvSOm5R6Bao9TzdWnShHzk6raeJwSKKEa1ZkCw2gidQmAOJUkRI7bcYZN4bYWRE0tpFhDC8kgkmGgkT7CwjEPUfCdZoYKS15KkSSWNzFtR3PffBkC8O/FucylWkDRoimV0nWABqtDKRvad53HvOKo2TAcS5Km4Hfaw+c747r9IqA6b2Ox+fON0+lt5iagdM3gm32Ej/NsNKgk9EkhpteTtEQN9/t9MRhJMDcmJ7cYJq5fy/SzC0gWuNt/fGUMs1NSxuZ1SCLf+H+mJMO9jvI+E3pMrmoATE0yY1CdpnmJ23GJhn6mpsvlsulSknpfXTE1GFnJJaQSexnmcWvrHT2/dPPP8UBFLwLrb1GZggSLAce9q30rpOYZm0ghT6xDgFy4lthteIkRHM45pWpXL/hMrQgyeQam7hyVaCChsTawuCpnufpgSrmGpMUhBp4ZEY992QnD86ybuHIEEMDM8KeyzH80EYUHpNVyWCAex+43Mm2NFK9tibLPSrRFtJ3BMGBt29vzxNlYUiooBebSDx8UEERtPvjnUGGsyArafh4iN52jgDEo50wJgjVYAd7GedjOOaq2ST53q9Kog85pVTImSZ2AgmJ+Qm+AU60kyqwrbWJmBwN/04xJlull9RYgSRtcRHM+4jB4yyqfTML8WwPaBwLd42GK1WzRU1sW5LrlFiVqawbQVG/E3ANzFtxGDRlfNgpWVdLRLqw5Md4JCg/+Y4VQJDKlS8T2H0j6wefnjutlxmAAYtJNzAkwdt7D7He+EuSN1Q00ZT6cpcsDTNRwdmABi3O+N1cmCP4qhWAkEbG24I32GF/VKGjSuqY3HcbCD2gc32vjrLZmuUBpKCpgAOJAm7CTbtza+No0+iosHziimsyx9RJn3vYDYW2wHks9q9GqJ5uRMgD9e2G9SjWDFqoBXVZSIEQSBAjcX+5jHIp0NwhBEn2k3MfUD7DCyxZnLu0QHqYWacawPiMWgex3+ZwW3UxAUIVgQYAIafxTO/cbj6YipMjW0EyfUZF7fK/1tgwvSCAKGUkMQSonYe/b+uNP1ctlqVo4yQYKFanTGoayumCqgwJMSTHuN8OMjRybE6aatUEQzqGNxtfn/L4VDMISSfMkk6ja44E3tHH98aekqyyTt/Mf6QMZPlSZpmOsx1VaI1kfAymAACYYGANjIt/5hT1HxC9VNL0wo1FgSTIPY7cfLEXnEMrFiGW8iJvjnywxZhJB2vBJ5xL5tGcpWLc0rDV5TeXUaCTYyImL/XA+SpLVr68w7M0ASulRG1hHz974ctTXUPMpMyGxK8g+33xEOh5a5WrXWAJBUEWt7XON+KarZUXoHrdKpszaWsom4G2wm037RP8AXSeZ66YeVW02na5E2FhYTxgyjk8sCCTWaREjSoI35Bi/64kzvS0pgGkrjky0mNwbrtPP64JNUD2rAaNFdZKn4RIne/6YJy9dderSGuNJN/8AJxHQyu5iSViJgCe/PPvhrTorUGqpmAjHZYAAj2B2xkt+kKP9O6Of0RACr7AEwZnf22nGhnGYKYAG9oB5idrxebb9sBVMuqWFYN7n5xx7DG6/SAYYvIImRb6GNuPnh3XYJtdhtSrsNGkyRqF5vx7DvOI/3si4mQJNxtMSJgcjnHGWpBfW5kXi5i3EfK+I851GOAY9IUEiJ2sQRtBwZfAfI/CLqNPzYcKGb6f4P+sAVHVblQGb7j/r3wyyOWhEXSVYmTcEExFj29o/vhZ1HJEklWDFSDAuRaCO4GoxycaKV9hLkyVA+cylNySzAkCxFoB2DH/PywZQ8JzDBkMKSWWpIsJtMcD8sIhqdvLVDqHAvFjJ+1o4jDyhWIVQ/wCEnUSDLA78iBFtp2+WI5JSXTM8mgoZp0y6zIpLYSy6iWk3gSbcSYHA3wT04koFiQQNLaoNjAH6XBmZ3wFWyqOF1BvQJAO/5H+mNU0OnTqZtAlVgEAD3JkQOI5GMp36ZuTfZBV8PuSzB9aqSWMwxJMmJB1R9DMwOMaodGAF6tVZOwj/AA/9YOh6dSCWUsZKsoIM7wR+UYNObT8VOox9rwOB/X64iU2lVjyExo6CWIgbHe3Bsd//ADGz6goIJFtFrGLE8H9cSCr6u41bG4vI224ntiDPOdaieY+kx/X8hhtDGC1mAMW03ILTYT8NvikDA61dDGW8xexFyPaLXm9xzgvN5JRTbf0gQJ7YAztkkbouob7xP29sZP4hsyqgX+K0kL3uSDwPp85xxl+qQv8AKu7Kp2ae8QNj3GFviGhpUAM3wg3PyIG2wOwwVTojyQb/AAzHctczO+KnCkmxDrLdTFQBQxEmRBgCI7/pH98HZeq1EeWvrEkWa5HG5tAjvvOKz0uodTxaCDb33HywyymeZrmJ1lbDgSQPviM3x6iXGVBXUmdmU3hTtYW4ufSft9MQfubEwATqY6QI4g3gW/LHGazDEA6iCSJi02/6xlCoQA3Mx9xJxSk2rY5GkyTyxVfhNzIiW2A7mbW7H545zIhyDBf8UXXbv7R8re2GNV4pTAMg2M8NHefzxHl0BRSVHrXUfoDad49R3k++L6IWhd/qQEjtf9Mc5jqABHvb/P8AOMbTIL+8OOwn76rdothazyRwDwPmfrxN8Timyv4HNJeAZm/P22tvzgwV9BCqQSB9QT3+2O6XT1IqTPoFvzt+WNZRzFzIIIg7QVmLfLAOPRNlq4g2Bibm8/TYfPEua6eHLEOApKwJkEgEn1C2/wCWNJ09AqwCJVmieRBA+QnHPTgHDyNJGkAr6beYqmwtce2LT8GjKo9YphQQBfU2n5xAN+e1tsazeTloIqQPSSTIB/DB/wAucMTRC33jSL33BOo9zYD/ACcd5hpbUfiM+qBO4P6/oMPwLBaCaEsGa9wqnVNjF/fnHLUlcjWpS/3AkyY2E2mfpg7Lv6C3JJBueIg7ziHOGKBcWICm3JscTVsGAmghIQKzcSI2iSNo+97Y6FdqQYsQViIIgbxHpF/ptthXnuosgRoUltyRMyBuZnDcZUMuok6rXn3He1+bY067M2zirDEKUJnYG3zuf5QeI+uNZukZkFYFtJa4MTMxEC++JMrUOsqTI8sMo/lJZl9MRAj57YH81ihbUbANHEmZt9MNKgXZum1NVJUUSNtaOSJ3uTIJ/wAnAdGkHZmigj7aTqYVBAINrE88/wBcOa2RVgSROkSNt5EH3IwHnxqSowlCs/ASs7XPc3ONOihFl8oyPCqCxmQvw27BbACf1ntiPzKhM1DeoAaYF4XccxJsfqMWNMirLSIlC6uGK7nebmd+cU6rTK1lBd3iI1mYk/8AWKasbV6HOay7eWqq5HJItfc3HF+TiXpqz6dU3EgjSRbhvcb2j0++FFPMtUB1MSApIGwF4tHGLh0npVNaZQC1pJuTN7zjDk72YogpNKkayV7E2HyJFvocH5x6IIUPqgCTTnTJuYPO+IjlFFHSBAJj7X333AwdlvD1N1DEvPs0f0xiof6YXS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0"/>
            <a:ext cx="724082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 спричиняють  жахливі екологічні катастрофи</a:t>
            </a: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60" name="Picture 4" descr="https://encrypted-tbn1.gstatic.com/images?q=tbn:ANd9GcTohTnUzdATOlTJwDhaP0CpI4DmLPIGA0YehOmoN_bPOnI4uhh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2952771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62" name="Picture 6" descr="https://encrypted-tbn3.gstatic.com/images?q=tbn:ANd9GcRabxCU2DIllzjGj0m513HqFxLpCrUIOmx1TupBF4UVNo63Amh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214422"/>
            <a:ext cx="3000364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64" name="Picture 8" descr="https://encrypted-tbn2.gstatic.com/images?q=tbn:ANd9GcQPce1k7Kj-5g5PQA11S7TDDFreFrakBnAoiXYxJgjHISOIkJP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6733" y="3857604"/>
            <a:ext cx="3477267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68" name="Picture 12" descr="https://encrypted-tbn3.gstatic.com/images?q=tbn:ANd9GcQ3Acomp5c7IG_zx6Wm6YI3qQDTJUlfBxUTRKaE6JL--E2zAGM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2071678"/>
            <a:ext cx="3286847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94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ncrypted-tbn1.gstatic.com/images?q=tbn:ANd9GcTrNGCilMsGcpzkDdaZVKZxX1AFYSjYhdF5gh3kb7amQhD2gRK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s://encrypted-tbn2.gstatic.com/images?q=tbn:ANd9GcT_jyZQTb-wqiB78oO4xe1cNLkW7DJdzHhT_t7jjA3Dhe__d5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2466975" cy="2347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00100" y="2500306"/>
            <a:ext cx="724082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 повинні </a:t>
            </a: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зупинити це…</a:t>
            </a: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6" name="Picture 2" descr="https://encrypted-tbn1.gstatic.com/images?q=tbn:ANd9GcRAnc88UO61Smn7SCr2QhDwv_5EbPXCMX0MGIxU-kyUhVBMEZd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7430"/>
            <a:ext cx="2719357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508" name="Picture 4" descr="https://encrypted-tbn1.gstatic.com/images?q=tbn:ANd9GcTkEsZ5HtLVp1uFfc5cYTWmI3KIVdkzLHviYIV2oi5RVPmf8v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500570"/>
            <a:ext cx="2857500" cy="235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510" name="Picture 6" descr="https://encrypted-tbn3.gstatic.com/images?q=tbn:ANd9GcR9GCKKbrM9LVcFIfDP4Lbxvmj4_ypmKS6Hig01Uw4aoxbHflJ06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0"/>
            <a:ext cx="2847975" cy="2214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512" name="Picture 8" descr="https://encrypted-tbn3.gstatic.com/images?q=tbn:ANd9GcTX5xcZgu6jfr0LgW139DFuOM6GJwJzQaZG9TgmSLT0TiWAccU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0"/>
            <a:ext cx="2898507" cy="2214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514" name="Picture 10" descr="https://encrypted-tbn0.gstatic.com/images?q=tbn:ANd9GcQzuC1NOGNi3JDxAiOL42wlsd31feqt5pBpOUHm2Y66TBo-3u4r0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00546"/>
            <a:ext cx="2847975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516" name="Picture 12" descr="https://encrypted-tbn3.gstatic.com/images?q=tbn:ANd9GcRpcEZZUoioPiXADWwT8XMviTgno1jihwjRcMigAIsJfWLuqSi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2071678"/>
            <a:ext cx="2628900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518" name="Picture 14" descr="https://encrypted-tbn1.gstatic.com/images?q=tbn:ANd9GcR22X86ZTQMDnz6a4obnBE4xhc2ALy77zhDTeXjPhzR6ptapI57x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4214818"/>
            <a:ext cx="2776506" cy="2428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1.gstatic.com/images?q=tbn:ANd9GcR_RY1CHjanGv216cs2UiD2JifhWbtsel5WRnSg0ylmF8ssP-nn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09" y="0"/>
            <a:ext cx="9082791" cy="6858000"/>
          </a:xfrm>
          <a:prstGeom prst="rect">
            <a:avLst/>
          </a:prstGeom>
          <a:noFill/>
        </p:spPr>
      </p:pic>
      <p:sp>
        <p:nvSpPr>
          <p:cNvPr id="20486" name="AutoShape 6" descr="data:image/jpeg;base64,/9j/4AAQSkZJRgABAQAAAQABAAD/2wBDAAkGBwgHBgkIBwgKCgkLDRYPDQwMDRsUFRAWIB0iIiAdHx8kKDQsJCYxJx8fLT0tMTU3Ojo6Iys/RD84QzQ5Ojf/2wBDAQoKCg0MDRoPDxo3JR8lNzc3Nzc3Nzc3Nzc3Nzc3Nzc3Nzc3Nzc3Nzc3Nzc3Nzc3Nzc3Nzc3Nzc3Nzc3Nzc3Nzf/wAARCACYAMADASIAAhEBAxEB/8QAHAAAAgIDAQEAAAAAAAAAAAAABQYDBAACBwEI/8QAOBAAAgEDAwMDAgQEBgEFAAAAAQIDAAQRBRIhBjFBIlFhE3EUIzJCB4GRoRVSYrHB0eEWFyQz8P/EABoBAAMBAQEBAAAAAAAAAAAAAAIDBAUBAAb/xAAlEQADAAICAgICAgMAAAAAAAAAAQIDEQQhEjEiQQVRE2EUM3H/2gAMAwEAAhEDEQA/AOthalQVBE3vVyLawp1dCESwmphWiLit6UxsnjKGUqQCD3BoBqnSOk6iS72/0ZT++H0/27UwVlcDTa9HNtQ6EvrfmwuEmiH7X9LUCvtF1S2XE1lNwO6gt/tXZGHFaFT4oHjlhrkUumfP1zBNGfzEdD/rBFV1u7mE/lvke2a+hZraGcYlhjcezKCKCah0VoV7lms1ic/uhJU0LxBLM/ZyK21sHasnpYeKZNH1RZON/Y0T1X+FltKhOn3rq3gTDP8Aekm40rUunNSW3v42RTysgOVYfBpVYtdlOPk7emdHjuC2MnNWgcjNANOuAyrz2owkpNBos6+iyDUkYJbIJB9waqk8VatvVwK6kBXSLkV9cRcMBIv9KuQ38MhAf0H/AFD/AJqiQqnB71o+1sjANNVNEt4or6DRIYZXBHgitoxQa2Zoz+XKVHgeKK2crSDDkZHmmq9ojyYHD2WGGRWhXkVJXmOaIW1s8NagZNb1oXVa8C9AxAKuReKiQJL2qURslOpgItKeK2qFSakDUljUzevK8zXmea8d2YTXnFYeK0kkWP8AUR9q8c0zfNau4QZYgD5obdag4yIwR9uTQXUJrmSJmMogGM5Y5NC60tlOPjVfth+LVbW4uzaxvmQDOD5qDqTSIta0qa0dV34zG552tXNOmbu5/wDcK2ilk+qnqwV7YI7muugjwMmuQ3S7BzxOO/icStrqaxvTaXQKPG2GQ9xima2vx2zkeKZuqulLLX4XkKfRvVHonXjn/UPauX3Iv9Eu2stRiZJE7N+1h7g0q4a9FeDkeXTH2G43L38Vbt3KEN4pJtdVZNpLelhkE0yWGqxzxDBBGPBpaZXSTXQV1d5EtRcwclMbgP8AKTzWkl4GiiEZGZOx+K2t7kMu1sMpGD9qDdWJdWulu+nwmRSCp2jmNT5xROutgQkuqDmmXcN0rNEcopwG96MWrbZFHua5105qiqsVupCRKAM5/Uae7eTcoZeaLHaaA5OLS2Ha1Y4qOCTfEGz96ilmH1wmaoSMmuno2kJDd8VrGrN5rd4ix78VIF2jiiFa2wVBuXsaIQtx6qpQjFWkOO9Ms4ixxXorVSK3A9qSMPOazGRWx4FU7y5KZSP9X+1eDmG+jae6SM4BBPah88u5WaRsCqd5fLa/r5ZjgfehWtWN/d2rNHfLA+MhAuQT96XV69F+LjqWm+jXUtftbXeodS48ZpcWbV+o5xBYQuI24MjcIo98/wDVL+j6Pd6nrxt7yTCRN+c+7x7D7127S7eK1t44ogoRVAVU7AVxYqpeVegsnMjFuIXZS6e6astEgX6USPdED6twwyzHz/KjgAHbGK9Ufz+a9xTV0tGbVOntmp+1UtS0qy1OIw31ukyeN3j7HxV/Fat7172Cm16Oc6t0CYFb/DrgmHOUSXkofg0Ih6W12zBaDa/kJu74rrEql1O18YqoAu7LgsfFd/iivY6eVkjo5rp+ruk7QTo0cynDIR2NNlncfWAUkkY/SP8Amq/VfTP+K7bqyRYLiMcP23fegHT+qtaTG0vYzFPGcOrHkn/qpnjcPX0aeHNGedfaCmp9PQrdDUrNTHtyWhH6W+QPBoto1wHQDPGKkhu1nU+tSB4qk1tJZ3KSxcRu2GA7D5r2kntDE3U+FDPay7A0fv2+9WVRQcsPVih8a7iozgnFE9vqAqhejHzzqj0HjvXgb2qOZxGnPmtl4FFonbKceD5FTqKA2V04Hk0Vtrh27g065aBTCCLUg4rSN89xXk8qxoSaQx0LZrdTCJD7+KDzzbY2djU80m8kk/1pW6j1QQwsqOobHZqTkvxWzS42DyZIGa81RF7iP1H2+KtaxPJDZnGGz+0VQ6JmebS3upwm6SVgNp7gYq7rsyJasxyMDx4pe/hss3vIlrpC3oEMbSzyAn6olw3sRgV0TSuY8gYUDHakToGwN8ruzkIZGfP+bmulQwrFGI0BAFXOksUz9mDmXlyKf1sjnvbe12m4kEYY4BYHGasIyuoZSCCMgioo7dUUqzNJk5/MO7FSoAqgAAfApR09JrDih+s6tbaRaG5u2IXOAB5PtSHqP8QrgXbpbrHHEMbPqKST8GuNpAukdEaaNWCY5Y1sEHfgD4pa6d6ms9byioyzhdxzyoH3o8HcnHsKP36B8kSyKrIQWx7YpO6q0S0u0+rKz/Xj/RKowQPmnEISMnz4qhqFqJIyMZ4opUvpnldQ9o5dZ60dNvdtyTwcFieD80yN1PaX09vZ2bCWQuC+BwopU6z01llYqnFUejIpBqgdeMH3qbNjWN/F9GvxeRWekrXaOzxH0Ic9qn/F4xJnKeTVG3f/AOsfFTTR/wDxxyM7v7U/Hp+yHlLxZLcyiSSLYcqx71LFLlsE1W+ll4QDxnO6p/oBZA+88+M8GmNJEfYHtYdvcii1ouAO1Lcd7tbBaiVjds7bVyfmnZJegZpDCpAFD9RZhKnPDCpo95FVtWDBYG9mwajta7LMFLzSKFxIQhCkbscZpL1221e9cqI7MDwd+TTs8SsPUM0KvGijuIra1iBnlbAwM7R5JqW15ezYw2p3o10CzksOn7WCYj6qqS+O2c0u9W3ZjgcDcCRyAeKc7ofTQKCScUg9UAmaIN+n6gz9s15r0js1qKocOii8FhbWygYRQcgdye9OnOD4pP6Vx6McgjIpy8Vfl0tI+flt02yJQxJyTQHqvqGPRIRHnM0inaS2NvzTDz5/tXOf4siBTaPIpMjAjA8ikt9HfQsazrd3d28cQuJJowfSduQfORS9MXkbNw5yAMr5NW4JHtEMsClSQFKsfVjzg1FqF8t+7yraiMqBlQ3YCl+wNnllc3FkrNC74dfzFSUrlfY07dI9RXVva3qOrNIYy8byTZCgDjAPeufRTMkRQLuDKQMnPFEba/lktTbmdVCDKMy84xyBXVtHNnYekNWutTt2F0pYoBiTbjOaPsowf+aR/wCGwhlR3Ek/11HqBJ2n7Cn0gEUxMaltHPuurQm2YqvfliPNKHSYZdRWM44rpPV0Ae0cfFcr07UItM1pmuWZVHOQuc0PITqUy78fkUZHv7R1iMn8Rt8KBUzs5kjU8qCcgUK6Zvl1WeS5BxETlQe+B2o9vjG85AOf6UzBSa2L568aUsshFeMBR35HxVTUryPS7N57h/SP0/J9hVpp4ra2M8zBI0GWY8DFcq6k6jfWNRLAkWsZxEn/AD/OuVeibFj8mMtrp4DZlkBpj0+KCFAVIJ+KQo7ufftkYj2waN6XckMFDEir7hteyWaHZGUrkCq+qrusyR+0g1rZzb481PdLvtJR/oNQ3OivHXyQJjbKjio1to4pGmbBc+cdhWsb+kfaop5iwIJqVtI1VLb6MdhJuJ8dqROrPXIqqOAcsfYU4uSoODwaUtcCmVmcZAGT8/FBTZTM/FoYOg7n6lqoP6kbBroCnIzXJ/4dXP1Ly8zw29SB7CuqwklMmrXtymzCyJTkaRse4rn38VyEgsmZQ2WYc/2roRoVq+iWerS27X2XSAkiLPpYn3oGBSOFX1xLdBVOWK8Y9v8AxUQ06QGcsSjIhOT2b7Gul6v0NJcaqXtvox2j+oseNgzyPmq90uhQ6dqeix3MbBYjJFMeG+pg+nPmhFpdgG06G1KSxiuN8RMw2RIc/wAqp6fo8MWrf4fqcklq6+k7U3FvHH86fLTr7R7eyso2SV5TCoYRR5CHGCKrax1Ppl6Aw03e4IKyO2xhj5HNDVxPthOdjD0l01/6fFwPxRnWQ+klcFRTF2FI2n9S6jdEKqxquABgZP8AU1bu7y8MR3znHPmk1zMa+xiXRb6rubeG2f600acfuYUD6Z6c0vXtBkku4VlDzt9OVThsDjvSR1QHuJ9pcuzHCj3J7D+tdb0CG10HQbKylnijMUQ3bmA9R5P9zTseZZJ9Hp2ntFHSunV0NT9K4eRPAZQMVfWNEQy3EgWMKWYn29681HXdJt4DJPqFsqYyPzAST9hXMOr+tm1VjZ6eGS07bsYMh/6p8tRB23eat0TdY9WPqsrWtrIVsYjx4+rjyaCadaSXbqy52eWqGw00zHfcE5HimqyiCIqooC/FRXk2zQw4P2E7y3gcAwvynBx5q3pcKqAzHkUJWSOS6xEWAPzVr8S0R2ngVvtPRhbQ0W84HpU4xROCQyRn2xStp85JBbtTJaMNmVqbNGkOh9gZiQWGf0mozkmpZMbpPljWgxWTvto+hj1sgnPpIpW1s4R2OOBTPcsApOaS+pJ/QyKO/wA159vQVPxls16LvoLOa4lmmVN7fuOMgV0my6o05isayO5PkJxXPZOiriTpO11a0jJvAGeWLy6E5BHzQ/R9Q5QM+MDzRZstxPSMO+72dpmvW/DtJbqGbHGaUrzXNZZmj+rHCc/sTn+tSaHrcbII5HGMdzUmqxxswmiI574qLk8i3HlLOJfsAXA1W73CXUHwT2yaHJ01GjMzSybm77QADTFHgjJxUvpx4rHrnZt62MUJi7B07ZRd1dse7Vcj023jxthXj35om2O4qGQjdwaH/Iy5Ps54ou2CJCm7aM/PahHUfUEFopjDBpCMBFOaqa1rP4WEQwn81uM57CgFpapcvveEMzHO7fkmreLx6teVsqxYHa2U91/eXKzoDGwO5Ce6mrselXk8hkupGkZjksxySaYLHTQoX0EUXitFUDg1rS9LSK1xpn2KL9OrIg4OT35ry16axLuYZ+9Or22V9KitooQCARXHTDWOP0AINKZMYUGiNvYuMZHajaQD2FSCIL8UKn7O+a9IUodNETIzzlQB6j80VFrFdQhVJIHZqoSSCZSFbODk1JFqP4dSgUZ9hX0fZ8v0ErW12RD6jhRnijNhIyIVJUjHBoJp6S3eJZAdo/aaLh44IiMAHsOaVl9aGY18kV8bnb5Oagn3AECrMI4yf51DdkKDzWLrXZ9DL9IB6jciCMs5480taWi9RdT22n4LQklpflRyf/3zV/qSYtA6KeSKGfwvuRB1hFvI/MR48n5H/ijx9sTyrczpHbURIo1jjUBFAAHbAFco/iXY6NY3v4qxuFhvpDuktkXIb54/Sf8AeunX2+S2ljgfbKVIB9q5pddHiDUobq53Sx7svzk59zTcm11ok4+Cc3fkKlhrDxgdwPFHrfXGkXaX4+9XdX6Qj2Ge2Oc85FJeo2dxYsTtZQD2qC+Om9NDsnBanyitjmmqIMZYfbNWE1NCO4/rXP7Oe7nlWKFdzn+wpjs9EuLgqt1JKARnjgCkVwZ2Kw8bJkCV1r1vFkGUEgfpUZNDpNaurn02luwB/e/GKZLLpe3jj3BATjHvVm30iNSB9MDg/wBRTI4Ux9FscTF9sXNO0V7mX61031G+aaLPSIYEBVEXHsKv21kq9wBxyatLbjHL5+1VeGh1Wp6koLGFbGOK3OM1ce0Cj/zUDRAeDXmme81XZGDjwawE9zXpIXgj+dbrGWjLvhQPAPNcnHVvUgXlmFujbft5zgDvmqV3qKoDjJOOCO1VNUumVGEWRnjJoAVu8o8YZlJwB4NaeD8etbyMyc/5B71jRTGobY3ctjPPFW+nLeTU75HcnYpyc0tRQhyfU25ufimbS78afAFU4Y+RWk11pGdOx3nureygZSwAHgUDtr57y5CEnaGyPmhUl5JcMA+WjJzmiOjRlbtPSwyCefFIyT4w2Px95EhgjYheeaoapJ6MA44ogVwtDr2IsCccVg0z6KUtinqSM5bPIpU0+4bT9XW5jyGglDj+R7U83MOWYHtSVfW4ivpQTwT2ruJ9i+ROzt1vei4ijmXs6hs/epZHWRdrAEH3pR6RvzLo8KM2WhJjOfYdqONdYYAGtaZVzsxPJ476LJt9jkxj0HuvihuraDBqcTK4AJ8YolBcL5qcTRnvxSMmEvw8x6/sRtF6bXRdcd5kzBMhUP32n5pocW1uwZWTgYwSKIvGkoPZh7UMn0a3kcuAAfIqfwcls5ZyPdPX/DR9XsYkbfMvA7Dnn7Ut3vV5cldItjvOR9SfgZ+wpibR4iuBjj4qoenYFJZUAYtu4pdeb9D5nCvsG6Hq0+p2zrqQJniOJUAx9iB7UZttJt0cXEBYZ/buODW0WjRRXYuo/SxQq4/zD5q5Cv0U2AYGa8pftg3U61JZVdiY3ZAqtPKqqWJFeySbgQnjvQzUJ4/w7KBhvf3p+LA8r/ogzclYV/ZrJqB3lo9vB8+aoS6vI0rIzbfOQaDXs5VcBsfFUwyFSzykE+K2MWCYXSMTJnvI9tjJHepcN9M80b0XczuixgQ4/UR2NJWj3oguwQgIJwKfdLLW8btKBiT1keBXMqaXQMPZyeKVUQcVNBK0rAEcZrKynpHEwzHcfh7cApnPb4o7oNyJ5zyTtTvWVlS8n/Wyri95ZGI421UuFyCKysrBaPoZ9gG7QBmOfNKOp25a6LCsrKGfYeVdBPpmd7adkb9Lgf1FMTXTZGe3isrK2eJ3HZ8/zfjfRPFefJqeO73Z5NZWVS5RMQy3jxtuR2U/Bqe11dycPtesrKF4pa7Qay1Ppk8+txx94jj4YGsh16ykIDF4z29Y4rKyk1gj9Do5ORv2E42juE3xSq6Djg0H1nVYrUfQTDynxntWVlT48U1emUXntRtFG2vvqAZbJPtVfVMsA6msrK0plJ9GZXy22Ll6d5PvmhUxIbGaysqie2Ifon0+YJON/wB+aYZNZlZUjBcLJwxXnisrKG5Wz0v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data:image/jpeg;base64,/9j/4AAQSkZJRgABAQAAAQABAAD/2wBDAAkGBwgHBgkIBwgKCgkLDRYPDQwMDRsUFRAWIB0iIiAdHx8kKDQsJCYxJx8fLT0tMTU3Ojo6Iys/RD84QzQ5Ojf/2wBDAQoKCg0MDRoPDxo3JR8lNzc3Nzc3Nzc3Nzc3Nzc3Nzc3Nzc3Nzc3Nzc3Nzc3Nzc3Nzc3Nzc3Nzc3Nzc3Nzc3Nzf/wAARCACYAMADASIAAhEBAxEB/8QAHAAAAgIDAQEAAAAAAAAAAAAABQYDBAACBwEI/8QAOBAAAgEDAwMDAgQEBgEFAAAAAQIDAAQRBRIhBjFBIlFhE3EUIzJCB4GRoRVSYrHB0eEWFyQz8P/EABoBAAMBAQEBAAAAAAAAAAAAAAIDBAUBAAb/xAAlEQADAAICAgICAgMAAAAAAAAAAQIDEQQhEjEiQQVRE2EUM3H/2gAMAwEAAhEDEQA/AOthalQVBE3vVyLawp1dCESwmphWiLit6UxsnjKGUqQCD3BoBqnSOk6iS72/0ZT++H0/27UwVlcDTa9HNtQ6EvrfmwuEmiH7X9LUCvtF1S2XE1lNwO6gt/tXZGHFaFT4oHjlhrkUumfP1zBNGfzEdD/rBFV1u7mE/lvke2a+hZraGcYlhjcezKCKCah0VoV7lms1ic/uhJU0LxBLM/ZyK21sHasnpYeKZNH1RZON/Y0T1X+FltKhOn3rq3gTDP8Aekm40rUunNSW3v42RTysgOVYfBpVYtdlOPk7emdHjuC2MnNWgcjNANOuAyrz2owkpNBos6+iyDUkYJbIJB9waqk8VatvVwK6kBXSLkV9cRcMBIv9KuQ38MhAf0H/AFD/AJqiQqnB71o+1sjANNVNEt4or6DRIYZXBHgitoxQa2Zoz+XKVHgeKK2crSDDkZHmmq9ojyYHD2WGGRWhXkVJXmOaIW1s8NagZNb1oXVa8C9AxAKuReKiQJL2qURslOpgItKeK2qFSakDUljUzevK8zXmea8d2YTXnFYeK0kkWP8AUR9q8c0zfNau4QZYgD5obdag4yIwR9uTQXUJrmSJmMogGM5Y5NC60tlOPjVfth+LVbW4uzaxvmQDOD5qDqTSIta0qa0dV34zG552tXNOmbu5/wDcK2ilk+qnqwV7YI7muugjwMmuQ3S7BzxOO/icStrqaxvTaXQKPG2GQ9xima2vx2zkeKZuqulLLX4XkKfRvVHonXjn/UPauX3Iv9Eu2stRiZJE7N+1h7g0q4a9FeDkeXTH2G43L38Vbt3KEN4pJtdVZNpLelhkE0yWGqxzxDBBGPBpaZXSTXQV1d5EtRcwclMbgP8AKTzWkl4GiiEZGZOx+K2t7kMu1sMpGD9qDdWJdWulu+nwmRSCp2jmNT5xROutgQkuqDmmXcN0rNEcopwG96MWrbZFHua5105qiqsVupCRKAM5/Uae7eTcoZeaLHaaA5OLS2Ha1Y4qOCTfEGz96ilmH1wmaoSMmuno2kJDd8VrGrN5rd4ix78VIF2jiiFa2wVBuXsaIQtx6qpQjFWkOO9Ms4ixxXorVSK3A9qSMPOazGRWx4FU7y5KZSP9X+1eDmG+jae6SM4BBPah88u5WaRsCqd5fLa/r5ZjgfehWtWN/d2rNHfLA+MhAuQT96XV69F+LjqWm+jXUtftbXeodS48ZpcWbV+o5xBYQuI24MjcIo98/wDVL+j6Pd6nrxt7yTCRN+c+7x7D7127S7eK1t44ogoRVAVU7AVxYqpeVegsnMjFuIXZS6e6astEgX6USPdED6twwyzHz/KjgAHbGK9Ufz+a9xTV0tGbVOntmp+1UtS0qy1OIw31ukyeN3j7HxV/Fat7172Cm16Oc6t0CYFb/DrgmHOUSXkofg0Ih6W12zBaDa/kJu74rrEql1O18YqoAu7LgsfFd/iivY6eVkjo5rp+ruk7QTo0cynDIR2NNlncfWAUkkY/SP8Amq/VfTP+K7bqyRYLiMcP23fegHT+qtaTG0vYzFPGcOrHkn/qpnjcPX0aeHNGedfaCmp9PQrdDUrNTHtyWhH6W+QPBoto1wHQDPGKkhu1nU+tSB4qk1tJZ3KSxcRu2GA7D5r2kntDE3U+FDPay7A0fv2+9WVRQcsPVih8a7iozgnFE9vqAqhejHzzqj0HjvXgb2qOZxGnPmtl4FFonbKceD5FTqKA2V04Hk0Vtrh27g065aBTCCLUg4rSN89xXk8qxoSaQx0LZrdTCJD7+KDzzbY2djU80m8kk/1pW6j1QQwsqOobHZqTkvxWzS42DyZIGa81RF7iP1H2+KtaxPJDZnGGz+0VQ6JmebS3upwm6SVgNp7gYq7rsyJasxyMDx4pe/hss3vIlrpC3oEMbSzyAn6olw3sRgV0TSuY8gYUDHakToGwN8ruzkIZGfP+bmulQwrFGI0BAFXOksUz9mDmXlyKf1sjnvbe12m4kEYY4BYHGasIyuoZSCCMgioo7dUUqzNJk5/MO7FSoAqgAAfApR09JrDih+s6tbaRaG5u2IXOAB5PtSHqP8QrgXbpbrHHEMbPqKST8GuNpAukdEaaNWCY5Y1sEHfgD4pa6d6ms9byioyzhdxzyoH3o8HcnHsKP36B8kSyKrIQWx7YpO6q0S0u0+rKz/Xj/RKowQPmnEISMnz4qhqFqJIyMZ4opUvpnldQ9o5dZ60dNvdtyTwcFieD80yN1PaX09vZ2bCWQuC+BwopU6z01llYqnFUejIpBqgdeMH3qbNjWN/F9GvxeRWekrXaOzxH0Ic9qn/F4xJnKeTVG3f/AOsfFTTR/wDxxyM7v7U/Hp+yHlLxZLcyiSSLYcqx71LFLlsE1W+ll4QDxnO6p/oBZA+88+M8GmNJEfYHtYdvcii1ouAO1Lcd7tbBaiVjds7bVyfmnZJegZpDCpAFD9RZhKnPDCpo95FVtWDBYG9mwajta7LMFLzSKFxIQhCkbscZpL1221e9cqI7MDwd+TTs8SsPUM0KvGijuIra1iBnlbAwM7R5JqW15ezYw2p3o10CzksOn7WCYj6qqS+O2c0u9W3ZjgcDcCRyAeKc7ofTQKCScUg9UAmaIN+n6gz9s15r0js1qKocOii8FhbWygYRQcgdye9OnOD4pP6Vx6McgjIpy8Vfl0tI+flt02yJQxJyTQHqvqGPRIRHnM0inaS2NvzTDz5/tXOf4siBTaPIpMjAjA8ikt9HfQsazrd3d28cQuJJowfSduQfORS9MXkbNw5yAMr5NW4JHtEMsClSQFKsfVjzg1FqF8t+7yraiMqBlQ3YCl+wNnllc3FkrNC74dfzFSUrlfY07dI9RXVva3qOrNIYy8byTZCgDjAPeufRTMkRQLuDKQMnPFEba/lktTbmdVCDKMy84xyBXVtHNnYekNWutTt2F0pYoBiTbjOaPsowf+aR/wCGwhlR3Ek/11HqBJ2n7Cn0gEUxMaltHPuurQm2YqvfliPNKHSYZdRWM44rpPV0Ae0cfFcr07UItM1pmuWZVHOQuc0PITqUy78fkUZHv7R1iMn8Rt8KBUzs5kjU8qCcgUK6Zvl1WeS5BxETlQe+B2o9vjG85AOf6UzBSa2L568aUsshFeMBR35HxVTUryPS7N57h/SP0/J9hVpp4ra2M8zBI0GWY8DFcq6k6jfWNRLAkWsZxEn/AD/OuVeibFj8mMtrp4DZlkBpj0+KCFAVIJ+KQo7ufftkYj2waN6XckMFDEir7hteyWaHZGUrkCq+qrusyR+0g1rZzb481PdLvtJR/oNQ3OivHXyQJjbKjio1to4pGmbBc+cdhWsb+kfaop5iwIJqVtI1VLb6MdhJuJ8dqROrPXIqqOAcsfYU4uSoODwaUtcCmVmcZAGT8/FBTZTM/FoYOg7n6lqoP6kbBroCnIzXJ/4dXP1Ly8zw29SB7CuqwklMmrXtymzCyJTkaRse4rn38VyEgsmZQ2WYc/2roRoVq+iWerS27X2XSAkiLPpYn3oGBSOFX1xLdBVOWK8Y9v8AxUQ06QGcsSjIhOT2b7Gul6v0NJcaqXtvox2j+oseNgzyPmq90uhQ6dqeix3MbBYjJFMeG+pg+nPmhFpdgG06G1KSxiuN8RMw2RIc/wAqp6fo8MWrf4fqcklq6+k7U3FvHH86fLTr7R7eyso2SV5TCoYRR5CHGCKrax1Ppl6Aw03e4IKyO2xhj5HNDVxPthOdjD0l01/6fFwPxRnWQ+klcFRTF2FI2n9S6jdEKqxquABgZP8AU1bu7y8MR3znHPmk1zMa+xiXRb6rubeG2f600acfuYUD6Z6c0vXtBkku4VlDzt9OVThsDjvSR1QHuJ9pcuzHCj3J7D+tdb0CG10HQbKylnijMUQ3bmA9R5P9zTseZZJ9Hp2ntFHSunV0NT9K4eRPAZQMVfWNEQy3EgWMKWYn29681HXdJt4DJPqFsqYyPzAST9hXMOr+tm1VjZ6eGS07bsYMh/6p8tRB23eat0TdY9WPqsrWtrIVsYjx4+rjyaCadaSXbqy52eWqGw00zHfcE5HimqyiCIqooC/FRXk2zQw4P2E7y3gcAwvynBx5q3pcKqAzHkUJWSOS6xEWAPzVr8S0R2ngVvtPRhbQ0W84HpU4xROCQyRn2xStp85JBbtTJaMNmVqbNGkOh9gZiQWGf0mozkmpZMbpPljWgxWTvto+hj1sgnPpIpW1s4R2OOBTPcsApOaS+pJ/QyKO/wA159vQVPxls16LvoLOa4lmmVN7fuOMgV0my6o05isayO5PkJxXPZOiriTpO11a0jJvAGeWLy6E5BHzQ/R9Q5QM+MDzRZstxPSMO+72dpmvW/DtJbqGbHGaUrzXNZZmj+rHCc/sTn+tSaHrcbII5HGMdzUmqxxswmiI574qLk8i3HlLOJfsAXA1W73CXUHwT2yaHJ01GjMzSybm77QADTFHgjJxUvpx4rHrnZt62MUJi7B07ZRd1dse7Vcj023jxthXj35om2O4qGQjdwaH/Iy5Ps54ou2CJCm7aM/PahHUfUEFopjDBpCMBFOaqa1rP4WEQwn81uM57CgFpapcvveEMzHO7fkmreLx6teVsqxYHa2U91/eXKzoDGwO5Ce6mrselXk8hkupGkZjksxySaYLHTQoX0EUXitFUDg1rS9LSK1xpn2KL9OrIg4OT35ry16axLuYZ+9Or22V9KitooQCARXHTDWOP0AINKZMYUGiNvYuMZHajaQD2FSCIL8UKn7O+a9IUodNETIzzlQB6j80VFrFdQhVJIHZqoSSCZSFbODk1JFqP4dSgUZ9hX0fZ8v0ErW12RD6jhRnijNhIyIVJUjHBoJp6S3eJZAdo/aaLh44IiMAHsOaVl9aGY18kV8bnb5Oagn3AECrMI4yf51DdkKDzWLrXZ9DL9IB6jciCMs5480taWi9RdT22n4LQklpflRyf/3zV/qSYtA6KeSKGfwvuRB1hFvI/MR48n5H/ijx9sTyrczpHbURIo1jjUBFAAHbAFco/iXY6NY3v4qxuFhvpDuktkXIb54/Sf8AeunX2+S2ljgfbKVIB9q5pddHiDUobq53Sx7svzk59zTcm11ok4+Cc3fkKlhrDxgdwPFHrfXGkXaX4+9XdX6Qj2Ge2Oc85FJeo2dxYsTtZQD2qC+Om9NDsnBanyitjmmqIMZYfbNWE1NCO4/rXP7Oe7nlWKFdzn+wpjs9EuLgqt1JKARnjgCkVwZ2Kw8bJkCV1r1vFkGUEgfpUZNDpNaurn02luwB/e/GKZLLpe3jj3BATjHvVm30iNSB9MDg/wBRTI4Ux9FscTF9sXNO0V7mX61031G+aaLPSIYEBVEXHsKv21kq9wBxyatLbjHL5+1VeGh1Wp6koLGFbGOK3OM1ce0Cj/zUDRAeDXmme81XZGDjwawE9zXpIXgj+dbrGWjLvhQPAPNcnHVvUgXlmFujbft5zgDvmqV3qKoDjJOOCO1VNUumVGEWRnjJoAVu8o8YZlJwB4NaeD8etbyMyc/5B71jRTGobY3ctjPPFW+nLeTU75HcnYpyc0tRQhyfU25ufimbS78afAFU4Y+RWk11pGdOx3nureygZSwAHgUDtr57y5CEnaGyPmhUl5JcMA+WjJzmiOjRlbtPSwyCefFIyT4w2Px95EhgjYheeaoapJ6MA44ogVwtDr2IsCccVg0z6KUtinqSM5bPIpU0+4bT9XW5jyGglDj+R7U83MOWYHtSVfW4ivpQTwT2ruJ9i+ROzt1vei4ijmXs6hs/epZHWRdrAEH3pR6RvzLo8KM2WhJjOfYdqONdYYAGtaZVzsxPJ476LJt9jkxj0HuvihuraDBqcTK4AJ8YolBcL5qcTRnvxSMmEvw8x6/sRtF6bXRdcd5kzBMhUP32n5pocW1uwZWTgYwSKIvGkoPZh7UMn0a3kcuAAfIqfwcls5ZyPdPX/DR9XsYkbfMvA7Dnn7Ut3vV5cldItjvOR9SfgZ+wpibR4iuBjj4qoenYFJZUAYtu4pdeb9D5nCvsG6Hq0+p2zrqQJniOJUAx9iB7UZttJt0cXEBYZ/buODW0WjRRXYuo/SxQq4/zD5q5Cv0U2AYGa8pftg3U61JZVdiY3ZAqtPKqqWJFeySbgQnjvQzUJ4/w7KBhvf3p+LA8r/ogzclYV/ZrJqB3lo9vB8+aoS6vI0rIzbfOQaDXs5VcBsfFUwyFSzykE+K2MWCYXSMTJnvI9tjJHepcN9M80b0XczuixgQ4/UR2NJWj3oguwQgIJwKfdLLW8btKBiT1keBXMqaXQMPZyeKVUQcVNBK0rAEcZrKynpHEwzHcfh7cApnPb4o7oNyJ5zyTtTvWVlS8n/Wyri95ZGI421UuFyCKysrBaPoZ9gG7QBmOfNKOp25a6LCsrKGfYeVdBPpmd7adkb9Lgf1FMTXTZGe3isrK2eJ3HZ8/zfjfRPFefJqeO73Z5NZWVS5RMQy3jxtuR2U/Bqe11dycPtesrKF4pa7Qay1Ppk8+txx94jj4YGsh16ykIDF4z29Y4rKyk1gj9Do5ORv2E42juE3xSq6Djg0H1nVYrUfQTDynxntWVlT48U1emUXntRtFG2vvqAZbJPtVfVMsA6msrK0plJ9GZXy22Ll6d5PvmhUxIbGaysqie2Ifon0+YJON/wB+aYZNZlZUjBcLJwxXnisrKG5Wz0v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http://umanchildrlib1.blox.ua/resource/2defaul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000108"/>
            <a:ext cx="3943443" cy="3754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4" name="AutoShape 14" descr="data:image/jpeg;base64,/9j/4AAQSkZJRgABAQAAAQABAAD/2wBDAAkGBwgHBgkIBwgKCgkLDRYPDQwMDRsUFRAWIB0iIiAdHx8kKDQsJCYxJx8fLT0tMTU3Ojo6Iys/RD84QzQ5Ojf/2wBDAQoKCg0MDRoPDxo3JR8lNzc3Nzc3Nzc3Nzc3Nzc3Nzc3Nzc3Nzc3Nzc3Nzc3Nzc3Nzc3Nzc3Nzc3Nzc3Nzc3Nzf/wAARCACYAMADASIAAhEBAxEB/8QAHAAAAgIDAQEAAAAAAAAAAAAABQYDBAACBwEI/8QAOBAAAgEDAwMDAgQEBgEFAAAAAQIDAAQRBRIhBjFBIlFhE3EUIzJCB4GRoRVSYrHB0eEWFyQz8P/EABoBAAMBAQEBAAAAAAAAAAAAAAIDBAUBAAb/xAAlEQADAAICAgICAgMAAAAAAAAAAQIDEQQhEjEiQQVRE2EUM3H/2gAMAwEAAhEDEQA/AOthalQVBE3vVyLawp1dCESwmphWiLit6UxsnjKGUqQCD3BoBqnSOk6iS72/0ZT++H0/27UwVlcDTa9HNtQ6EvrfmwuEmiH7X9LUCvtF1S2XE1lNwO6gt/tXZGHFaFT4oHjlhrkUumfP1zBNGfzEdD/rBFV1u7mE/lvke2a+hZraGcYlhjcezKCKCah0VoV7lms1ic/uhJU0LxBLM/ZyK21sHasnpYeKZNH1RZON/Y0T1X+FltKhOn3rq3gTDP8Aekm40rUunNSW3v42RTysgOVYfBpVYtdlOPk7emdHjuC2MnNWgcjNANOuAyrz2owkpNBos6+iyDUkYJbIJB9waqk8VatvVwK6kBXSLkV9cRcMBIv9KuQ38MhAf0H/AFD/AJqiQqnB71o+1sjANNVNEt4or6DRIYZXBHgitoxQa2Zoz+XKVHgeKK2crSDDkZHmmq9ojyYHD2WGGRWhXkVJXmOaIW1s8NagZNb1oXVa8C9AxAKuReKiQJL2qURslOpgItKeK2qFSakDUljUzevK8zXmea8d2YTXnFYeK0kkWP8AUR9q8c0zfNau4QZYgD5obdag4yIwR9uTQXUJrmSJmMogGM5Y5NC60tlOPjVfth+LVbW4uzaxvmQDOD5qDqTSIta0qa0dV34zG552tXNOmbu5/wDcK2ilk+qnqwV7YI7muugjwMmuQ3S7BzxOO/icStrqaxvTaXQKPG2GQ9xima2vx2zkeKZuqulLLX4XkKfRvVHonXjn/UPauX3Iv9Eu2stRiZJE7N+1h7g0q4a9FeDkeXTH2G43L38Vbt3KEN4pJtdVZNpLelhkE0yWGqxzxDBBGPBpaZXSTXQV1d5EtRcwclMbgP8AKTzWkl4GiiEZGZOx+K2t7kMu1sMpGD9qDdWJdWulu+nwmRSCp2jmNT5xROutgQkuqDmmXcN0rNEcopwG96MWrbZFHua5105qiqsVupCRKAM5/Uae7eTcoZeaLHaaA5OLS2Ha1Y4qOCTfEGz96ilmH1wmaoSMmuno2kJDd8VrGrN5rd4ix78VIF2jiiFa2wVBuXsaIQtx6qpQjFWkOO9Ms4ixxXorVSK3A9qSMPOazGRWx4FU7y5KZSP9X+1eDmG+jae6SM4BBPah88u5WaRsCqd5fLa/r5ZjgfehWtWN/d2rNHfLA+MhAuQT96XV69F+LjqWm+jXUtftbXeodS48ZpcWbV+o5xBYQuI24MjcIo98/wDVL+j6Pd6nrxt7yTCRN+c+7x7D7127S7eK1t44ogoRVAVU7AVxYqpeVegsnMjFuIXZS6e6astEgX6USPdED6twwyzHz/KjgAHbGK9Ufz+a9xTV0tGbVOntmp+1UtS0qy1OIw31ukyeN3j7HxV/Fat7172Cm16Oc6t0CYFb/DrgmHOUSXkofg0Ih6W12zBaDa/kJu74rrEql1O18YqoAu7LgsfFd/iivY6eVkjo5rp+ruk7QTo0cynDIR2NNlncfWAUkkY/SP8Amq/VfTP+K7bqyRYLiMcP23fegHT+qtaTG0vYzFPGcOrHkn/qpnjcPX0aeHNGedfaCmp9PQrdDUrNTHtyWhH6W+QPBoto1wHQDPGKkhu1nU+tSB4qk1tJZ3KSxcRu2GA7D5r2kntDE3U+FDPay7A0fv2+9WVRQcsPVih8a7iozgnFE9vqAqhejHzzqj0HjvXgb2qOZxGnPmtl4FFonbKceD5FTqKA2V04Hk0Vtrh27g065aBTCCLUg4rSN89xXk8qxoSaQx0LZrdTCJD7+KDzzbY2djU80m8kk/1pW6j1QQwsqOobHZqTkvxWzS42DyZIGa81RF7iP1H2+KtaxPJDZnGGz+0VQ6JmebS3upwm6SVgNp7gYq7rsyJasxyMDx4pe/hss3vIlrpC3oEMbSzyAn6olw3sRgV0TSuY8gYUDHakToGwN8ruzkIZGfP+bmulQwrFGI0BAFXOksUz9mDmXlyKf1sjnvbe12m4kEYY4BYHGasIyuoZSCCMgioo7dUUqzNJk5/MO7FSoAqgAAfApR09JrDih+s6tbaRaG5u2IXOAB5PtSHqP8QrgXbpbrHHEMbPqKST8GuNpAukdEaaNWCY5Y1sEHfgD4pa6d6ms9byioyzhdxzyoH3o8HcnHsKP36B8kSyKrIQWx7YpO6q0S0u0+rKz/Xj/RKowQPmnEISMnz4qhqFqJIyMZ4opUvpnldQ9o5dZ60dNvdtyTwcFieD80yN1PaX09vZ2bCWQuC+BwopU6z01llYqnFUejIpBqgdeMH3qbNjWN/F9GvxeRWekrXaOzxH0Ic9qn/F4xJnKeTVG3f/AOsfFTTR/wDxxyM7v7U/Hp+yHlLxZLcyiSSLYcqx71LFLlsE1W+ll4QDxnO6p/oBZA+88+M8GmNJEfYHtYdvcii1ouAO1Lcd7tbBaiVjds7bVyfmnZJegZpDCpAFD9RZhKnPDCpo95FVtWDBYG9mwajta7LMFLzSKFxIQhCkbscZpL1221e9cqI7MDwd+TTs8SsPUM0KvGijuIra1iBnlbAwM7R5JqW15ezYw2p3o10CzksOn7WCYj6qqS+O2c0u9W3ZjgcDcCRyAeKc7ofTQKCScUg9UAmaIN+n6gz9s15r0js1qKocOii8FhbWygYRQcgdye9OnOD4pP6Vx6McgjIpy8Vfl0tI+flt02yJQxJyTQHqvqGPRIRHnM0inaS2NvzTDz5/tXOf4siBTaPIpMjAjA8ikt9HfQsazrd3d28cQuJJowfSduQfORS9MXkbNw5yAMr5NW4JHtEMsClSQFKsfVjzg1FqF8t+7yraiMqBlQ3YCl+wNnllc3FkrNC74dfzFSUrlfY07dI9RXVva3qOrNIYy8byTZCgDjAPeufRTMkRQLuDKQMnPFEba/lktTbmdVCDKMy84xyBXVtHNnYekNWutTt2F0pYoBiTbjOaPsowf+aR/wCGwhlR3Ek/11HqBJ2n7Cn0gEUxMaltHPuurQm2YqvfliPNKHSYZdRWM44rpPV0Ae0cfFcr07UItM1pmuWZVHOQuc0PITqUy78fkUZHv7R1iMn8Rt8KBUzs5kjU8qCcgUK6Zvl1WeS5BxETlQe+B2o9vjG85AOf6UzBSa2L568aUsshFeMBR35HxVTUryPS7N57h/SP0/J9hVpp4ra2M8zBI0GWY8DFcq6k6jfWNRLAkWsZxEn/AD/OuVeibFj8mMtrp4DZlkBpj0+KCFAVIJ+KQo7ufftkYj2waN6XckMFDEir7hteyWaHZGUrkCq+qrusyR+0g1rZzb481PdLvtJR/oNQ3OivHXyQJjbKjio1to4pGmbBc+cdhWsb+kfaop5iwIJqVtI1VLb6MdhJuJ8dqROrPXIqqOAcsfYU4uSoODwaUtcCmVmcZAGT8/FBTZTM/FoYOg7n6lqoP6kbBroCnIzXJ/4dXP1Ly8zw29SB7CuqwklMmrXtymzCyJTkaRse4rn38VyEgsmZQ2WYc/2roRoVq+iWerS27X2XSAkiLPpYn3oGBSOFX1xLdBVOWK8Y9v8AxUQ06QGcsSjIhOT2b7Gul6v0NJcaqXtvox2j+oseNgzyPmq90uhQ6dqeix3MbBYjJFMeG+pg+nPmhFpdgG06G1KSxiuN8RMw2RIc/wAqp6fo8MWrf4fqcklq6+k7U3FvHH86fLTr7R7eyso2SV5TCoYRR5CHGCKrax1Ppl6Aw03e4IKyO2xhj5HNDVxPthOdjD0l01/6fFwPxRnWQ+klcFRTF2FI2n9S6jdEKqxquABgZP8AU1bu7y8MR3znHPmk1zMa+xiXRb6rubeG2f600acfuYUD6Z6c0vXtBkku4VlDzt9OVThsDjvSR1QHuJ9pcuzHCj3J7D+tdb0CG10HQbKylnijMUQ3bmA9R5P9zTseZZJ9Hp2ntFHSunV0NT9K4eRPAZQMVfWNEQy3EgWMKWYn29681HXdJt4DJPqFsqYyPzAST9hXMOr+tm1VjZ6eGS07bsYMh/6p8tRB23eat0TdY9WPqsrWtrIVsYjx4+rjyaCadaSXbqy52eWqGw00zHfcE5HimqyiCIqooC/FRXk2zQw4P2E7y3gcAwvynBx5q3pcKqAzHkUJWSOS6xEWAPzVr8S0R2ngVvtPRhbQ0W84HpU4xROCQyRn2xStp85JBbtTJaMNmVqbNGkOh9gZiQWGf0mozkmpZMbpPljWgxWTvto+hj1sgnPpIpW1s4R2OOBTPcsApOaS+pJ/QyKO/wA159vQVPxls16LvoLOa4lmmVN7fuOMgV0my6o05isayO5PkJxXPZOiriTpO11a0jJvAGeWLy6E5BHzQ/R9Q5QM+MDzRZstxPSMO+72dpmvW/DtJbqGbHGaUrzXNZZmj+rHCc/sTn+tSaHrcbII5HGMdzUmqxxswmiI574qLk8i3HlLOJfsAXA1W73CXUHwT2yaHJ01GjMzSybm77QADTFHgjJxUvpx4rHrnZt62MUJi7B07ZRd1dse7Vcj023jxthXj35om2O4qGQjdwaH/Iy5Ps54ou2CJCm7aM/PahHUfUEFopjDBpCMBFOaqa1rP4WEQwn81uM57CgFpapcvveEMzHO7fkmreLx6teVsqxYHa2U91/eXKzoDGwO5Ce6mrselXk8hkupGkZjksxySaYLHTQoX0EUXitFUDg1rS9LSK1xpn2KL9OrIg4OT35ry16axLuYZ+9Or22V9KitooQCARXHTDWOP0AINKZMYUGiNvYuMZHajaQD2FSCIL8UKn7O+a9IUodNETIzzlQB6j80VFrFdQhVJIHZqoSSCZSFbODk1JFqP4dSgUZ9hX0fZ8v0ErW12RD6jhRnijNhIyIVJUjHBoJp6S3eJZAdo/aaLh44IiMAHsOaVl9aGY18kV8bnb5Oagn3AECrMI4yf51DdkKDzWLrXZ9DL9IB6jciCMs5480taWi9RdT22n4LQklpflRyf/3zV/qSYtA6KeSKGfwvuRB1hFvI/MR48n5H/ijx9sTyrczpHbURIo1jjUBFAAHbAFco/iXY6NY3v4qxuFhvpDuktkXIb54/Sf8AeunX2+S2ljgfbKVIB9q5pddHiDUobq53Sx7svzk59zTcm11ok4+Cc3fkKlhrDxgdwPFHrfXGkXaX4+9XdX6Qj2Ge2Oc85FJeo2dxYsTtZQD2qC+Om9NDsnBanyitjmmqIMZYfbNWE1NCO4/rXP7Oe7nlWKFdzn+wpjs9EuLgqt1JKARnjgCkVwZ2Kw8bJkCV1r1vFkGUEgfpUZNDpNaurn02luwB/e/GKZLLpe3jj3BATjHvVm30iNSB9MDg/wBRTI4Ux9FscTF9sXNO0V7mX61031G+aaLPSIYEBVEXHsKv21kq9wBxyatLbjHL5+1VeGh1Wp6koLGFbGOK3OM1ce0Cj/zUDRAeDXmme81XZGDjwawE9zXpIXgj+dbrGWjLvhQPAPNcnHVvUgXlmFujbft5zgDvmqV3qKoDjJOOCO1VNUumVGEWRnjJoAVu8o8YZlJwB4NaeD8etbyMyc/5B71jRTGobY3ctjPPFW+nLeTU75HcnYpyc0tRQhyfU25ufimbS78afAFU4Y+RWk11pGdOx3nureygZSwAHgUDtr57y5CEnaGyPmhUl5JcMA+WjJzmiOjRlbtPSwyCefFIyT4w2Px95EhgjYheeaoapJ6MA44ogVwtDr2IsCccVg0z6KUtinqSM5bPIpU0+4bT9XW5jyGglDj+R7U83MOWYHtSVfW4ivpQTwT2ruJ9i+ROzt1vei4ijmXs6hs/epZHWRdrAEH3pR6RvzLo8KM2WhJjOfYdqONdYYAGtaZVzsxPJ476LJt9jkxj0HuvihuraDBqcTK4AJ8YolBcL5qcTRnvxSMmEvw8x6/sRtF6bXRdcd5kzBMhUP32n5pocW1uwZWTgYwSKIvGkoPZh7UMn0a3kcuAAfIqfwcls5ZyPdPX/DR9XsYkbfMvA7Dnn7Ut3vV5cldItjvOR9SfgZ+wpibR4iuBjj4qoenYFJZUAYtu4pdeb9D5nCvsG6Hq0+p2zrqQJniOJUAx9iB7UZttJt0cXEBYZ/buODW0WjRRXYuo/SxQq4/zD5q5Cv0U2AYGa8pftg3U61JZVdiY3ZAqtPKqqWJFeySbgQnjvQzUJ4/w7KBhvf3p+LA8r/ogzclYV/ZrJqB3lo9vB8+aoS6vI0rIzbfOQaDXs5VcBsfFUwyFSzykE+K2MWCYXSMTJnvI9tjJHepcN9M80b0XczuixgQ4/UR2NJWj3oguwQgIJwKfdLLW8btKBiT1keBXMqaXQMPZyeKVUQcVNBK0rAEcZrKynpHEwzHcfh7cApnPb4o7oNyJ5zyTtTvWVlS8n/Wyri95ZGI421UuFyCKysrBaPoZ9gG7QBmOfNKOp25a6LCsrKGfYeVdBPpmd7adkb9Lgf1FMTXTZGe3isrK2eJ3HZ8/zfjfRPFefJqeO73Z5NZWVS5RMQy3jxtuR2U/Bqe11dycPtesrKF4pa7Qay1Ppk8+txx94jj4YGsh16ykIDF4z29Y4rKyk1gj9Do5ORv2E42juE3xSq6Djg0H1nVYrUfQTDynxntWVlT48U1emUXntRtFG2vvqAZbJPtVfVMsA6msrK0plJ9GZXy22Ll6d5PvmhUxIbGaysqie2Ifon0+YJON/wB+aYZNZlZUjBcLJwxXnisrKG5Wz0v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6" name="AutoShape 16" descr="data:image/jpeg;base64,/9j/4AAQSkZJRgABAQAAAQABAAD/2wBDAAkGBwgHBgkIBwgKCgkLDRYPDQwMDRsUFRAWIB0iIiAdHx8kKDQsJCYxJx8fLT0tMTU3Ojo6Iys/RD84QzQ5Ojf/2wBDAQoKCg0MDRoPDxo3JR8lNzc3Nzc3Nzc3Nzc3Nzc3Nzc3Nzc3Nzc3Nzc3Nzc3Nzc3Nzc3Nzc3Nzc3Nzc3Nzc3Nzf/wAARCACYAMADASIAAhEBAxEB/8QAHAAAAgIDAQEAAAAAAAAAAAAABQYDBAACBwEI/8QAOBAAAgEDAwMDAgQEBgEFAAAAAQIDAAQRBRIhBjFBIlFhE3EUIzJCB4GRoRVSYrHB0eEWFyQz8P/EABoBAAMBAQEBAAAAAAAAAAAAAAIDBAUBAAb/xAAlEQADAAICAgICAgMAAAAAAAAAAQIDEQQhEjEiQQVRE2EUM3H/2gAMAwEAAhEDEQA/AOthalQVBE3vVyLawp1dCESwmphWiLit6UxsnjKGUqQCD3BoBqnSOk6iS72/0ZT++H0/27UwVlcDTa9HNtQ6EvrfmwuEmiH7X9LUCvtF1S2XE1lNwO6gt/tXZGHFaFT4oHjlhrkUumfP1zBNGfzEdD/rBFV1u7mE/lvke2a+hZraGcYlhjcezKCKCah0VoV7lms1ic/uhJU0LxBLM/ZyK21sHasnpYeKZNH1RZON/Y0T1X+FltKhOn3rq3gTDP8Aekm40rUunNSW3v42RTysgOVYfBpVYtdlOPk7emdHjuC2MnNWgcjNANOuAyrz2owkpNBos6+iyDUkYJbIJB9waqk8VatvVwK6kBXSLkV9cRcMBIv9KuQ38MhAf0H/AFD/AJqiQqnB71o+1sjANNVNEt4or6DRIYZXBHgitoxQa2Zoz+XKVHgeKK2crSDDkZHmmq9ojyYHD2WGGRWhXkVJXmOaIW1s8NagZNb1oXVa8C9AxAKuReKiQJL2qURslOpgItKeK2qFSakDUljUzevK8zXmea8d2YTXnFYeK0kkWP8AUR9q8c0zfNau4QZYgD5obdag4yIwR9uTQXUJrmSJmMogGM5Y5NC60tlOPjVfth+LVbW4uzaxvmQDOD5qDqTSIta0qa0dV34zG552tXNOmbu5/wDcK2ilk+qnqwV7YI7muugjwMmuQ3S7BzxOO/icStrqaxvTaXQKPG2GQ9xima2vx2zkeKZuqulLLX4XkKfRvVHonXjn/UPauX3Iv9Eu2stRiZJE7N+1h7g0q4a9FeDkeXTH2G43L38Vbt3KEN4pJtdVZNpLelhkE0yWGqxzxDBBGPBpaZXSTXQV1d5EtRcwclMbgP8AKTzWkl4GiiEZGZOx+K2t7kMu1sMpGD9qDdWJdWulu+nwmRSCp2jmNT5xROutgQkuqDmmXcN0rNEcopwG96MWrbZFHua5105qiqsVupCRKAM5/Uae7eTcoZeaLHaaA5OLS2Ha1Y4qOCTfEGz96ilmH1wmaoSMmuno2kJDd8VrGrN5rd4ix78VIF2jiiFa2wVBuXsaIQtx6qpQjFWkOO9Ms4ixxXorVSK3A9qSMPOazGRWx4FU7y5KZSP9X+1eDmG+jae6SM4BBPah88u5WaRsCqd5fLa/r5ZjgfehWtWN/d2rNHfLA+MhAuQT96XV69F+LjqWm+jXUtftbXeodS48ZpcWbV+o5xBYQuI24MjcIo98/wDVL+j6Pd6nrxt7yTCRN+c+7x7D7127S7eK1t44ogoRVAVU7AVxYqpeVegsnMjFuIXZS6e6astEgX6USPdED6twwyzHz/KjgAHbGK9Ufz+a9xTV0tGbVOntmp+1UtS0qy1OIw31ukyeN3j7HxV/Fat7172Cm16Oc6t0CYFb/DrgmHOUSXkofg0Ih6W12zBaDa/kJu74rrEql1O18YqoAu7LgsfFd/iivY6eVkjo5rp+ruk7QTo0cynDIR2NNlncfWAUkkY/SP8Amq/VfTP+K7bqyRYLiMcP23fegHT+qtaTG0vYzFPGcOrHkn/qpnjcPX0aeHNGedfaCmp9PQrdDUrNTHtyWhH6W+QPBoto1wHQDPGKkhu1nU+tSB4qk1tJZ3KSxcRu2GA7D5r2kntDE3U+FDPay7A0fv2+9WVRQcsPVih8a7iozgnFE9vqAqhejHzzqj0HjvXgb2qOZxGnPmtl4FFonbKceD5FTqKA2V04Hk0Vtrh27g065aBTCCLUg4rSN89xXk8qxoSaQx0LZrdTCJD7+KDzzbY2djU80m8kk/1pW6j1QQwsqOobHZqTkvxWzS42DyZIGa81RF7iP1H2+KtaxPJDZnGGz+0VQ6JmebS3upwm6SVgNp7gYq7rsyJasxyMDx4pe/hss3vIlrpC3oEMbSzyAn6olw3sRgV0TSuY8gYUDHakToGwN8ruzkIZGfP+bmulQwrFGI0BAFXOksUz9mDmXlyKf1sjnvbe12m4kEYY4BYHGasIyuoZSCCMgioo7dUUqzNJk5/MO7FSoAqgAAfApR09JrDih+s6tbaRaG5u2IXOAB5PtSHqP8QrgXbpbrHHEMbPqKST8GuNpAukdEaaNWCY5Y1sEHfgD4pa6d6ms9byioyzhdxzyoH3o8HcnHsKP36B8kSyKrIQWx7YpO6q0S0u0+rKz/Xj/RKowQPmnEISMnz4qhqFqJIyMZ4opUvpnldQ9o5dZ60dNvdtyTwcFieD80yN1PaX09vZ2bCWQuC+BwopU6z01llYqnFUejIpBqgdeMH3qbNjWN/F9GvxeRWekrXaOzxH0Ic9qn/F4xJnKeTVG3f/AOsfFTTR/wDxxyM7v7U/Hp+yHlLxZLcyiSSLYcqx71LFLlsE1W+ll4QDxnO6p/oBZA+88+M8GmNJEfYHtYdvcii1ouAO1Lcd7tbBaiVjds7bVyfmnZJegZpDCpAFD9RZhKnPDCpo95FVtWDBYG9mwajta7LMFLzSKFxIQhCkbscZpL1221e9cqI7MDwd+TTs8SsPUM0KvGijuIra1iBnlbAwM7R5JqW15ezYw2p3o10CzksOn7WCYj6qqS+O2c0u9W3ZjgcDcCRyAeKc7ofTQKCScUg9UAmaIN+n6gz9s15r0js1qKocOii8FhbWygYRQcgdye9OnOD4pP6Vx6McgjIpy8Vfl0tI+flt02yJQxJyTQHqvqGPRIRHnM0inaS2NvzTDz5/tXOf4siBTaPIpMjAjA8ikt9HfQsazrd3d28cQuJJowfSduQfORS9MXkbNw5yAMr5NW4JHtEMsClSQFKsfVjzg1FqF8t+7yraiMqBlQ3YCl+wNnllc3FkrNC74dfzFSUrlfY07dI9RXVva3qOrNIYy8byTZCgDjAPeufRTMkRQLuDKQMnPFEba/lktTbmdVCDKMy84xyBXVtHNnYekNWutTt2F0pYoBiTbjOaPsowf+aR/wCGwhlR3Ek/11HqBJ2n7Cn0gEUxMaltHPuurQm2YqvfliPNKHSYZdRWM44rpPV0Ae0cfFcr07UItM1pmuWZVHOQuc0PITqUy78fkUZHv7R1iMn8Rt8KBUzs5kjU8qCcgUK6Zvl1WeS5BxETlQe+B2o9vjG85AOf6UzBSa2L568aUsshFeMBR35HxVTUryPS7N57h/SP0/J9hVpp4ra2M8zBI0GWY8DFcq6k6jfWNRLAkWsZxEn/AD/OuVeibFj8mMtrp4DZlkBpj0+KCFAVIJ+KQo7ufftkYj2waN6XckMFDEir7hteyWaHZGUrkCq+qrusyR+0g1rZzb481PdLvtJR/oNQ3OivHXyQJjbKjio1to4pGmbBc+cdhWsb+kfaop5iwIJqVtI1VLb6MdhJuJ8dqROrPXIqqOAcsfYU4uSoODwaUtcCmVmcZAGT8/FBTZTM/FoYOg7n6lqoP6kbBroCnIzXJ/4dXP1Ly8zw29SB7CuqwklMmrXtymzCyJTkaRse4rn38VyEgsmZQ2WYc/2roRoVq+iWerS27X2XSAkiLPpYn3oGBSOFX1xLdBVOWK8Y9v8AxUQ06QGcsSjIhOT2b7Gul6v0NJcaqXtvox2j+oseNgzyPmq90uhQ6dqeix3MbBYjJFMeG+pg+nPmhFpdgG06G1KSxiuN8RMw2RIc/wAqp6fo8MWrf4fqcklq6+k7U3FvHH86fLTr7R7eyso2SV5TCoYRR5CHGCKrax1Ppl6Aw03e4IKyO2xhj5HNDVxPthOdjD0l01/6fFwPxRnWQ+klcFRTF2FI2n9S6jdEKqxquABgZP8AU1bu7y8MR3znHPmk1zMa+xiXRb6rubeG2f600acfuYUD6Z6c0vXtBkku4VlDzt9OVThsDjvSR1QHuJ9pcuzHCj3J7D+tdb0CG10HQbKylnijMUQ3bmA9R5P9zTseZZJ9Hp2ntFHSunV0NT9K4eRPAZQMVfWNEQy3EgWMKWYn29681HXdJt4DJPqFsqYyPzAST9hXMOr+tm1VjZ6eGS07bsYMh/6p8tRB23eat0TdY9WPqsrWtrIVsYjx4+rjyaCadaSXbqy52eWqGw00zHfcE5HimqyiCIqooC/FRXk2zQw4P2E7y3gcAwvynBx5q3pcKqAzHkUJWSOS6xEWAPzVr8S0R2ngVvtPRhbQ0W84HpU4xROCQyRn2xStp85JBbtTJaMNmVqbNGkOh9gZiQWGf0mozkmpZMbpPljWgxWTvto+hj1sgnPpIpW1s4R2OOBTPcsApOaS+pJ/QyKO/wA159vQVPxls16LvoLOa4lmmVN7fuOMgV0my6o05isayO5PkJxXPZOiriTpO11a0jJvAGeWLy6E5BHzQ/R9Q5QM+MDzRZstxPSMO+72dpmvW/DtJbqGbHGaUrzXNZZmj+rHCc/sTn+tSaHrcbII5HGMdzUmqxxswmiI574qLk8i3HlLOJfsAXA1W73CXUHwT2yaHJ01GjMzSybm77QADTFHgjJxUvpx4rHrnZt62MUJi7B07ZRd1dse7Vcj023jxthXj35om2O4qGQjdwaH/Iy5Ps54ou2CJCm7aM/PahHUfUEFopjDBpCMBFOaqa1rP4WEQwn81uM57CgFpapcvveEMzHO7fkmreLx6teVsqxYHa2U91/eXKzoDGwO5Ce6mrselXk8hkupGkZjksxySaYLHTQoX0EUXitFUDg1rS9LSK1xpn2KL9OrIg4OT35ry16axLuYZ+9Or22V9KitooQCARXHTDWOP0AINKZMYUGiNvYuMZHajaQD2FSCIL8UKn7O+a9IUodNETIzzlQB6j80VFrFdQhVJIHZqoSSCZSFbODk1JFqP4dSgUZ9hX0fZ8v0ErW12RD6jhRnijNhIyIVJUjHBoJp6S3eJZAdo/aaLh44IiMAHsOaVl9aGY18kV8bnb5Oagn3AECrMI4yf51DdkKDzWLrXZ9DL9IB6jciCMs5480taWi9RdT22n4LQklpflRyf/3zV/qSYtA6KeSKGfwvuRB1hFvI/MR48n5H/ijx9sTyrczpHbURIo1jjUBFAAHbAFco/iXY6NY3v4qxuFhvpDuktkXIb54/Sf8AeunX2+S2ljgfbKVIB9q5pddHiDUobq53Sx7svzk59zTcm11ok4+Cc3fkKlhrDxgdwPFHrfXGkXaX4+9XdX6Qj2Ge2Oc85FJeo2dxYsTtZQD2qC+Om9NDsnBanyitjmmqIMZYfbNWE1NCO4/rXP7Oe7nlWKFdzn+wpjs9EuLgqt1JKARnjgCkVwZ2Kw8bJkCV1r1vFkGUEgfpUZNDpNaurn02luwB/e/GKZLLpe3jj3BATjHvVm30iNSB9MDg/wBRTI4Ux9FscTF9sXNO0V7mX61031G+aaLPSIYEBVEXHsKv21kq9wBxyatLbjHL5+1VeGh1Wp6koLGFbGOK3OM1ce0Cj/zUDRAeDXmme81XZGDjwawE9zXpIXgj+dbrGWjLvhQPAPNcnHVvUgXlmFujbft5zgDvmqV3qKoDjJOOCO1VNUumVGEWRnjJoAVu8o8YZlJwB4NaeD8etbyMyc/5B71jRTGobY3ctjPPFW+nLeTU75HcnYpyc0tRQhyfU25ufimbS78afAFU4Y+RWk11pGdOx3nureygZSwAHgUDtr57y5CEnaGyPmhUl5JcMA+WjJzmiOjRlbtPSwyCefFIyT4w2Px95EhgjYheeaoapJ6MA44ogVwtDr2IsCccVg0z6KUtinqSM5bPIpU0+4bT9XW5jyGglDj+R7U83MOWYHtSVfW4ivpQTwT2ruJ9i+ROzt1vei4ijmXs6hs/epZHWRdrAEH3pR6RvzLo8KM2WhJjOfYdqONdYYAGtaZVzsxPJ476LJt9jkxj0HuvihuraDBqcTK4AJ8YolBcL5qcTRnvxSMmEvw8x6/sRtF6bXRdcd5kzBMhUP32n5pocW1uwZWTgYwSKIvGkoPZh7UMn0a3kcuAAfIqfwcls5ZyPdPX/DR9XsYkbfMvA7Dnn7Ut3vV5cldItjvOR9SfgZ+wpibR4iuBjj4qoenYFJZUAYtu4pdeb9D5nCvsG6Hq0+p2zrqQJniOJUAx9iB7UZttJt0cXEBYZ/buODW0WjRRXYuo/SxQq4/zD5q5Cv0U2AYGa8pftg3U61JZVdiY3ZAqtPKqqWJFeySbgQnjvQzUJ4/w7KBhvf3p+LA8r/ogzclYV/ZrJqB3lo9vB8+aoS6vI0rIzbfOQaDXs5VcBsfFUwyFSzykE+K2MWCYXSMTJnvI9tjJHepcN9M80b0XczuixgQ4/UR2NJWj3oguwQgIJwKfdLLW8btKBiT1keBXMqaXQMPZyeKVUQcVNBK0rAEcZrKynpHEwzHcfh7cApnPb4o7oNyJ5zyTtTvWVlS8n/Wyri95ZGI421UuFyCKysrBaPoZ9gG7QBmOfNKOp25a6LCsrKGfYeVdBPpmd7adkb9Lgf1FMTXTZGe3isrK2eJ3HZ8/zfjfRPFefJqeO73Z5NZWVS5RMQy3jxtuR2U/Bqe11dycPtesrKF4pa7Qay1Ppk8+txx94jj4YGsh16ykIDF4z29Y4rKyk1gj9Do5ORv2E42juE3xSq6Djg0H1nVYrUfQTDynxntWVlT48U1emUXntRtFG2vvqAZbJPtVfVMsA6msrK0plJ9GZXy22Ll6d5PvmhUxIbGaysqie2Ifon0+YJON/wB+aYZNZlZUjBcLJwxXnisrKG5Wz0v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0469864">
            <a:off x="-565474" y="611912"/>
            <a:ext cx="724082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Якщо люди всіх країн </a:t>
            </a:r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обєднаються</a:t>
            </a:r>
            <a:endParaRPr lang="uk-UA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04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102</Words>
  <Application>Microsoft Office PowerPoint</Application>
  <PresentationFormat>Экран (4:3)</PresentationFormat>
  <Paragraphs>31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84</cp:revision>
  <dcterms:created xsi:type="dcterms:W3CDTF">2014-02-26T06:46:04Z</dcterms:created>
  <dcterms:modified xsi:type="dcterms:W3CDTF">2014-03-25T19:15:23Z</dcterms:modified>
</cp:coreProperties>
</file>