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8" r:id="rId4"/>
    <p:sldId id="269" r:id="rId5"/>
    <p:sldId id="270" r:id="rId6"/>
    <p:sldId id="259" r:id="rId7"/>
    <p:sldId id="261" r:id="rId8"/>
    <p:sldId id="260" r:id="rId9"/>
    <p:sldId id="262" r:id="rId10"/>
    <p:sldId id="257" r:id="rId11"/>
    <p:sldId id="263" r:id="rId12"/>
    <p:sldId id="264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ECE291-9F68-4582-A00A-934BF927D8BE}" type="datetimeFigureOut">
              <a:rPr lang="ru-RU" smtClean="0"/>
              <a:t>12.11.2011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63A94-8C28-4B67-8F48-BBA518F2F1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74025"/>
          </a:xfrm>
        </p:spPr>
        <p:txBody>
          <a:bodyPr/>
          <a:lstStyle/>
          <a:p>
            <a:r>
              <a:rPr lang="ru-RU" dirty="0" smtClean="0"/>
              <a:t>Кто такие «левши»?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Энис</a:t>
            </a:r>
            <a:r>
              <a:rPr lang="ru-RU" dirty="0" smtClean="0">
                <a:solidFill>
                  <a:srgbClr val="002060"/>
                </a:solidFill>
              </a:rPr>
              <a:t> Галина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ученица 3 класса 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МОУ «Гимназия №1 г. Нерюнгри»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написания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3668216" cy="428133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Левая рука</a:t>
            </a:r>
            <a:endParaRPr lang="ru-RU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Правая рука</a:t>
            </a:r>
            <a:endParaRPr lang="ru-RU" dirty="0">
              <a:latin typeface="+mj-lt"/>
            </a:endParaRPr>
          </a:p>
        </p:txBody>
      </p:sp>
      <p:pic>
        <p:nvPicPr>
          <p:cNvPr id="1026" name="Picture 2" descr="C:\Users\Администратор\Pictures\2011-11-12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"/>
          <a:stretch/>
        </p:blipFill>
        <p:spPr bwMode="auto">
          <a:xfrm>
            <a:off x="1199256" y="3996896"/>
            <a:ext cx="3516760" cy="197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Pictures\2011-11-12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95758"/>
            <a:ext cx="3362502" cy="15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Pictures\2011-11-12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8966"/>
            <a:ext cx="3266512" cy="14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Pictures\2011-11-12\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22" y="4228856"/>
            <a:ext cx="3494169" cy="151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Администратор\Pictures\работа\DSC031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7"/>
          <a:stretch/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Администратор\Pictures\работа\DSC031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Администратор\Pictures\работа\DSC031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+mj-lt"/>
                <a:ea typeface="Calibri"/>
                <a:cs typeface="Times New Roman"/>
              </a:rPr>
              <a:t>Хочется </a:t>
            </a:r>
            <a:r>
              <a:rPr lang="ru-RU" sz="2800" dirty="0">
                <a:latin typeface="+mj-lt"/>
                <a:ea typeface="Calibri"/>
                <a:cs typeface="Times New Roman"/>
              </a:rPr>
              <a:t>с удовольствием заметить, что наше предположение оказалось неверным. «</a:t>
            </a:r>
            <a:r>
              <a:rPr lang="ru-RU" sz="2800" dirty="0" err="1">
                <a:latin typeface="+mj-lt"/>
                <a:ea typeface="Calibri"/>
                <a:cs typeface="Times New Roman"/>
              </a:rPr>
              <a:t>Леворукие</a:t>
            </a:r>
            <a:r>
              <a:rPr lang="ru-RU" sz="2800" dirty="0">
                <a:latin typeface="+mj-lt"/>
                <a:ea typeface="Calibri"/>
                <a:cs typeface="Times New Roman"/>
              </a:rPr>
              <a:t>» ученики пишут иногда даже красивее остальных.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7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</a:t>
            </a:r>
            <a:r>
              <a:rPr lang="ru-RU" dirty="0"/>
              <a:t>исследования  – узнать влияет ли «леворукость» на почерк.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491" y="2487792"/>
            <a:ext cx="5952381" cy="2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исследования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>
                <a:latin typeface="+mj-lt"/>
              </a:rPr>
              <a:t>узнать</a:t>
            </a:r>
            <a:r>
              <a:rPr lang="ru-RU" sz="3600" dirty="0">
                <a:latin typeface="+mj-lt"/>
              </a:rPr>
              <a:t>, кто такие левши;</a:t>
            </a:r>
          </a:p>
          <a:p>
            <a:pPr lvl="0"/>
            <a:r>
              <a:rPr lang="ru-RU" sz="3600" dirty="0">
                <a:latin typeface="+mj-lt"/>
              </a:rPr>
              <a:t>провести эксперимент с учащимися 1-2 классов гимназии №1;</a:t>
            </a:r>
          </a:p>
          <a:p>
            <a:pPr lvl="0"/>
            <a:r>
              <a:rPr lang="ru-RU" sz="3600" dirty="0">
                <a:latin typeface="+mj-lt"/>
              </a:rPr>
              <a:t>сделать выводы.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1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исследования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28654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Предположим, что если </a:t>
            </a:r>
            <a:r>
              <a:rPr lang="ru-RU" sz="3200" dirty="0">
                <a:latin typeface="+mj-lt"/>
              </a:rPr>
              <a:t>ученик </a:t>
            </a:r>
            <a:r>
              <a:rPr lang="ru-RU" sz="3200" dirty="0" err="1">
                <a:latin typeface="+mj-lt"/>
              </a:rPr>
              <a:t>леворук</a:t>
            </a:r>
            <a:r>
              <a:rPr lang="ru-RU" sz="3200" dirty="0">
                <a:latin typeface="+mj-lt"/>
              </a:rPr>
              <a:t>, то и писать он будет не так красиво, как праворукие ребята.</a:t>
            </a:r>
          </a:p>
        </p:txBody>
      </p:sp>
    </p:spTree>
    <p:extLst>
      <p:ext uri="{BB962C8B-B14F-4D97-AF65-F5344CB8AC3E}">
        <p14:creationId xmlns:p14="http://schemas.microsoft.com/office/powerpoint/2010/main" val="20971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6048672" cy="478539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j-lt"/>
                <a:ea typeface="Calibri"/>
              </a:rPr>
              <a:t>Объектом </a:t>
            </a:r>
            <a:r>
              <a:rPr lang="ru-RU" sz="4000" dirty="0">
                <a:latin typeface="+mj-lt"/>
                <a:ea typeface="Calibri"/>
              </a:rPr>
              <a:t>нашего исследования является каллиграфия, </a:t>
            </a:r>
            <a:endParaRPr lang="ru-RU" sz="4000" dirty="0" smtClean="0">
              <a:latin typeface="+mj-lt"/>
              <a:ea typeface="Calibri"/>
            </a:endParaRPr>
          </a:p>
          <a:p>
            <a:r>
              <a:rPr lang="ru-RU" sz="4000" b="1" dirty="0" smtClean="0">
                <a:latin typeface="+mj-lt"/>
                <a:ea typeface="Calibri"/>
              </a:rPr>
              <a:t>предметом </a:t>
            </a:r>
            <a:r>
              <a:rPr lang="ru-RU" sz="4000" dirty="0">
                <a:latin typeface="+mj-lt"/>
                <a:ea typeface="Calibri"/>
              </a:rPr>
              <a:t>«</a:t>
            </a:r>
            <a:r>
              <a:rPr lang="ru-RU" sz="4000" dirty="0" err="1">
                <a:latin typeface="+mj-lt"/>
                <a:ea typeface="Calibri"/>
              </a:rPr>
              <a:t>леворукое</a:t>
            </a:r>
            <a:r>
              <a:rPr lang="ru-RU" sz="4000" dirty="0">
                <a:latin typeface="+mj-lt"/>
                <a:ea typeface="Calibri"/>
              </a:rPr>
              <a:t>»  письмо.</a:t>
            </a:r>
            <a:r>
              <a:rPr lang="ru-RU" sz="4000" dirty="0">
                <a:latin typeface="+mj-lt"/>
                <a:ea typeface="Times New Roman"/>
              </a:rPr>
              <a:t> 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72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Администратор\Pictures\работа\DSC0307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Pictures\работа\DSC03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Администратор\Pictures\работа\DSC030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Администратор\Pictures\работа\DSC0308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</TotalTime>
  <Words>123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Кто такие «левши»?</vt:lpstr>
      <vt:lpstr>Цель исследования  – узнать влияет ли «леворукость» на почерк.</vt:lpstr>
      <vt:lpstr>Задачи исследования </vt:lpstr>
      <vt:lpstr>Гипотеза исследования</vt:lpstr>
      <vt:lpstr> </vt:lpstr>
      <vt:lpstr> </vt:lpstr>
      <vt:lpstr>Презентация PowerPoint</vt:lpstr>
      <vt:lpstr> </vt:lpstr>
      <vt:lpstr> </vt:lpstr>
      <vt:lpstr>Образцы написания</vt:lpstr>
      <vt:lpstr> </vt:lpstr>
      <vt:lpstr> </vt:lpstr>
      <vt:lpstr> </vt:lpstr>
      <vt:lpstr>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10</cp:revision>
  <dcterms:created xsi:type="dcterms:W3CDTF">2011-11-12T11:06:58Z</dcterms:created>
  <dcterms:modified xsi:type="dcterms:W3CDTF">2011-11-12T13:08:03Z</dcterms:modified>
</cp:coreProperties>
</file>