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5" d="100"/>
          <a:sy n="55" d="100"/>
        </p:scale>
        <p:origin x="-10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F76A75-C150-49C1-A006-BD4A7EDA84BC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BCAB56-EEAA-44F5-9643-E3A42199BA7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lick02.begun.ru/click.jsp?url=Uua49eju7*4t0twTxQ54CTjlTPHP8j8HSsMSZdpFyQCt2G0MhpM4JlHY0LqQcO57x4txR94vp5MaoCnD9TNeGsv27HAgvANftEzfkIgV0SYOdpkfHuIIPb5k*Avo4MQs9oGHu*z-aVMF5bsT1ef-0qcmjrxTVaYUF0A4mA*mL4BV7yiOaRPsgoT1EXIJeZ-juADu*pWi3WCb0ZO2TdFO5OFaiLxqjJDXZtWYr2uj2AAZlFc*v2YoZkZdO4K4yKAtyFKk3wI8yUkFiZeGbmA943Dg5bMBy4n8BEG31b7tb97nX6d9bLJNA3fm7Q9VkSDI4Y-i6w" TargetMode="External"/><Relationship Id="rId2" Type="http://schemas.openxmlformats.org/officeDocument/2006/relationships/hyperlink" Target="http://click02.begun.ru/click.jsp?url=Uua49VlQUVAOj*Uw5i1bKhvGb9Ls0RwkaeAxRvDwmdx1HyHZhu6Fv3qaunHxAuNbfV9jyHX0ENFz19iFZbcoRN7Q5Hwhhyv2VfVfObHyVBwzgW5fiGiFbLjsQUE5i8heZuHKXTxPtRGNs-mQrCT074MB5pnxG4Fd3WoHmbibt9cu2kkOonKxO0WvXejNoRauMDKlcMy-vMOwBOxN4nFq9SoHBF*yCBEnBqcb3*QJUvnXnb0BxNbAKBJsH47PFBaEcYNMINp3As042L83O01wKItYaLcRlY-pOiB7eU7IVP3FDSDbGWAW9wq3ETHZSeZngtcqLw2l4tqcc0Ww9j18112XsVdgY5hqf5gzzWzgSsPVw0bV56hckp6db*XizjliYD0DEQ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643314"/>
            <a:ext cx="7772400" cy="13624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«ЛУЧШИЙ ПО СТРОИТЕЛЬНОЙ ПРОФЕССИИ»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785794"/>
            <a:ext cx="62151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prstClr val="white"/>
                </a:solidFill>
              </a:rPr>
              <a:t>Презентация  к мероприятиям, проводимым в рамках  недели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Трудовые обязанности </a:t>
            </a:r>
            <a:br>
              <a:rPr lang="ru-RU" dirty="0" smtClean="0"/>
            </a:br>
            <a:r>
              <a:rPr lang="ru-RU" dirty="0" smtClean="0"/>
              <a:t>штукатура: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Основная цель штукатурных работ: придавать постройкам окончательный вид – отделывать их. Поэтому оштукатуривание относят к отделочным работам, завершающим весь комплекс строительных работ. В ходе строительства выполнение штукатурных работ занимает определенное место: их нельзя начать  раньше положенного срока или отложить на последний момент.</a:t>
            </a:r>
          </a:p>
          <a:p>
            <a:r>
              <a:rPr lang="ru-RU" dirty="0" smtClean="0"/>
              <a:t>Главная задача штукатура отделать все поверхности так, чтобы здание выглядело идеально. Ровные, без впадин и бугров, стены и потолки, гладкие дверные и оконные откосы, геометрические четкие архитектурные детали, аккуратно разрезанные фасады – вот отнюдь не полный перечень требований к штукатурной обработке поверхностей. Архитектурные детали, с которыми имеет дело штукатур, бывают самые разнообразные. Наиболее простые из них – падуги, получающиеся в углах между стенами и потолками в виде плавно округленного перехода стены в потолок. К более сложным относятся криволинейные тяги и каннелюры. Каннелюры – это декоративные канавки одинаковой формы; как правило, вертикальные полукруглые, образуемые на поверхности колонн, полуколонн или пилястр. Штукатуры , первыми начинающие отделку здания, создают основу – свою особую грань на алмазе, которую потом дополняют рабочие других профессий, доводя здание до совершенства…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Трудовые обязанности </a:t>
            </a:r>
            <a:br>
              <a:rPr lang="ru-RU" dirty="0" smtClean="0"/>
            </a:br>
            <a:r>
              <a:rPr lang="ru-RU" dirty="0" smtClean="0"/>
              <a:t>маляра строительного: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Многое в работе маляра зависит от выбора состава красок. Цвет и оттенок, блеск или матовость, прозрачность определяют декоративные качества отделки, а стойкость краски к действию света, воды, содержащихся в атмосфере города газов – ее эксплуатационные свойства. Успешное выполнение профессиональных задач требует от маляра хорошего художественного вкуса, высокой эстетической культуры. Зрение – его основной помощник и контролер. Ему нужно обладать высокой наблюдательностью и большой точностью зрительного восприятия и пространственного представления, уметь анализировать пространственное расположение декоративных форм, ширину и длину линий, пропорций в рисунке. Особенно высоки требования к различению тонких нюансов цвета.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Наши учащиеся на производственном обучении: </a:t>
            </a:r>
            <a:endParaRPr lang="ru-RU" dirty="0"/>
          </a:p>
        </p:txBody>
      </p:sp>
      <p:pic>
        <p:nvPicPr>
          <p:cNvPr id="8" name="Содержимое 7" descr="DSCF049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143107" y="2143116"/>
            <a:ext cx="4214843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Набрасывание раствора мастерком с сокола:</a:t>
            </a:r>
            <a:endParaRPr lang="ru-RU" dirty="0"/>
          </a:p>
        </p:txBody>
      </p:sp>
      <p:pic>
        <p:nvPicPr>
          <p:cNvPr id="4" name="Содержимое 3" descr="DSCF049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931414" y="1935163"/>
            <a:ext cx="3281172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Восстребованность на рынке труда: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Одними из востребованных профессий в настоящее время являются профессии штукатура и маляра строительного. Их плюсы заключаются в том, что вы всегда и без проблем найдете интересную работу, и при том, хорошо оплачиваемую. Чаще всего они занимаются подготовкой под окраску бетонных, металлических и деревянных конструкций, наклеивает обои, окрашивает стены и потолки, штукатурит, окрашивает фасады зданий и т.д. Это творческая профессия, и тебе пригодятся: хороший эстетический вкус, творческое мышление, развитый глазомер, координация движения рук, аккуратность и внимательность.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Восстребованность на рынке труда: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По окончанию учебы ты можешь устроиться в строительные организации, реставрационные мастерские, а также ремонтно-строительные и жилищно - коммунальные управления. </a:t>
            </a:r>
          </a:p>
          <a:p>
            <a:r>
              <a:rPr lang="ru-RU" dirty="0" smtClean="0"/>
              <a:t>Штукатур и маляр строительный – это профессия для тебя. Она отлично подходит как юношам, так и девушкам!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 smtClean="0"/>
              <a:t>Есть профессии вечные, </a:t>
            </a:r>
            <a:br>
              <a:rPr lang="ru-RU" sz="2400" i="1" dirty="0" smtClean="0"/>
            </a:br>
            <a:r>
              <a:rPr lang="ru-RU" sz="2400" i="1" dirty="0" smtClean="0"/>
              <a:t>как хлеб насущный,</a:t>
            </a:r>
            <a:br>
              <a:rPr lang="ru-RU" sz="2400" i="1" dirty="0" smtClean="0"/>
            </a:br>
            <a:r>
              <a:rPr lang="ru-RU" sz="2400" i="1" dirty="0" smtClean="0"/>
              <a:t> как родной кров.</a:t>
            </a:r>
            <a:br>
              <a:rPr lang="ru-RU" sz="2400" i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Штукатур;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Маляр строительный.</a:t>
            </a:r>
            <a:endParaRPr lang="ru-RU" sz="2400" dirty="0"/>
          </a:p>
        </p:txBody>
      </p:sp>
      <p:pic>
        <p:nvPicPr>
          <p:cNvPr id="5" name="Рисунок 4" descr="s51143015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профессии: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Первые штукатуры появились в Древнем Египте за 5000 лет до н. э. Работали эти люди с гипсом и глиной. Их задача заключалась в том, чтобы выровнять поверхность стен как изнутри, так и снаружи зданий. Это была технология высокого качества, поскольку их работа сохранилась и по сей день, а труды нынешних строителей отваливаются от стены уже через 10 лет. На протяжении веков изменения происходили не только в составе раствора, но и в типе используемых инструментов. Широко распространённый ныне цемент придумали в XIX веке путём обжигания некоторых его составных — гипса, глины, извести и др. Тогда же штукатуры стали широко применять этот материал. На территории нашей страны цемент впервые стали использовать при строительстве храмов, а уже потом для зданий другого назначения.…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Неизвестно когда появился на Земле первый маляр. Технология изготовления красок из охры и животного жира известна людям как минимум 20 тысяч лет. Примерно тогда же появились первые окрашенные предметы, что свидетельствует о знакомстве человека с </a:t>
            </a:r>
            <a:r>
              <a:rPr lang="ru-RU" dirty="0" err="1" smtClean="0"/>
              <a:t>малярским</a:t>
            </a:r>
            <a:r>
              <a:rPr lang="ru-RU" dirty="0" smtClean="0"/>
              <a:t> ремеслом. Множество таких изделий достались учёным в наследство от цивилизаций шумеров, египтян, китайцев, </a:t>
            </a:r>
            <a:r>
              <a:rPr lang="ru-RU" dirty="0" err="1" smtClean="0"/>
              <a:t>ольмеков</a:t>
            </a:r>
            <a:r>
              <a:rPr lang="ru-RU" dirty="0" smtClean="0"/>
              <a:t> и прочих. В руинах зданий ещё начала Минойской цивилизации в Греции были обнаружены окрашенные элементы стен. Но упоминания о малярах, как о профессии, отделившейся от остальных строителей и от художников, относятся к средине XIX века, так как до этого времени готовые краски не выпускались. Это затрудняло их использование на производстве, потому что нужно было самим доставать и смешивать ингредиенты.…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Социальная значимость профессии в обществе: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Строители создают очень ценный товар — недвижимость. О ней мечтают сотни миллионов людей по всей планете. Причастны к созданию этой ценности и штукатуры. При сдаче многоэтажного дома подрядчиком должны быть оштукатурены огромные площади, поэтому при выполнении внутренних работ на стройке такого здания трудится несколько десятков штукатуров.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Маляр вдыхает жизнь в серые постройки и предметы, предаёт им эстетический вид. Представьте себе, что здания будут просто поштукатурены, деревянные поручни и парты останутся в коричневых и чёрных пятнах от грязных рук, а корабли так и будут плавать ржавыми, пока не утонут. Краска не просто украшает поверхность, она ещё защищает её от коррозии и разрушения. Разумеется, что без покраски поверхностей трубопроводы, автомобили и металлические крыши за несколько лет приходили бы в негодность.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Массовость и уникальность профессии: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Люди с такой профессией работают в разных организациях. Ведь не только строительные компании содержат бригады штукатуров. Такие специалисты работают ещё и в крупных организациях с большим объёмом своих помещений, которые нужно постоянно ремонтировать и перестраивать. Многие штукатуры предпочитают искать заказы сами, не нанимаясь на какую-либо фирму. Строители этой профессии должны быть физически выносливы и не иметь аллергии на пыль. При наличии соответствующего образования штукатур может со временем стать мастером отделочных работ, но вряд ли кто-то на это пойдёт, поскольку такой работник получает меньше денег.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наше время маляра встретить несложно. Любые внутренние и фасадные работы на строительной площадке не обходятся без этих специалистов. Люди такой профессии зачастую работают в строительных и монтажных организациях, а также на промышленных предприятиях. Важнейшим требованием к профессии является отсутствие аллергических заболеваний, поскольку растворитель, что входит в состав красок, представляет собой вредное органическое вещество, которое приводит к сильному ухудшению состояния здоровья людей с такими недугами. Маляр должен также быть аккуратным и, желательно, не бояться высоты, ведь стены многоэтажных зданий тоже нужно красить.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Краткое описание профессии: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наше время есть разные способы облицевать кирпичные или бетонные стены внутри помещения: можно гипсокартонном, плиткой, облицовочными панелями и т. п. Но все же, зачастую предпочтение отдаётся старому способу — штукатурке. Это такой процесс, когда стены покрывают слоем раствора из песка, цемента или гипса. Плюсом такого решения можно считать экономию места, поскольку сам слой занимает не более 3–4 см. Штукатур — это специалист, который выполняет </a:t>
            </a:r>
            <a:r>
              <a:rPr lang="ru-RU" smtClean="0"/>
              <a:t>такую работу.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Наверное, большинство из нас хоть раз что-то </a:t>
            </a:r>
            <a:r>
              <a:rPr lang="ru-RU" dirty="0" err="1" smtClean="0"/>
              <a:t>красили-либо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загородный дом</a:t>
            </a:r>
            <a:r>
              <a:rPr lang="ru-RU" dirty="0" smtClean="0"/>
              <a:t>, либо забор, или же </a:t>
            </a:r>
            <a:r>
              <a:rPr lang="ru-RU" dirty="0" smtClean="0">
                <a:hlinkClick r:id="rId3"/>
              </a:rPr>
              <a:t>дверь</a:t>
            </a:r>
            <a:r>
              <a:rPr lang="ru-RU" dirty="0" smtClean="0"/>
              <a:t> в квартире. Тот, кто занимается этим почти каждый день и зарабатывает этим на жизнь, называется маляр. Такой человек тоже художник, только у него вместо полотна служат здания, машины и прочие объекты. Не каждый, кто взял в руки кисточку и банку краски, сумеет перекрасить поверхность как настоящий профессионал. Этому ремеслу также нужно учиться.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Риски профессии: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Плюсом этой работы следует считать хорошую оплату труда и то, что она чаще всего выполняется внутри здания, а значит, не придётся сильно мёрзнуть или жариться на солнце. Но всё-таки это нелёгкий труд, при котором невозможно оставаться чистым. После рабочего дня у штукатура песок и гипс скрепит на зубах, а также возможен кашель из-за осевшей в лёгких пыли. Разумеется, что это не самый безопасный для здоровья труд.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Преимуществом такой профессии есть её интернациональность. Ведь маляр нужен в любой стране — здания красят везде. И нет каких-то сложных отличий в работе, к примеру, румынских и бразильских маляров. Этому ремеслу несложно научиться. Существенным недостатком такой работы нужно считать все тот же растворитель, который может за несколько лет человека довести до астмы.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Где получить профессию?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Такую профессию  можно получить в нашем училище.</a:t>
            </a:r>
            <a:endParaRPr lang="ru-RU" sz="4000" dirty="0"/>
          </a:p>
        </p:txBody>
      </p:sp>
      <p:pic>
        <p:nvPicPr>
          <p:cNvPr id="5" name="Содержимое 4" descr="34.gif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476875" y="2842419"/>
            <a:ext cx="2381250" cy="259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KDC005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00113" y="0"/>
            <a:ext cx="7775575" cy="6308725"/>
          </a:xfrm>
        </p:spPr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  <a:effectLst/>
              </a:rPr>
              <a:t>ОБЛАСТНОЕ ГОСУДАРСТВЕННОЕ </a:t>
            </a:r>
            <a:r>
              <a:rPr lang="en-US" sz="3200" b="1" dirty="0">
                <a:solidFill>
                  <a:schemeClr val="tx1"/>
                </a:solidFill>
                <a:effectLst/>
              </a:rPr>
              <a:t/>
            </a:r>
            <a:br>
              <a:rPr lang="en-US" sz="3200" b="1" dirty="0">
                <a:solidFill>
                  <a:schemeClr val="tx1"/>
                </a:solidFill>
                <a:effectLst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</a:rPr>
              <a:t>БЮДЖЕТНОЕ ОБРАЗОВАТЕЛЬНОЕ </a:t>
            </a:r>
            <a:r>
              <a:rPr lang="ru-RU" sz="3200" b="1" dirty="0">
                <a:solidFill>
                  <a:schemeClr val="tx1"/>
                </a:solidFill>
                <a:effectLst/>
              </a:rPr>
              <a:t>УЧРЕЖДЕНИЕ</a:t>
            </a:r>
            <a:br>
              <a:rPr lang="ru-RU" sz="3200" b="1" dirty="0">
                <a:solidFill>
                  <a:schemeClr val="tx1"/>
                </a:solidFill>
                <a:effectLst/>
              </a:rPr>
            </a:br>
            <a:r>
              <a:rPr lang="ru-RU" sz="3200" b="1" dirty="0">
                <a:solidFill>
                  <a:schemeClr val="tx1"/>
                </a:solidFill>
                <a:effectLst/>
              </a:rPr>
              <a:t>НАЧАЛЬНОГО ПРОФЕССИОНАЛЬНОГО ОБРАЗОВАНИЯ</a:t>
            </a:r>
            <a:br>
              <a:rPr lang="ru-RU" sz="3200" b="1" dirty="0">
                <a:solidFill>
                  <a:schemeClr val="tx1"/>
                </a:solidFill>
                <a:effectLst/>
              </a:rPr>
            </a:br>
            <a:r>
              <a:rPr lang="ru-RU" sz="3200" b="1" dirty="0">
                <a:solidFill>
                  <a:schemeClr val="tx1"/>
                </a:solidFill>
                <a:effectLst/>
              </a:rPr>
              <a:t>ПРОФЕССИОНАЛЬНОЕ УЧИЛИЩЕ </a:t>
            </a:r>
            <a:br>
              <a:rPr lang="ru-RU" sz="3200" b="1" dirty="0">
                <a:solidFill>
                  <a:schemeClr val="tx1"/>
                </a:solidFill>
                <a:effectLst/>
              </a:rPr>
            </a:br>
            <a:r>
              <a:rPr lang="ru-RU" sz="3200" b="1" dirty="0">
                <a:solidFill>
                  <a:schemeClr val="tx1"/>
                </a:solidFill>
                <a:effectLst/>
              </a:rPr>
              <a:t>№ 39</a:t>
            </a:r>
            <a:br>
              <a:rPr lang="ru-RU" sz="3200" b="1" dirty="0">
                <a:solidFill>
                  <a:schemeClr val="tx1"/>
                </a:solidFill>
                <a:effectLst/>
              </a:rPr>
            </a:br>
            <a:endParaRPr lang="ru-RU" sz="3200" b="1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1403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«ЛУЧШИЙ ПО СТРОИТЕЛЬНОЙ ПРОФЕССИИ»</vt:lpstr>
      <vt:lpstr>Есть профессии вечные,  как хлеб насущный,  как родной кров. </vt:lpstr>
      <vt:lpstr>История профессии:</vt:lpstr>
      <vt:lpstr>Социальная значимость профессии в обществе:</vt:lpstr>
      <vt:lpstr>Массовость и уникальность профессии:</vt:lpstr>
      <vt:lpstr>Краткое описание профессии:</vt:lpstr>
      <vt:lpstr>Риски профессии:</vt:lpstr>
      <vt:lpstr>Где получить профессию?</vt:lpstr>
      <vt:lpstr>ОБЛАСТНОЕ ГОСУДАРСТВЕННОЕ  БЮДЖЕТНОЕ ОБРАЗОВАТЕЛЬНОЕ УЧРЕЖДЕНИЕ НАЧАЛЬНОГО ПРОФЕССИОНАЛЬНОГО ОБРАЗОВАНИЯ ПРОФЕССИОНАЛЬНОЕ УЧИЛИЩЕ  № 39 </vt:lpstr>
      <vt:lpstr>Трудовые обязанности  штукатура:</vt:lpstr>
      <vt:lpstr>Трудовые обязанности  маляра строительного:</vt:lpstr>
      <vt:lpstr>Наши учащиеся на производственном обучении: </vt:lpstr>
      <vt:lpstr>Набрасывание раствора мастерком с сокола:</vt:lpstr>
      <vt:lpstr>Восстребованность на рынке труда:</vt:lpstr>
      <vt:lpstr>Восстребованность на рынке труда: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профессии:       -  ШТУКАТУР;                            -  МАЛЯР      СТРОИТЕЛЬНЫЙ;</dc:title>
  <dc:creator>1</dc:creator>
  <cp:lastModifiedBy>ZooM</cp:lastModifiedBy>
  <cp:revision>28</cp:revision>
  <dcterms:created xsi:type="dcterms:W3CDTF">2012-03-03T09:46:20Z</dcterms:created>
  <dcterms:modified xsi:type="dcterms:W3CDTF">2013-11-07T18:32:42Z</dcterms:modified>
</cp:coreProperties>
</file>