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8" autoAdjust="0"/>
  </p:normalViewPr>
  <p:slideViewPr>
    <p:cSldViewPr>
      <p:cViewPr>
        <p:scale>
          <a:sx n="98" d="100"/>
          <a:sy n="98" d="100"/>
        </p:scale>
        <p:origin x="-7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70F02-AB2B-4F0C-8A4A-5E3F0A5AF568}" type="datetimeFigureOut">
              <a:rPr lang="ru-RU" smtClean="0"/>
              <a:pPr/>
              <a:t>29.12.2009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72504-6E86-4E58-AAAD-372C6DA8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2504-6E86-4E58-AAAD-372C6DA8F5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72504-6E86-4E58-AAAD-372C6DA8F5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DE83C-39E3-4CAA-9B14-A629ADEB5A0E}" type="datetimeFigureOut">
              <a:rPr lang="ru-RU" smtClean="0"/>
              <a:pPr/>
              <a:t>29.12.2009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1E0866-E35C-4C67-9E6C-AAAEEB6F058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286124"/>
            <a:ext cx="7816624" cy="250033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Вычисление </a:t>
            </a:r>
          </a:p>
          <a:p>
            <a:pPr algn="ctr"/>
            <a:r>
              <a:rPr lang="ru-RU" sz="3200" b="1" i="1" dirty="0" smtClean="0"/>
              <a:t>скорости течения реки Березайки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Исследовательская работа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Река Березайка во время половодья</a:t>
            </a:r>
            <a:endParaRPr lang="ru-RU" dirty="0"/>
          </a:p>
        </p:txBody>
      </p:sp>
      <p:pic>
        <p:nvPicPr>
          <p:cNvPr id="4" name="Содержимое 3" descr="сканирование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383376"/>
            <a:ext cx="6786610" cy="4260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385048" cy="1500198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Цель  работы:</a:t>
            </a:r>
            <a:r>
              <a:rPr lang="ru-RU" sz="2800" dirty="0" smtClean="0"/>
              <a:t> Проследить за изменением скорости течения реки Березайки  </a:t>
            </a:r>
            <a:br>
              <a:rPr lang="ru-RU" sz="2800" dirty="0" smtClean="0"/>
            </a:br>
            <a:r>
              <a:rPr lang="ru-RU" sz="2800" dirty="0" smtClean="0"/>
              <a:t>в  зависимости от изменения уровня воды.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7959500" cy="407196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500" b="1" dirty="0" smtClean="0"/>
              <a:t>Задачи:</a:t>
            </a:r>
            <a:r>
              <a:rPr lang="ru-RU" sz="3500" dirty="0" smtClean="0"/>
              <a:t>    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Изготовить модели кораблей;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Выполнить практическую работу;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Оформить материал в виде исследовательской работы;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Подобрать задачи по теме.</a:t>
            </a: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/>
            <a:r>
              <a:rPr lang="ru-RU" sz="3300" dirty="0" smtClean="0"/>
              <a:t>Объект исследования</a:t>
            </a:r>
            <a:r>
              <a:rPr lang="ru-RU" dirty="0" smtClean="0"/>
              <a:t>:  </a:t>
            </a:r>
            <a:r>
              <a:rPr lang="ru-RU" b="1" dirty="0" smtClean="0"/>
              <a:t>Задачи на движение.</a:t>
            </a:r>
          </a:p>
          <a:p>
            <a:pPr algn="l"/>
            <a:endParaRPr lang="ru-RU" dirty="0" smtClean="0"/>
          </a:p>
          <a:p>
            <a:pPr algn="l"/>
            <a:r>
              <a:rPr lang="ru-RU" sz="3300" dirty="0" smtClean="0"/>
              <a:t>Предмет исследования</a:t>
            </a:r>
            <a:r>
              <a:rPr lang="ru-RU" dirty="0" smtClean="0"/>
              <a:t>:  </a:t>
            </a:r>
            <a:r>
              <a:rPr lang="ru-RU" b="1" dirty="0" smtClean="0"/>
              <a:t>Скорость течения реки Березайки.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за работой</a:t>
            </a:r>
            <a:endParaRPr lang="ru-RU" dirty="0"/>
          </a:p>
        </p:txBody>
      </p:sp>
      <p:pic>
        <p:nvPicPr>
          <p:cNvPr id="5" name="Содержимое 4" descr="IMG_04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27189">
            <a:off x="142844" y="2357430"/>
            <a:ext cx="4143404" cy="329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Изображение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77332">
            <a:off x="4643438" y="2428868"/>
            <a:ext cx="4138642" cy="3223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Мост через р.Березайку</a:t>
            </a:r>
            <a:endParaRPr lang="ru-RU" dirty="0"/>
          </a:p>
        </p:txBody>
      </p:sp>
      <p:pic>
        <p:nvPicPr>
          <p:cNvPr id="5" name="Содержимое 4" descr="Img0DA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428868"/>
            <a:ext cx="3357586" cy="278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089D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3571876"/>
            <a:ext cx="3357586" cy="250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Спуск корабликов на воду</a:t>
            </a:r>
            <a:endParaRPr lang="ru-RU" dirty="0"/>
          </a:p>
        </p:txBody>
      </p:sp>
      <p:pic>
        <p:nvPicPr>
          <p:cNvPr id="5" name="Содержимое 4" descr="29-05-08_09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500306"/>
            <a:ext cx="435295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281518" cy="3926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:\DCIM\100MEDIA\IMG_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28868"/>
            <a:ext cx="4286280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Май 2008 г.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ru-RU" b="1" dirty="0" smtClean="0">
                <a:solidFill>
                  <a:schemeClr val="tx2"/>
                </a:solidFill>
              </a:rPr>
              <a:t>Апрель 2009 г.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20717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Формула вычисления скорости течения реки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en-US" sz="4800" dirty="0" smtClean="0"/>
              <a:t>v </a:t>
            </a:r>
            <a:r>
              <a:rPr lang="ru-RU" sz="4800" dirty="0" smtClean="0"/>
              <a:t>= </a:t>
            </a:r>
            <a:r>
              <a:rPr lang="en-US" sz="4800" dirty="0" smtClean="0"/>
              <a:t>s</a:t>
            </a:r>
            <a:r>
              <a:rPr lang="ru-RU" sz="4800" dirty="0" smtClean="0"/>
              <a:t> : </a:t>
            </a:r>
            <a:r>
              <a:rPr lang="en-US" sz="4800" dirty="0" smtClean="0"/>
              <a:t>t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Результаты измерений и вычислений в апреле.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2" y="3214686"/>
          <a:ext cx="7929618" cy="2980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1504"/>
                <a:gridCol w="2071702"/>
                <a:gridCol w="1321603"/>
                <a:gridCol w="1321603"/>
                <a:gridCol w="1321603"/>
                <a:gridCol w="1321603"/>
              </a:tblGrid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Путь</a:t>
                      </a:r>
                    </a:p>
                    <a:p>
                      <a:pPr algn="ctr"/>
                      <a:r>
                        <a:rPr lang="ru-RU" dirty="0" smtClean="0"/>
                        <a:t>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</a:p>
                    <a:p>
                      <a:pPr algn="ctr"/>
                      <a:r>
                        <a:rPr lang="ru-RU" dirty="0" smtClean="0"/>
                        <a:t>(сек)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Скорость</a:t>
                      </a:r>
                    </a:p>
                    <a:p>
                      <a:pPr algn="ctr"/>
                      <a:r>
                        <a:rPr lang="ru-RU" dirty="0" smtClean="0"/>
                        <a:t>(м/с)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Скорость</a:t>
                      </a:r>
                    </a:p>
                    <a:p>
                      <a:pPr algn="ctr"/>
                      <a:r>
                        <a:rPr lang="ru-RU" dirty="0" smtClean="0"/>
                        <a:t>(км/ч)</a:t>
                      </a:r>
                      <a:endParaRPr lang="ru-RU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Дерево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2,5</a:t>
                      </a:r>
                      <a:endParaRPr lang="ru-RU" sz="2800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Пластик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2,4</a:t>
                      </a:r>
                      <a:endParaRPr lang="ru-RU" sz="2800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Бумага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0,71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2,6</a:t>
                      </a:r>
                      <a:endParaRPr lang="ru-RU" sz="2800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Пластик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0,67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влияет глубина реки на скорость течения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15"/>
          <a:ext cx="8229600" cy="371477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43032"/>
                <a:gridCol w="3143272"/>
                <a:gridCol w="3543296"/>
              </a:tblGrid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Глубина реки</a:t>
                      </a:r>
                    </a:p>
                    <a:p>
                      <a:pPr algn="ctr"/>
                      <a:r>
                        <a:rPr lang="ru-RU" dirty="0" smtClean="0"/>
                        <a:t>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скорость</a:t>
                      </a:r>
                    </a:p>
                    <a:p>
                      <a:pPr algn="ctr"/>
                      <a:r>
                        <a:rPr lang="ru-RU" dirty="0" smtClean="0"/>
                        <a:t>(км/ч)</a:t>
                      </a:r>
                      <a:endParaRPr lang="ru-RU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Апрель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2,5</a:t>
                      </a:r>
                      <a:endParaRPr lang="ru-RU" sz="2800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Июнь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0,53</a:t>
                      </a:r>
                      <a:endParaRPr lang="ru-RU" sz="2800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Октябрь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0,8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3357586"/>
          </a:xfrm>
        </p:spPr>
        <p:txBody>
          <a:bodyPr/>
          <a:lstStyle/>
          <a:p>
            <a:r>
              <a:rPr lang="ru-RU" b="0" dirty="0" smtClean="0"/>
              <a:t> </a:t>
            </a:r>
            <a:r>
              <a:rPr lang="ru-RU" b="0" dirty="0" smtClean="0">
                <a:solidFill>
                  <a:schemeClr val="tx2"/>
                </a:solidFill>
              </a:rPr>
              <a:t>ВЫВОД: </a:t>
            </a:r>
            <a:r>
              <a:rPr lang="ru-RU" sz="4000" b="0" dirty="0" smtClean="0">
                <a:solidFill>
                  <a:schemeClr val="tx2"/>
                </a:solidFill>
              </a:rPr>
              <a:t>скорость течения реки   зависит от глубины реки. Чем больше воды в реке ,тем больше скорость течения реки.</a:t>
            </a:r>
            <a:endParaRPr lang="ru-RU" sz="4000" b="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190</Words>
  <Application>Microsoft Office PowerPoint</Application>
  <PresentationFormat>Экран (4:3)</PresentationFormat>
  <Paragraphs>79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Река Березайка во время половодья</vt:lpstr>
      <vt:lpstr>Цель  работы: Проследить за изменением скорости течения реки Березайки   в  зависимости от изменения уровня воды.  </vt:lpstr>
      <vt:lpstr>Мы за работой</vt:lpstr>
      <vt:lpstr>Мост через р.Березайку</vt:lpstr>
      <vt:lpstr>Спуск корабликов на воду</vt:lpstr>
      <vt:lpstr>Формула вычисления скорости течения реки  v = s : t</vt:lpstr>
      <vt:lpstr>Как влияет глубина реки на скорость течения</vt:lpstr>
      <vt:lpstr> ВЫВОД: скорость течения реки   зависит от глубины реки. Чем больше воды в реке ,тем больше скорость течения реки.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Ученик</cp:lastModifiedBy>
  <cp:revision>44</cp:revision>
  <dcterms:created xsi:type="dcterms:W3CDTF">2009-02-08T18:49:25Z</dcterms:created>
  <dcterms:modified xsi:type="dcterms:W3CDTF">2009-12-29T09:49:58Z</dcterms:modified>
</cp:coreProperties>
</file>