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ab50af61b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85794"/>
            <a:ext cx="771530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000372"/>
            <a:ext cx="6643734" cy="3500462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19583058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857232"/>
            <a:ext cx="4643470" cy="56436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 2009 году Новокузнецк, обогнав Оренбург, занял 27 место в рейтинге «30 лучших городов для бизнеса», составленного русским изданием журнала </a:t>
            </a:r>
            <a:r>
              <a:rPr lang="ru-RU" dirty="0" err="1" smtClean="0">
                <a:solidFill>
                  <a:schemeClr val="tx1"/>
                </a:solidFill>
              </a:rPr>
              <a:t>Forbes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При этом по показателю покупательной способности город занял 15 место. В 2010 году Новокузнецк не попал в аналогичный рейтинг.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ovokuznetsk2_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72"/>
            <a:ext cx="381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143932" cy="5643602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tx1"/>
                </a:solidFill>
              </a:rPr>
              <a:t>Новокузнеецк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 крупнейший город Кемеровской области областного подчинения (Новокузнецкий городской округ); административный центр Новокузнецкого района Кемеровской области России. Расположен на левом и правом берегах реки Томи. Основан приблизительно в 1617—1618 гг. С 1620 года и до конца XVIII века острог, бывший первоначальным ядром города, находился на возвышении правого берега Томи.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7500990" cy="4643470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ovokuznetsk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00025"/>
            <a:ext cx="85725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8072494" cy="557216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Современный Новокузнецк образован 3 июля 1931 решением Президиума ЦИК СССР из посёлка Сад-город (с 1929) при строящемся металлургическом заводе. Переименованный в мае 1932 в </a:t>
            </a:r>
            <a:r>
              <a:rPr lang="ru-RU" dirty="0" err="1" smtClean="0">
                <a:solidFill>
                  <a:schemeClr val="tx1"/>
                </a:solidFill>
              </a:rPr>
              <a:t>Сталинск</a:t>
            </a:r>
            <a:r>
              <a:rPr lang="ru-RU" dirty="0" smtClean="0">
                <a:solidFill>
                  <a:schemeClr val="tx1"/>
                </a:solidFill>
              </a:rPr>
              <a:t>, он перед этим в марте 1932 поглотил Кузнецк. 5 ноября 1961 г., Указом Президиума ВС РСФСР г. </a:t>
            </a:r>
            <a:r>
              <a:rPr lang="ru-RU" dirty="0" err="1" smtClean="0">
                <a:solidFill>
                  <a:schemeClr val="tx1"/>
                </a:solidFill>
              </a:rPr>
              <a:t>Сталинск</a:t>
            </a:r>
            <a:r>
              <a:rPr lang="ru-RU" dirty="0" smtClean="0">
                <a:solidFill>
                  <a:schemeClr val="tx1"/>
                </a:solidFill>
              </a:rPr>
              <a:t> переименован в г. Новокузнецк.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000504"/>
            <a:ext cx="5715040" cy="2500330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847"/>
            <a:ext cx="9144000" cy="6438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000504"/>
            <a:ext cx="5715040" cy="2500330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5515c_8b9f6ee5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562"/>
            <a:ext cx="9144000" cy="6264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000108"/>
            <a:ext cx="4429156" cy="55007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Исторический герб города был утвержден 12 марта 1804 года. Верхняя часть представляет собой герб Томской губернии: щит пересечён на зелень и золото, в зелени скачущий белый конь; в нижней части: в золоте стоящая в поле натурального цвета кузница с орудиями кузнечного ремесла перед ней.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oat_of_Arms_of_Novokuznetsk_(Kemerovo_oblast)_(180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369388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000108"/>
            <a:ext cx="4429156" cy="55007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8 июля 1970 года решением горисполкома был утвержден новый герб города. После </a:t>
            </a:r>
            <a:r>
              <a:rPr lang="ru-RU" dirty="0" err="1" smtClean="0">
                <a:solidFill>
                  <a:schemeClr val="tx1"/>
                </a:solidFill>
              </a:rPr>
              <a:t>возврашения</a:t>
            </a:r>
            <a:r>
              <a:rPr lang="ru-RU" dirty="0" smtClean="0">
                <a:solidFill>
                  <a:schemeClr val="tx1"/>
                </a:solidFill>
              </a:rPr>
              <a:t> городу исторического герба после распада СССР, герб советского периода (от 1970 года) так и не был отменен, так что в настоящее время у города официально два герба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oat_of_Arms_of_Novokuznetsk_(Kemerovo_oblast)_sovi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310155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000372"/>
            <a:ext cx="6643734" cy="3500462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ovokuznets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00108"/>
            <a:ext cx="7731857" cy="5072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267</Words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  <vt:lpstr>Новокузнецк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2011-12-22T13:47:53Z</dcterms:created>
  <dcterms:modified xsi:type="dcterms:W3CDTF">2011-12-25T06:34:17Z</dcterms:modified>
</cp:coreProperties>
</file>