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07" autoAdjust="0"/>
  </p:normalViewPr>
  <p:slideViewPr>
    <p:cSldViewPr>
      <p:cViewPr>
        <p:scale>
          <a:sx n="70" d="100"/>
          <a:sy n="70" d="100"/>
        </p:scale>
        <p:origin x="-82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2D6657-FFFE-43F8-A973-187039B7EB3C}" type="datetimeFigureOut">
              <a:rPr lang="en-US" smtClean="0"/>
              <a:pPr/>
              <a:t>10/18/2013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7FF630-F8A4-40C1-84D6-4A8FA57DEA0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7FF630-F8A4-40C1-84D6-4A8FA57DEA00}"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7FF630-F8A4-40C1-84D6-4A8FA57DEA00}"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9.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xresdefault.jpg"/>
          <p:cNvPicPr>
            <a:picLocks noChangeAspect="1"/>
          </p:cNvPicPr>
          <p:nvPr/>
        </p:nvPicPr>
        <p:blipFill>
          <a:blip r:embed="rId2"/>
          <a:stretch>
            <a:fillRect/>
          </a:stretch>
        </p:blipFill>
        <p:spPr>
          <a:xfrm>
            <a:off x="0" y="0"/>
            <a:ext cx="9144000" cy="5143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ctrTitle"/>
          </p:nvPr>
        </p:nvSpPr>
        <p:spPr>
          <a:xfrm rot="21027919">
            <a:off x="-261189" y="1366278"/>
            <a:ext cx="7391400" cy="1142999"/>
          </a:xfrm>
        </p:spPr>
        <p:txBody>
          <a:bodyPr/>
          <a:lstStyle/>
          <a:p>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Sherlock</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Subtitle 2"/>
          <p:cNvSpPr>
            <a:spLocks noGrp="1"/>
          </p:cNvSpPr>
          <p:nvPr>
            <p:ph type="subTitle" idx="1"/>
          </p:nvPr>
        </p:nvSpPr>
        <p:spPr>
          <a:xfrm rot="1453087">
            <a:off x="2889237" y="1830824"/>
            <a:ext cx="6248400" cy="1371600"/>
          </a:xfrm>
        </p:spPr>
        <p:txBody>
          <a:bodyPr>
            <a:normAutofit/>
          </a:bodyPr>
          <a:lstStyle/>
          <a:p>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Holmes</a:t>
            </a:r>
            <a:endParaRPr lang="en-US" sz="5400" dirty="0"/>
          </a:p>
        </p:txBody>
      </p:sp>
      <p:sp>
        <p:nvSpPr>
          <p:cNvPr id="10" name="TextBox 9"/>
          <p:cNvSpPr txBox="1"/>
          <p:nvPr/>
        </p:nvSpPr>
        <p:spPr>
          <a:xfrm>
            <a:off x="304800" y="0"/>
            <a:ext cx="8610600" cy="156966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P</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roject </a:t>
            </a:r>
            <a:r>
              <a:rPr lang="en-US"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(especially for an English lesson)</a:t>
            </a:r>
            <a:endParaRPr 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 name="TextBox 12"/>
          <p:cNvSpPr txBox="1"/>
          <p:nvPr/>
        </p:nvSpPr>
        <p:spPr>
          <a:xfrm>
            <a:off x="1295400" y="5029200"/>
            <a:ext cx="6019800" cy="1569660"/>
          </a:xfrm>
          <a:prstGeom prst="rect">
            <a:avLst/>
          </a:prstGeom>
          <a:noFill/>
        </p:spPr>
        <p:txBody>
          <a:bodyPr wrap="square" rtlCol="0">
            <a:spAutoFit/>
          </a:bodyPr>
          <a:lstStyle/>
          <a:p>
            <a:pPr marL="342900" indent="-342900">
              <a:buFont typeface="Wingdings" pitchFamily="2" charset="2"/>
              <a:buChar char="v"/>
            </a:pPr>
            <a:r>
              <a:rPr lang="en-US"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ftershock Debris Condensed" pitchFamily="2" charset="0"/>
              </a:rPr>
              <a:t>Personality</a:t>
            </a:r>
          </a:p>
          <a:p>
            <a:pPr marL="342900" indent="-342900">
              <a:buFont typeface="Wingdings" pitchFamily="2" charset="2"/>
              <a:buChar char="v"/>
            </a:pPr>
            <a:r>
              <a:rPr lang="en-US"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ftershock Debris Condensed" pitchFamily="2" charset="0"/>
              </a:rPr>
              <a:t>The  author</a:t>
            </a:r>
          </a:p>
          <a:p>
            <a:pPr marL="342900" indent="-342900">
              <a:buFont typeface="Wingdings" pitchFamily="2" charset="2"/>
              <a:buChar char="v"/>
            </a:pPr>
            <a:r>
              <a:rPr lang="en-US"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ftershock Debris Condensed" pitchFamily="2" charset="0"/>
              </a:rPr>
              <a:t>Famous stories  and films </a:t>
            </a:r>
          </a:p>
        </p:txBody>
      </p:sp>
      <p:sp>
        <p:nvSpPr>
          <p:cNvPr id="14" name="TextBox 13"/>
          <p:cNvSpPr txBox="1"/>
          <p:nvPr/>
        </p:nvSpPr>
        <p:spPr>
          <a:xfrm>
            <a:off x="6248400" y="6096000"/>
            <a:ext cx="2895600" cy="461665"/>
          </a:xfrm>
          <a:prstGeom prst="rect">
            <a:avLst/>
          </a:prstGeom>
          <a:noFill/>
        </p:spPr>
        <p:txBody>
          <a:bodyPr wrap="square" rtlCol="0">
            <a:spAutoFit/>
          </a:bodyPr>
          <a:lstStyle/>
          <a:p>
            <a:r>
              <a:rPr lang="en-US" sz="2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lackadder ITC" pitchFamily="82" charset="0"/>
              </a:rPr>
              <a:t>By Noy Gurckaya   </a:t>
            </a:r>
            <a:endParaRPr lang="en-US"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lackadder ITC" pitchFamily="8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par>
                                <p:cTn id="13" presetID="19"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0" fill="hold"/>
                                        <p:tgtEl>
                                          <p:spTgt spid="2"/>
                                        </p:tgtEl>
                                        <p:attrNameLst>
                                          <p:attrName>ppt_w</p:attrName>
                                        </p:attrNameLst>
                                      </p:cBhvr>
                                      <p:tavLst>
                                        <p:tav tm="0" fmla="#ppt_w*sin(2.5*pi*$)">
                                          <p:val>
                                            <p:fltVal val="0"/>
                                          </p:val>
                                        </p:tav>
                                        <p:tav tm="100000">
                                          <p:val>
                                            <p:fltVal val="1"/>
                                          </p:val>
                                        </p:tav>
                                      </p:tavLst>
                                    </p:anim>
                                    <p:anim calcmode="lin" valueType="num">
                                      <p:cBhvr>
                                        <p:cTn id="16"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1"/>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nodeType="clickEffect">
                                  <p:stCondLst>
                                    <p:cond delay="0"/>
                                  </p:stCondLst>
                                  <p:iterate type="lt">
                                    <p:tmPct val="10000"/>
                                  </p:iterate>
                                  <p:childTnLst>
                                    <p:set>
                                      <p:cBhvr>
                                        <p:cTn id="27" dur="1" fill="hold">
                                          <p:stCondLst>
                                            <p:cond delay="0"/>
                                          </p:stCondLst>
                                        </p:cTn>
                                        <p:tgtEl>
                                          <p:spTgt spid="13">
                                            <p:txEl>
                                              <p:pRg st="1" end="1"/>
                                            </p:txEl>
                                          </p:spTgt>
                                        </p:tgtEl>
                                        <p:attrNameLst>
                                          <p:attrName>style.visibility</p:attrName>
                                        </p:attrNameLst>
                                      </p:cBhvr>
                                      <p:to>
                                        <p:strVal val="visible"/>
                                      </p:to>
                                    </p:set>
                                    <p:animEffect transition="in" filter="fade">
                                      <p:cBhvr>
                                        <p:cTn id="28" dur="1000"/>
                                        <p:tgtEl>
                                          <p:spTgt spid="13">
                                            <p:txEl>
                                              <p:pRg st="1" end="1"/>
                                            </p:txEl>
                                          </p:spTgt>
                                        </p:tgtEl>
                                      </p:cBhvr>
                                    </p:animEffect>
                                    <p:anim calcmode="lin" valueType="num">
                                      <p:cBhvr>
                                        <p:cTn id="29" dur="1000" fill="hold"/>
                                        <p:tgtEl>
                                          <p:spTgt spid="13">
                                            <p:txEl>
                                              <p:pRg st="1" end="1"/>
                                            </p:txEl>
                                          </p:spTgt>
                                        </p:tgtEl>
                                        <p:attrNameLst>
                                          <p:attrName>ppt_x</p:attrName>
                                        </p:attrNameLst>
                                      </p:cBhvr>
                                      <p:tavLst>
                                        <p:tav tm="0">
                                          <p:val>
                                            <p:strVal val="#ppt_x-.1"/>
                                          </p:val>
                                        </p:tav>
                                        <p:tav tm="100000">
                                          <p:val>
                                            <p:strVal val="#ppt_x"/>
                                          </p:val>
                                        </p:tav>
                                      </p:tavLst>
                                    </p:anim>
                                    <p:anim calcmode="lin" valueType="num">
                                      <p:cBhvr>
                                        <p:cTn id="30" dur="10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nodeType="clickEffect">
                                  <p:stCondLst>
                                    <p:cond delay="0"/>
                                  </p:stCondLst>
                                  <p:iterate type="lt">
                                    <p:tmPct val="10000"/>
                                  </p:iterate>
                                  <p:childTnLst>
                                    <p:set>
                                      <p:cBhvr>
                                        <p:cTn id="34" dur="1" fill="hold">
                                          <p:stCondLst>
                                            <p:cond delay="0"/>
                                          </p:stCondLst>
                                        </p:cTn>
                                        <p:tgtEl>
                                          <p:spTgt spid="13">
                                            <p:txEl>
                                              <p:pRg st="2" end="2"/>
                                            </p:txEl>
                                          </p:spTgt>
                                        </p:tgtEl>
                                        <p:attrNameLst>
                                          <p:attrName>style.visibility</p:attrName>
                                        </p:attrNameLst>
                                      </p:cBhvr>
                                      <p:to>
                                        <p:strVal val="visible"/>
                                      </p:to>
                                    </p:set>
                                    <p:animEffect transition="in" filter="fade">
                                      <p:cBhvr>
                                        <p:cTn id="35" dur="1000"/>
                                        <p:tgtEl>
                                          <p:spTgt spid="13">
                                            <p:txEl>
                                              <p:pRg st="2" end="2"/>
                                            </p:txEl>
                                          </p:spTgt>
                                        </p:tgtEl>
                                      </p:cBhvr>
                                    </p:animEffect>
                                    <p:anim calcmode="lin" valueType="num">
                                      <p:cBhvr>
                                        <p:cTn id="36" dur="1000" fill="hold"/>
                                        <p:tgtEl>
                                          <p:spTgt spid="13">
                                            <p:txEl>
                                              <p:pRg st="2" end="2"/>
                                            </p:txEl>
                                          </p:spTgt>
                                        </p:tgtEl>
                                        <p:attrNameLst>
                                          <p:attrName>ppt_x</p:attrName>
                                        </p:attrNameLst>
                                      </p:cBhvr>
                                      <p:tavLst>
                                        <p:tav tm="0">
                                          <p:val>
                                            <p:strVal val="#ppt_x-.1"/>
                                          </p:val>
                                        </p:tav>
                                        <p:tav tm="100000">
                                          <p:val>
                                            <p:strVal val="#ppt_x"/>
                                          </p:val>
                                        </p:tav>
                                      </p:tavLst>
                                    </p:anim>
                                    <p:anim calcmode="lin" valueType="num">
                                      <p:cBhvr>
                                        <p:cTn id="37" dur="10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heckerboard(across)">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0" grpId="1"/>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THAT’S ALL,THAT I MADE FOR </a:t>
            </a:r>
            <a:r>
              <a:rPr lang="en-US" sz="2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2.5 </a:t>
            </a:r>
            <a:r>
              <a:rPr lang="en-US" sz="2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HOURS</a:t>
            </a:r>
            <a:endParaRPr lang="en-US" sz="2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Content Placeholder 2"/>
          <p:cNvSpPr>
            <a:spLocks noGrp="1"/>
          </p:cNvSpPr>
          <p:nvPr>
            <p:ph idx="1"/>
          </p:nvPr>
        </p:nvSpPr>
        <p:spPr/>
        <p:txBody>
          <a:bodyPr/>
          <a:lstStyle/>
          <a:p>
            <a:r>
              <a:rPr lang="en-US" dirty="0" smtClean="0"/>
              <a:t> </a:t>
            </a:r>
            <a:endParaRPr lang="en-US" dirty="0"/>
          </a:p>
        </p:txBody>
      </p:sp>
      <p:pic>
        <p:nvPicPr>
          <p:cNvPr id="4" name="Picture 3" descr="National-Thank-You-Day.jpg"/>
          <p:cNvPicPr>
            <a:picLocks noChangeAspect="1"/>
          </p:cNvPicPr>
          <p:nvPr/>
        </p:nvPicPr>
        <p:blipFill>
          <a:blip r:embed="rId2"/>
          <a:stretch>
            <a:fillRect/>
          </a:stretch>
        </p:blipFill>
        <p:spPr>
          <a:xfrm>
            <a:off x="790032" y="1503608"/>
            <a:ext cx="7194869" cy="4058992"/>
          </a:xfrm>
          <a:prstGeom prst="rect">
            <a:avLst/>
          </a:prstGeo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70" decel="100000"/>
                                        <p:tgtEl>
                                          <p:spTgt spid="4"/>
                                        </p:tgtEl>
                                      </p:cBhvr>
                                    </p:animEffect>
                                    <p:animScale>
                                      <p:cBhvr>
                                        <p:cTn id="17" dur="770" decel="100000"/>
                                        <p:tgtEl>
                                          <p:spTgt spid="4"/>
                                        </p:tgtEl>
                                      </p:cBhvr>
                                      <p:from x="10000" y="10000"/>
                                      <p:to x="200000" y="450000"/>
                                    </p:animScale>
                                    <p:animScale>
                                      <p:cBhvr>
                                        <p:cTn id="18" dur="1230" accel="100000" fill="hold">
                                          <p:stCondLst>
                                            <p:cond delay="770"/>
                                          </p:stCondLst>
                                        </p:cTn>
                                        <p:tgtEl>
                                          <p:spTgt spid="4"/>
                                        </p:tgtEl>
                                      </p:cBhvr>
                                      <p:from x="200000" y="450000"/>
                                      <p:to x="100000" y="100000"/>
                                    </p:animScale>
                                    <p:set>
                                      <p:cBhvr>
                                        <p:cTn id="19" dur="770" fill="hold"/>
                                        <p:tgtEl>
                                          <p:spTgt spid="4"/>
                                        </p:tgtEl>
                                        <p:attrNameLst>
                                          <p:attrName>ppt_x</p:attrName>
                                        </p:attrNameLst>
                                      </p:cBhvr>
                                      <p:to>
                                        <p:strVal val="(0.5)"/>
                                      </p:to>
                                    </p:set>
                                    <p:anim from="(0.5)" to="(#ppt_x)" calcmode="lin" valueType="num">
                                      <p:cBhvr>
                                        <p:cTn id="20" dur="1230" accel="100000" fill="hold">
                                          <p:stCondLst>
                                            <p:cond delay="770"/>
                                          </p:stCondLst>
                                        </p:cTn>
                                        <p:tgtEl>
                                          <p:spTgt spid="4"/>
                                        </p:tgtEl>
                                        <p:attrNameLst>
                                          <p:attrName>ppt_x</p:attrName>
                                        </p:attrNameLst>
                                      </p:cBhvr>
                                    </p:anim>
                                    <p:set>
                                      <p:cBhvr>
                                        <p:cTn id="21" dur="770" fill="hold"/>
                                        <p:tgtEl>
                                          <p:spTgt spid="4"/>
                                        </p:tgtEl>
                                        <p:attrNameLst>
                                          <p:attrName>ppt_y</p:attrName>
                                        </p:attrNameLst>
                                      </p:cBhvr>
                                      <p:to>
                                        <p:strVal val="(#ppt_y+0.4)"/>
                                      </p:to>
                                    </p:set>
                                    <p:anim from="(#ppt_y+0.4)" to="(#ppt_y)" calcmode="lin" valueType="num">
                                      <p:cBhvr>
                                        <p:cTn id="22"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p1DV8jB.jpeg"/>
          <p:cNvPicPr>
            <a:picLocks noGrp="1" noChangeAspect="1"/>
          </p:cNvPicPr>
          <p:nvPr>
            <p:ph idx="1"/>
          </p:nvPr>
        </p:nvPicPr>
        <p:blipFill>
          <a:blip r:embed="rId2"/>
          <a:stretch>
            <a:fillRect/>
          </a:stretch>
        </p:blipFill>
        <p:spPr>
          <a:xfrm>
            <a:off x="-304800" y="0"/>
            <a:ext cx="9678630" cy="6858000"/>
          </a:xfrm>
        </p:spPr>
      </p:pic>
      <p:sp>
        <p:nvSpPr>
          <p:cNvPr id="5" name="TextBox 4"/>
          <p:cNvSpPr txBox="1"/>
          <p:nvPr/>
        </p:nvSpPr>
        <p:spPr>
          <a:xfrm>
            <a:off x="2895600" y="685800"/>
            <a:ext cx="2971800" cy="646331"/>
          </a:xfrm>
          <a:prstGeom prst="rect">
            <a:avLst/>
          </a:prstGeom>
          <a:noFill/>
        </p:spPr>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ardvark" pitchFamily="34" charset="0"/>
              </a:rPr>
              <a:t>Personality</a:t>
            </a:r>
            <a:endParaRPr lang="en-US"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ardvark" pitchFamily="34" charset="0"/>
            </a:endParaRPr>
          </a:p>
        </p:txBody>
      </p:sp>
      <p:sp>
        <p:nvSpPr>
          <p:cNvPr id="6" name="TextBox 5"/>
          <p:cNvSpPr txBox="1"/>
          <p:nvPr/>
        </p:nvSpPr>
        <p:spPr>
          <a:xfrm>
            <a:off x="2819400" y="1295400"/>
            <a:ext cx="3657600" cy="2246769"/>
          </a:xfrm>
          <a:prstGeom prst="rect">
            <a:avLst/>
          </a:prstGeom>
          <a:noFill/>
        </p:spPr>
        <p:txBody>
          <a:bodyPr wrap="square" rtlCol="0">
            <a:spAutoFit/>
          </a:bodyPr>
          <a:lstStyle/>
          <a:p>
            <a:r>
              <a:rPr lang="en-US" sz="1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Sherlock Holmes is a fictional detective created by Scottish author and Sir Arthur Conan Doyle. In a series of novels and short stories, Holmes appears as a London-based consulting detective whose abilities border on the fantastic. The fictional detective is famous for his astute logical reasoning, his ability to adopt almost any disguise, and his use of forensic science skills to solve difficult cases.</a:t>
            </a:r>
            <a:endParaRPr lang="en-US" sz="1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7" name="TextBox 6"/>
          <p:cNvSpPr txBox="1"/>
          <p:nvPr/>
        </p:nvSpPr>
        <p:spPr>
          <a:xfrm>
            <a:off x="2438400" y="3505200"/>
            <a:ext cx="2971800" cy="2862322"/>
          </a:xfrm>
          <a:prstGeom prst="rect">
            <a:avLst/>
          </a:prstGeom>
          <a:noFill/>
        </p:spPr>
        <p:txBody>
          <a:bodyPr wrap="square" rtlCol="0">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Watson describes Holmes as "bohemian" in habits and lifestyle. Although Holmes is described as having a "cat-like" love of personal cleanliness, Watson also describes Holmes as an eccentric, with no regard for contemporary standards of tidiness or good order. </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Picture 7" descr="Jeremy-Brett-as-Sherlock-Holmes-sherlock-holmes-14711342-630-799.jpg"/>
          <p:cNvPicPr>
            <a:picLocks noChangeAspect="1"/>
          </p:cNvPicPr>
          <p:nvPr/>
        </p:nvPicPr>
        <p:blipFill>
          <a:blip r:embed="rId3"/>
          <a:stretch>
            <a:fillRect/>
          </a:stretch>
        </p:blipFill>
        <p:spPr>
          <a:xfrm>
            <a:off x="152400" y="0"/>
            <a:ext cx="2283139" cy="2895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 name="Picture 8" descr="sherlock-holmes.jpg"/>
          <p:cNvPicPr>
            <a:picLocks noChangeAspect="1"/>
          </p:cNvPicPr>
          <p:nvPr/>
        </p:nvPicPr>
        <p:blipFill>
          <a:blip r:embed="rId4"/>
          <a:stretch>
            <a:fillRect/>
          </a:stretch>
        </p:blipFill>
        <p:spPr>
          <a:xfrm>
            <a:off x="-152400" y="3657600"/>
            <a:ext cx="1946285" cy="2514600"/>
          </a:xfrm>
          <a:prstGeom prst="rect">
            <a:avLst/>
          </a:prstGeom>
          <a:ln>
            <a:noFill/>
          </a:ln>
          <a:effectLst>
            <a:softEdge rad="112500"/>
          </a:effectLst>
        </p:spPr>
      </p:pic>
      <p:pic>
        <p:nvPicPr>
          <p:cNvPr id="10" name="Picture 9" descr="загруженное.jpg"/>
          <p:cNvPicPr>
            <a:picLocks noChangeAspect="1"/>
          </p:cNvPicPr>
          <p:nvPr/>
        </p:nvPicPr>
        <p:blipFill>
          <a:blip r:embed="rId5"/>
          <a:stretch>
            <a:fillRect/>
          </a:stretch>
        </p:blipFill>
        <p:spPr>
          <a:xfrm>
            <a:off x="6629400" y="0"/>
            <a:ext cx="2721685" cy="3505200"/>
          </a:xfrm>
          <a:prstGeom prst="ellipse">
            <a:avLst/>
          </a:prstGeom>
          <a:ln>
            <a:noFill/>
          </a:ln>
          <a:effectLst>
            <a:softEdge rad="112500"/>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par>
                                <p:cTn id="13" presetID="1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lide(fromBottom)">
                                      <p:cBhvr>
                                        <p:cTn id="15" dur="500"/>
                                        <p:tgtEl>
                                          <p:spTgt spid="10"/>
                                        </p:tgtEl>
                                      </p:cBhvr>
                                    </p:animEffect>
                                  </p:childTnLst>
                                </p:cTn>
                              </p:par>
                              <p:par>
                                <p:cTn id="16" presetID="19"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0" fill="hold"/>
                                        <p:tgtEl>
                                          <p:spTgt spid="8"/>
                                        </p:tgtEl>
                                        <p:attrNameLst>
                                          <p:attrName>ppt_w</p:attrName>
                                        </p:attrNameLst>
                                      </p:cBhvr>
                                      <p:tavLst>
                                        <p:tav tm="0" fmla="#ppt_w*sin(2.5*pi*$)">
                                          <p:val>
                                            <p:fltVal val="0"/>
                                          </p:val>
                                        </p:tav>
                                        <p:tav tm="100000">
                                          <p:val>
                                            <p:fltVal val="1"/>
                                          </p:val>
                                        </p:tav>
                                      </p:tavLst>
                                    </p:anim>
                                    <p:anim calcmode="lin" valueType="num">
                                      <p:cBhvr>
                                        <p:cTn id="19" dur="5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strVal val="#ppt_w*0.70"/>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Effect transition="in" filter="fade">
                                      <p:cBhvr>
                                        <p:cTn id="26" dur="1000"/>
                                        <p:tgtEl>
                                          <p:spTgt spid="7"/>
                                        </p:tgtEl>
                                      </p:cBhvr>
                                    </p:animEffect>
                                  </p:childTnLst>
                                </p:cTn>
                              </p:par>
                              <p:par>
                                <p:cTn id="27" presetID="5" presetClass="entr" presetSubtype="1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uraholmes.jpg"/>
          <p:cNvPicPr>
            <a:picLocks noGrp="1" noChangeAspect="1"/>
          </p:cNvPicPr>
          <p:nvPr>
            <p:ph idx="1"/>
          </p:nvPr>
        </p:nvPicPr>
        <p:blipFill>
          <a:blip r:embed="rId2"/>
          <a:srcRect b="4651"/>
          <a:stretch>
            <a:fillRect/>
          </a:stretch>
        </p:blipFill>
        <p:spPr>
          <a:xfrm>
            <a:off x="1066800" y="0"/>
            <a:ext cx="6475873" cy="6858000"/>
          </a:xfrm>
        </p:spPr>
      </p:pic>
      <p:sp>
        <p:nvSpPr>
          <p:cNvPr id="5" name="TextBox 4"/>
          <p:cNvSpPr txBox="1"/>
          <p:nvPr/>
        </p:nvSpPr>
        <p:spPr>
          <a:xfrm>
            <a:off x="2743200" y="0"/>
            <a:ext cx="4800600" cy="2123658"/>
          </a:xfrm>
          <a:prstGeom prst="rect">
            <a:avLst/>
          </a:prstGeom>
          <a:noFill/>
        </p:spPr>
        <p:txBody>
          <a:bodyPr wrap="square" rtlCol="0">
            <a:spAutoFit/>
          </a:bodyPr>
          <a:lstStyle/>
          <a:p>
            <a:r>
              <a:rPr lang="en-US" sz="6600" b="1" i="1" u="sng"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ardvark" pitchFamily="34" charset="0"/>
              </a:rPr>
              <a:t>The author</a:t>
            </a:r>
            <a:endParaRPr lang="en-US" sz="6600" b="1" i="1" u="sng"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ardvark" pitchFamily="34" charset="0"/>
            </a:endParaRPr>
          </a:p>
        </p:txBody>
      </p:sp>
      <p:sp>
        <p:nvSpPr>
          <p:cNvPr id="6" name="TextBox 5"/>
          <p:cNvSpPr txBox="1"/>
          <p:nvPr/>
        </p:nvSpPr>
        <p:spPr>
          <a:xfrm>
            <a:off x="2362200" y="3200400"/>
            <a:ext cx="184731" cy="369332"/>
          </a:xfrm>
          <a:prstGeom prst="rect">
            <a:avLst/>
          </a:prstGeom>
          <a:noFill/>
        </p:spPr>
        <p:txBody>
          <a:bodyPr wrap="none" rtlCol="0">
            <a:spAutoFit/>
          </a:bodyPr>
          <a:lstStyle/>
          <a:p>
            <a:endParaRPr lang="en-US" dirty="0"/>
          </a:p>
        </p:txBody>
      </p:sp>
      <p:sp>
        <p:nvSpPr>
          <p:cNvPr id="7" name="TextBox 6"/>
          <p:cNvSpPr txBox="1"/>
          <p:nvPr/>
        </p:nvSpPr>
        <p:spPr>
          <a:xfrm>
            <a:off x="6858000" y="0"/>
            <a:ext cx="2286000" cy="6247864"/>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1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Sir Arthur Ignatius Conan Doyle  was a Scottish physician and writer who is most ted for his fictional stories about the detective Sherlock Holmes, which are generally considered milestones in the field of crime fiction. He is also known for writing the fictional adventures of a second character he invented, Professor Challenger, and for popularizing the mystery of the </a:t>
            </a:r>
            <a:r>
              <a:rPr lang="en-US" sz="16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Mary </a:t>
            </a:r>
            <a:r>
              <a:rPr lang="en-US" sz="16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Celeste</a:t>
            </a:r>
            <a:r>
              <a:rPr lang="en-US" sz="16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.He</a:t>
            </a:r>
            <a:r>
              <a:rPr lang="en-US" sz="1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was a prolific writer whose other works include fantasy and science fiction stories, plays, romances, poetry, non-fiction, and historical novels.</a:t>
            </a:r>
            <a:endParaRPr lang="en-US" sz="1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8" name="Picture 7" descr="Conan_doyle.jpg"/>
          <p:cNvPicPr>
            <a:picLocks noChangeAspect="1"/>
          </p:cNvPicPr>
          <p:nvPr/>
        </p:nvPicPr>
        <p:blipFill>
          <a:blip r:embed="rId3"/>
          <a:stretch>
            <a:fillRect/>
          </a:stretch>
        </p:blipFill>
        <p:spPr>
          <a:xfrm>
            <a:off x="0" y="228600"/>
            <a:ext cx="2794000" cy="4152900"/>
          </a:xfrm>
          <a:prstGeom prst="rect">
            <a:avLst/>
          </a:prstGeom>
          <a:ln>
            <a:noFill/>
          </a:ln>
          <a:effectLst>
            <a:softEdge rad="112500"/>
          </a:effectLst>
        </p:spPr>
      </p:pic>
      <p:pic>
        <p:nvPicPr>
          <p:cNvPr id="9" name="Picture 8" descr="180px-Sherlock_Holmes_Portrait_Paget.jpg"/>
          <p:cNvPicPr>
            <a:picLocks noChangeAspect="1"/>
          </p:cNvPicPr>
          <p:nvPr/>
        </p:nvPicPr>
        <p:blipFill>
          <a:blip r:embed="rId4"/>
          <a:stretch>
            <a:fillRect/>
          </a:stretch>
        </p:blipFill>
        <p:spPr>
          <a:xfrm>
            <a:off x="3810000" y="3276600"/>
            <a:ext cx="2286000" cy="2971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herlock_holmes_paget.jpg"/>
          <p:cNvPicPr>
            <a:picLocks noGrp="1" noChangeAspect="1"/>
          </p:cNvPicPr>
          <p:nvPr>
            <p:ph idx="1"/>
          </p:nvPr>
        </p:nvPicPr>
        <p:blipFill>
          <a:blip r:embed="rId2"/>
          <a:stretch>
            <a:fillRect/>
          </a:stretch>
        </p:blipFill>
        <p:spPr>
          <a:xfrm>
            <a:off x="1143000" y="0"/>
            <a:ext cx="6477000" cy="6858000"/>
          </a:xfrm>
        </p:spPr>
      </p:pic>
      <p:pic>
        <p:nvPicPr>
          <p:cNvPr id="11" name="Picture 10" descr="загруженное (1).jpg"/>
          <p:cNvPicPr>
            <a:picLocks noChangeAspect="1"/>
          </p:cNvPicPr>
          <p:nvPr/>
        </p:nvPicPr>
        <p:blipFill>
          <a:blip r:embed="rId3"/>
          <a:stretch>
            <a:fillRect/>
          </a:stretch>
        </p:blipFill>
        <p:spPr>
          <a:xfrm>
            <a:off x="457200" y="228600"/>
            <a:ext cx="1600199" cy="2310448"/>
          </a:xfrm>
          <a:prstGeom prst="rect">
            <a:avLst/>
          </a:prstGeom>
          <a:ln>
            <a:noFill/>
          </a:ln>
          <a:effectLst>
            <a:softEdge rad="112500"/>
          </a:effectLst>
        </p:spPr>
      </p:pic>
      <p:pic>
        <p:nvPicPr>
          <p:cNvPr id="10" name="Picture 9" descr="panel-sacd-painting.jpg"/>
          <p:cNvPicPr>
            <a:picLocks noChangeAspect="1"/>
          </p:cNvPicPr>
          <p:nvPr/>
        </p:nvPicPr>
        <p:blipFill>
          <a:blip r:embed="rId4"/>
          <a:stretch>
            <a:fillRect/>
          </a:stretch>
        </p:blipFill>
        <p:spPr>
          <a:xfrm>
            <a:off x="5486400" y="2959100"/>
            <a:ext cx="3175000" cy="3898900"/>
          </a:xfrm>
          <a:prstGeom prst="rect">
            <a:avLst/>
          </a:prstGeom>
        </p:spPr>
      </p:pic>
      <p:sp>
        <p:nvSpPr>
          <p:cNvPr id="6" name="TextBox 5"/>
          <p:cNvSpPr txBox="1"/>
          <p:nvPr/>
        </p:nvSpPr>
        <p:spPr>
          <a:xfrm>
            <a:off x="2971800" y="152400"/>
            <a:ext cx="34290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7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NAME</a:t>
            </a:r>
            <a:endParaRPr lang="en-US" sz="7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endParaRPr>
          </a:p>
        </p:txBody>
      </p:sp>
      <p:sp>
        <p:nvSpPr>
          <p:cNvPr id="8" name="TextBox 7"/>
          <p:cNvSpPr txBox="1"/>
          <p:nvPr/>
        </p:nvSpPr>
        <p:spPr>
          <a:xfrm>
            <a:off x="1905000" y="1905000"/>
            <a:ext cx="184731" cy="369332"/>
          </a:xfrm>
          <a:prstGeom prst="rect">
            <a:avLst/>
          </a:prstGeom>
          <a:noFill/>
        </p:spPr>
        <p:txBody>
          <a:bodyPr wrap="none" rtlCol="0">
            <a:spAutoFit/>
          </a:bodyPr>
          <a:lstStyle/>
          <a:p>
            <a:endParaRPr lang="en-US" dirty="0"/>
          </a:p>
        </p:txBody>
      </p:sp>
      <p:sp>
        <p:nvSpPr>
          <p:cNvPr id="9" name="TextBox 8"/>
          <p:cNvSpPr txBox="1"/>
          <p:nvPr/>
        </p:nvSpPr>
        <p:spPr>
          <a:xfrm>
            <a:off x="228600" y="1143000"/>
            <a:ext cx="8382000" cy="3416320"/>
          </a:xfrm>
          <a:prstGeom prst="rect">
            <a:avLst/>
          </a:prstGeom>
          <a:noFill/>
        </p:spPr>
        <p:txBody>
          <a:bodyPr wrap="square" rtlCol="0">
            <a:spAutoFit/>
          </a:bodyPr>
          <a:lstStyle/>
          <a:p>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Although Doyle is often referred to as "Conan Doyle", whether this should be considered a compound surname is uncertain. The entry in which his baptism is recorded in the register of St Mary's Cathedral, Edinburgh, gives "Arthur Ignatius Conan" as his Christian names, and simply "Doyle" as his surname. It also names Michael Conan as his godfather. The cataloguers of the British Library and the Library of Congress treat "Doyle" alone as his surname. Steven Doyle, editor of the </a:t>
            </a:r>
            <a:r>
              <a:rPr lang="en-US"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Baker Street Journal</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has written "Conan was Arthur's middle name. Shortly after he graduated from high school he began using Conan as a sort of surname. But technically his last name is simply "Doyle". When knighted he was gazetted as Doyle, not under the compound Conan Doyle. Nevertheless, the actual use of a compound surname is demonstrated by the fact that Doyle's second wife was known as "Jean Conan Doyle" rather than "Jean Doyle".</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 calcmode="lin" valueType="num">
                                      <p:cBhvr>
                                        <p:cTn id="16" dur="500" fill="hold"/>
                                        <p:tgtEl>
                                          <p:spTgt spid="9"/>
                                        </p:tgtEl>
                                        <p:attrNameLst>
                                          <p:attrName>style.rotation</p:attrName>
                                        </p:attrNameLst>
                                      </p:cBhvr>
                                      <p:tavLst>
                                        <p:tav tm="0">
                                          <p:val>
                                            <p:fltVal val="360"/>
                                          </p:val>
                                        </p:tav>
                                        <p:tav tm="100000">
                                          <p:val>
                                            <p:fltVal val="0"/>
                                          </p:val>
                                        </p:tav>
                                      </p:tavLst>
                                    </p:anim>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9"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0" fill="hold"/>
                                        <p:tgtEl>
                                          <p:spTgt spid="10"/>
                                        </p:tgtEl>
                                        <p:attrNameLst>
                                          <p:attrName>ppt_w</p:attrName>
                                        </p:attrNameLst>
                                      </p:cBhvr>
                                      <p:tavLst>
                                        <p:tav tm="0" fmla="#ppt_w*sin(2.5*pi*$)">
                                          <p:val>
                                            <p:fltVal val="0"/>
                                          </p:val>
                                        </p:tav>
                                        <p:tav tm="100000">
                                          <p:val>
                                            <p:fltVal val="1"/>
                                          </p:val>
                                        </p:tav>
                                      </p:tavLst>
                                    </p:anim>
                                    <p:anim calcmode="lin" valueType="num">
                                      <p:cBhvr>
                                        <p:cTn id="23" dur="5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slide(fromBottom)">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rand_paget.jpg"/>
          <p:cNvPicPr>
            <a:picLocks noGrp="1" noChangeAspect="1"/>
          </p:cNvPicPr>
          <p:nvPr>
            <p:ph idx="1"/>
          </p:nvPr>
        </p:nvPicPr>
        <p:blipFill>
          <a:blip r:embed="rId2"/>
          <a:srcRect b="3023"/>
          <a:stretch>
            <a:fillRect/>
          </a:stretch>
        </p:blipFill>
        <p:spPr>
          <a:xfrm>
            <a:off x="914400" y="0"/>
            <a:ext cx="7395902" cy="6858000"/>
          </a:xfrm>
          <a:prstGeom prst="rect">
            <a:avLst/>
          </a:prstGeom>
          <a:ln>
            <a:noFill/>
          </a:ln>
          <a:effectLst>
            <a:softEdge rad="112500"/>
          </a:effectLst>
        </p:spPr>
      </p:pic>
      <p:sp>
        <p:nvSpPr>
          <p:cNvPr id="2" name="Title 1"/>
          <p:cNvSpPr>
            <a:spLocks noGrp="1"/>
          </p:cNvSpPr>
          <p:nvPr>
            <p:ph type="title"/>
          </p:nvPr>
        </p:nvSpPr>
        <p:spPr/>
        <p:txBody>
          <a:bodyPr>
            <a:normAutofit/>
          </a:bodyPr>
          <a:lstStyle/>
          <a:p>
            <a:r>
              <a:rPr lang="en-US" sz="48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Sporting career</a:t>
            </a:r>
            <a:endParaRPr lang="en-US" sz="48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TextBox 5"/>
          <p:cNvSpPr txBox="1"/>
          <p:nvPr/>
        </p:nvSpPr>
        <p:spPr>
          <a:xfrm>
            <a:off x="1905000" y="1295400"/>
            <a:ext cx="5334000" cy="5355312"/>
          </a:xfrm>
          <a:prstGeom prst="rect">
            <a:avLst/>
          </a:prstGeom>
          <a:noFill/>
        </p:spPr>
        <p:txBody>
          <a:bodyPr wrap="square" rtlCol="0">
            <a:spAutoFit/>
          </a:bodyPr>
          <a:lstStyle/>
          <a:p>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While living in South sea, Doyle played football as a goalkeeper for Portsmouth Association Football Club, an amateur side, under the pseudonym A. C. Smith. (This club, disbanded in 1896, had no connection with the present-day Portsmouth F.C., which was founded in 1898.) Doyle was also a keencricketer, and between 1899 and 1907 he played 10 first-class matches for the Marylebone Cricket Club (MCC). His highest score, in 1902 against London County, was 43. He was an occasional bowler who took just one first-class wicket . Also a keen golfer, Doyle was elected captain of the Crowborough Beacon Golf Club, East Sussex for 1910. He moved to Little Windlesham house in Crowborough with his second wife Jean Leckie and their family from 1907 until his death in July 1930.</a:t>
            </a:r>
          </a:p>
          <a:p>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r>
            <a:b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7" name="Picture 6" descr="tumblr_m6sdwxsAnb1qkgkowo1_500.jpg"/>
          <p:cNvPicPr>
            <a:picLocks noChangeAspect="1"/>
          </p:cNvPicPr>
          <p:nvPr/>
        </p:nvPicPr>
        <p:blipFill>
          <a:blip r:embed="rId3"/>
          <a:stretch>
            <a:fillRect/>
          </a:stretch>
        </p:blipFill>
        <p:spPr>
          <a:xfrm>
            <a:off x="7239000" y="1219200"/>
            <a:ext cx="1752600" cy="227137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descr="Sir-Arthur-Conan-Doyle-9278600-1-402.jpg"/>
          <p:cNvPicPr>
            <a:picLocks noChangeAspect="1"/>
          </p:cNvPicPr>
          <p:nvPr/>
        </p:nvPicPr>
        <p:blipFill>
          <a:blip r:embed="rId4" cstate="print"/>
          <a:stretch>
            <a:fillRect/>
          </a:stretch>
        </p:blipFill>
        <p:spPr>
          <a:xfrm>
            <a:off x="4418838" y="3275838"/>
            <a:ext cx="306324" cy="306324"/>
          </a:xfrm>
          <a:prstGeom prst="rect">
            <a:avLst/>
          </a:prstGeom>
        </p:spPr>
      </p:pic>
      <p:pic>
        <p:nvPicPr>
          <p:cNvPr id="9" name="Picture 8" descr="Sir-Arthur-Conan-Doyle-9278600-1-402.jpg"/>
          <p:cNvPicPr>
            <a:picLocks noChangeAspect="1"/>
          </p:cNvPicPr>
          <p:nvPr/>
        </p:nvPicPr>
        <p:blipFill>
          <a:blip r:embed="rId4" cstate="print"/>
          <a:stretch>
            <a:fillRect/>
          </a:stretch>
        </p:blipFill>
        <p:spPr>
          <a:xfrm>
            <a:off x="4418838" y="3275838"/>
            <a:ext cx="306324" cy="306324"/>
          </a:xfrm>
          <a:prstGeom prst="rect">
            <a:avLst/>
          </a:prstGeom>
        </p:spPr>
      </p:pic>
      <p:pic>
        <p:nvPicPr>
          <p:cNvPr id="10" name="Picture 9" descr="Sir-Arthur-Conan-Doyle-9278600-1-402.jpg"/>
          <p:cNvPicPr>
            <a:picLocks noChangeAspect="1"/>
          </p:cNvPicPr>
          <p:nvPr/>
        </p:nvPicPr>
        <p:blipFill>
          <a:blip r:embed="rId4" cstate="print"/>
          <a:stretch>
            <a:fillRect/>
          </a:stretch>
        </p:blipFill>
        <p:spPr>
          <a:xfrm>
            <a:off x="4418838" y="3275838"/>
            <a:ext cx="306324" cy="306324"/>
          </a:xfrm>
          <a:prstGeom prst="rect">
            <a:avLst/>
          </a:prstGeom>
        </p:spPr>
      </p:pic>
      <p:pic>
        <p:nvPicPr>
          <p:cNvPr id="1026" name="Picture 2" descr="C:\Users\user\Downloads\Sir-Arthur-Conan-Doyle-9278600-1-402.jpg"/>
          <p:cNvPicPr>
            <a:picLocks noChangeAspect="1" noChangeArrowheads="1"/>
          </p:cNvPicPr>
          <p:nvPr/>
        </p:nvPicPr>
        <p:blipFill>
          <a:blip r:embed="rId5"/>
          <a:srcRect/>
          <a:stretch>
            <a:fillRect/>
          </a:stretch>
        </p:blipFill>
        <p:spPr bwMode="auto">
          <a:xfrm>
            <a:off x="0" y="3810000"/>
            <a:ext cx="1533104" cy="1533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edge">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9" presetClass="entr" presetSubtype="10"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 calcmode="lin" valueType="num">
                                      <p:cBhvr>
                                        <p:cTn id="24" dur="5000" fill="hold"/>
                                        <p:tgtEl>
                                          <p:spTgt spid="1026"/>
                                        </p:tgtEl>
                                        <p:attrNameLst>
                                          <p:attrName>ppt_w</p:attrName>
                                        </p:attrNameLst>
                                      </p:cBhvr>
                                      <p:tavLst>
                                        <p:tav tm="0" fmla="#ppt_w*sin(2.5*pi*$)">
                                          <p:val>
                                            <p:fltVal val="0"/>
                                          </p:val>
                                        </p:tav>
                                        <p:tav tm="100000">
                                          <p:val>
                                            <p:fltVal val="1"/>
                                          </p:val>
                                        </p:tav>
                                      </p:tavLst>
                                    </p:anim>
                                    <p:anim calcmode="lin" valueType="num">
                                      <p:cBhvr>
                                        <p:cTn id="25" dur="5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herlock_Holmes_in_The_Five_Orange_Pips.jpg"/>
          <p:cNvPicPr>
            <a:picLocks noGrp="1" noChangeAspect="1"/>
          </p:cNvPicPr>
          <p:nvPr>
            <p:ph idx="1"/>
          </p:nvPr>
        </p:nvPicPr>
        <p:blipFill>
          <a:blip r:embed="rId3"/>
          <a:stretch>
            <a:fillRect/>
          </a:stretch>
        </p:blipFill>
        <p:spPr>
          <a:xfrm>
            <a:off x="1578592" y="838200"/>
            <a:ext cx="5608320" cy="5380482"/>
          </a:xfrm>
        </p:spPr>
      </p:pic>
      <p:sp>
        <p:nvSpPr>
          <p:cNvPr id="6" name="TextBox 5"/>
          <p:cNvSpPr txBox="1"/>
          <p:nvPr/>
        </p:nvSpPr>
        <p:spPr>
          <a:xfrm>
            <a:off x="1219200" y="0"/>
            <a:ext cx="6781800" cy="830997"/>
          </a:xfrm>
          <a:prstGeom prst="rect">
            <a:avLst/>
          </a:prstGeom>
          <a:noFill/>
        </p:spPr>
        <p:txBody>
          <a:bodyPr wrap="square" rtlCol="0">
            <a:spAutoFit/>
          </a:bodyPr>
          <a:lstStyle/>
          <a:p>
            <a: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ftershock Debris Condensed" pitchFamily="2" charset="0"/>
              </a:rPr>
              <a:t>Stories , Films  and Games</a:t>
            </a:r>
            <a:endPar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ftershock Debris Condensed" pitchFamily="2" charset="0"/>
            </a:endParaRPr>
          </a:p>
        </p:txBody>
      </p:sp>
      <p:sp>
        <p:nvSpPr>
          <p:cNvPr id="7" name="TextBox 6"/>
          <p:cNvSpPr txBox="1"/>
          <p:nvPr/>
        </p:nvSpPr>
        <p:spPr>
          <a:xfrm>
            <a:off x="762000" y="838200"/>
            <a:ext cx="4953000" cy="4678204"/>
          </a:xfrm>
          <a:prstGeom prst="rect">
            <a:avLst/>
          </a:prstGeom>
          <a:noFill/>
        </p:spPr>
        <p:txBody>
          <a:bodyPr wrap="square" rtlCol="0">
            <a:spAutoFit/>
          </a:bodyPr>
          <a:lstStyle/>
          <a:p>
            <a:r>
              <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Novels:</a:t>
            </a:r>
          </a:p>
          <a:p>
            <a:pPr>
              <a:buFont typeface="Arial" pitchFamily="34" charset="0"/>
              <a:buChar char="•"/>
            </a:pPr>
            <a:endPar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buFont typeface="Arial" pitchFamily="34" charset="0"/>
              <a:buChar char="•"/>
            </a:pP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 Study In Scarlet</a:t>
            </a:r>
          </a:p>
          <a:p>
            <a:endPar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buFont typeface="Arial" pitchFamily="34" charset="0"/>
              <a:buChar char="•"/>
            </a:pPr>
            <a:endPar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buFont typeface="Arial" pitchFamily="34" charset="0"/>
              <a:buChar char="•"/>
            </a:pPr>
            <a:endPar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buFont typeface="Arial" pitchFamily="34" charset="0"/>
              <a:buChar char="•"/>
            </a:pP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Te Sign of the Four</a:t>
            </a:r>
          </a:p>
          <a:p>
            <a:endPar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buFont typeface="Arial" pitchFamily="34" charset="0"/>
              <a:buChar char="•"/>
            </a:pPr>
            <a:endPar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buFont typeface="Arial" pitchFamily="34" charset="0"/>
              <a:buChar char="•"/>
            </a:pPr>
            <a:endPar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buFont typeface="Arial" pitchFamily="34" charset="0"/>
              <a:buChar char="•"/>
            </a:pP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The Hound of the Baskervilles</a:t>
            </a:r>
          </a:p>
          <a:p>
            <a:endPar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buFont typeface="Arial" pitchFamily="34" charset="0"/>
              <a:buChar char="•"/>
            </a:pPr>
            <a:endPar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buFont typeface="Arial" pitchFamily="34" charset="0"/>
              <a:buChar char="•"/>
            </a:pPr>
            <a:endPar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buFont typeface="Arial" pitchFamily="34" charset="0"/>
              <a:buChar char="•"/>
            </a:pP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The Valley of  Fear</a:t>
            </a:r>
          </a:p>
          <a:p>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endPar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8" name="Picture 7" descr="200px-Cover_(Hound_of_Baskervilles,_1902).jpg"/>
          <p:cNvPicPr>
            <a:picLocks noChangeAspect="1"/>
          </p:cNvPicPr>
          <p:nvPr/>
        </p:nvPicPr>
        <p:blipFill>
          <a:blip r:embed="rId4"/>
          <a:stretch>
            <a:fillRect/>
          </a:stretch>
        </p:blipFill>
        <p:spPr>
          <a:xfrm>
            <a:off x="3962400" y="2819400"/>
            <a:ext cx="1219200" cy="1920241"/>
          </a:xfrm>
          <a:prstGeom prst="rect">
            <a:avLst/>
          </a:prstGeom>
        </p:spPr>
      </p:pic>
      <p:pic>
        <p:nvPicPr>
          <p:cNvPr id="9" name="Picture 8" descr="ArthurConanDoyle_AStudyInScarlet.jpg"/>
          <p:cNvPicPr>
            <a:picLocks noChangeAspect="1"/>
          </p:cNvPicPr>
          <p:nvPr/>
        </p:nvPicPr>
        <p:blipFill>
          <a:blip r:embed="rId5"/>
          <a:stretch>
            <a:fillRect/>
          </a:stretch>
        </p:blipFill>
        <p:spPr>
          <a:xfrm>
            <a:off x="3733800" y="762000"/>
            <a:ext cx="1219200" cy="1808065"/>
          </a:xfrm>
          <a:prstGeom prst="rect">
            <a:avLst/>
          </a:prstGeom>
        </p:spPr>
      </p:pic>
      <p:pic>
        <p:nvPicPr>
          <p:cNvPr id="10" name="Picture 9" descr="TheSignOfTheFour.jpg"/>
          <p:cNvPicPr>
            <a:picLocks noChangeAspect="1"/>
          </p:cNvPicPr>
          <p:nvPr/>
        </p:nvPicPr>
        <p:blipFill>
          <a:blip r:embed="rId6"/>
          <a:stretch>
            <a:fillRect/>
          </a:stretch>
        </p:blipFill>
        <p:spPr>
          <a:xfrm>
            <a:off x="5638800" y="1828800"/>
            <a:ext cx="1219200" cy="1691640"/>
          </a:xfrm>
          <a:prstGeom prst="rect">
            <a:avLst/>
          </a:prstGeom>
        </p:spPr>
      </p:pic>
      <p:pic>
        <p:nvPicPr>
          <p:cNvPr id="11" name="Picture 10" descr="Valley_of_fear.jpg"/>
          <p:cNvPicPr>
            <a:picLocks noChangeAspect="1"/>
          </p:cNvPicPr>
          <p:nvPr/>
        </p:nvPicPr>
        <p:blipFill>
          <a:blip r:embed="rId7"/>
          <a:stretch>
            <a:fillRect/>
          </a:stretch>
        </p:blipFill>
        <p:spPr>
          <a:xfrm>
            <a:off x="2819400" y="4190999"/>
            <a:ext cx="1143000" cy="1671053"/>
          </a:xfrm>
          <a:prstGeom prst="rect">
            <a:avLst/>
          </a:prstGeom>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wedge">
                                      <p:cBhvr>
                                        <p:cTn id="21" dur="20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9" presetClass="entr" presetSubtype="1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0" fill="hold"/>
                                        <p:tgtEl>
                                          <p:spTgt spid="9"/>
                                        </p:tgtEl>
                                        <p:attrNameLst>
                                          <p:attrName>ppt_w</p:attrName>
                                        </p:attrNameLst>
                                      </p:cBhvr>
                                      <p:tavLst>
                                        <p:tav tm="0" fmla="#ppt_w*sin(2.5*pi*$)">
                                          <p:val>
                                            <p:fltVal val="0"/>
                                          </p:val>
                                        </p:tav>
                                        <p:tav tm="100000">
                                          <p:val>
                                            <p:fltVal val="1"/>
                                          </p:val>
                                        </p:tav>
                                      </p:tavLst>
                                    </p:anim>
                                    <p:anim calcmode="lin" valueType="num">
                                      <p:cBhvr>
                                        <p:cTn id="27" dur="5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wedge">
                                      <p:cBhvr>
                                        <p:cTn id="32" dur="20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9" presetClass="entr" presetSubtype="1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0" fill="hold"/>
                                        <p:tgtEl>
                                          <p:spTgt spid="10"/>
                                        </p:tgtEl>
                                        <p:attrNameLst>
                                          <p:attrName>ppt_w</p:attrName>
                                        </p:attrNameLst>
                                      </p:cBhvr>
                                      <p:tavLst>
                                        <p:tav tm="0" fmla="#ppt_w*sin(2.5*pi*$)">
                                          <p:val>
                                            <p:fltVal val="0"/>
                                          </p:val>
                                        </p:tav>
                                        <p:tav tm="100000">
                                          <p:val>
                                            <p:fltVal val="1"/>
                                          </p:val>
                                        </p:tav>
                                      </p:tavLst>
                                    </p:anim>
                                    <p:anim calcmode="lin" valueType="num">
                                      <p:cBhvr>
                                        <p:cTn id="38" dur="5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nodeType="clickEffect">
                                  <p:stCondLst>
                                    <p:cond delay="0"/>
                                  </p:stCondLst>
                                  <p:childTnLst>
                                    <p:set>
                                      <p:cBhvr>
                                        <p:cTn id="42" dur="1" fill="hold">
                                          <p:stCondLst>
                                            <p:cond delay="0"/>
                                          </p:stCondLst>
                                        </p:cTn>
                                        <p:tgtEl>
                                          <p:spTgt spid="7">
                                            <p:txEl>
                                              <p:pRg st="10" end="10"/>
                                            </p:txEl>
                                          </p:spTgt>
                                        </p:tgtEl>
                                        <p:attrNameLst>
                                          <p:attrName>style.visibility</p:attrName>
                                        </p:attrNameLst>
                                      </p:cBhvr>
                                      <p:to>
                                        <p:strVal val="visible"/>
                                      </p:to>
                                    </p:set>
                                    <p:animEffect transition="in" filter="wedge">
                                      <p:cBhvr>
                                        <p:cTn id="43" dur="2000"/>
                                        <p:tgtEl>
                                          <p:spTgt spid="7">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9" presetClass="entr" presetSubtype="10"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0" fill="hold"/>
                                        <p:tgtEl>
                                          <p:spTgt spid="8"/>
                                        </p:tgtEl>
                                        <p:attrNameLst>
                                          <p:attrName>ppt_w</p:attrName>
                                        </p:attrNameLst>
                                      </p:cBhvr>
                                      <p:tavLst>
                                        <p:tav tm="0" fmla="#ppt_w*sin(2.5*pi*$)">
                                          <p:val>
                                            <p:fltVal val="0"/>
                                          </p:val>
                                        </p:tav>
                                        <p:tav tm="100000">
                                          <p:val>
                                            <p:fltVal val="1"/>
                                          </p:val>
                                        </p:tav>
                                      </p:tavLst>
                                    </p:anim>
                                    <p:anim calcmode="lin" valueType="num">
                                      <p:cBhvr>
                                        <p:cTn id="49" dur="5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0" presetClass="entr" presetSubtype="0" fill="hold" nodeType="clickEffect">
                                  <p:stCondLst>
                                    <p:cond delay="0"/>
                                  </p:stCondLst>
                                  <p:childTnLst>
                                    <p:set>
                                      <p:cBhvr>
                                        <p:cTn id="53" dur="1" fill="hold">
                                          <p:stCondLst>
                                            <p:cond delay="0"/>
                                          </p:stCondLst>
                                        </p:cTn>
                                        <p:tgtEl>
                                          <p:spTgt spid="7">
                                            <p:txEl>
                                              <p:pRg st="14" end="14"/>
                                            </p:txEl>
                                          </p:spTgt>
                                        </p:tgtEl>
                                        <p:attrNameLst>
                                          <p:attrName>style.visibility</p:attrName>
                                        </p:attrNameLst>
                                      </p:cBhvr>
                                      <p:to>
                                        <p:strVal val="visible"/>
                                      </p:to>
                                    </p:set>
                                    <p:animEffect transition="in" filter="wedge">
                                      <p:cBhvr>
                                        <p:cTn id="54" dur="2000"/>
                                        <p:tgtEl>
                                          <p:spTgt spid="7">
                                            <p:txEl>
                                              <p:pRg st="14" end="1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9" presetClass="entr" presetSubtype="1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0" fill="hold"/>
                                        <p:tgtEl>
                                          <p:spTgt spid="11"/>
                                        </p:tgtEl>
                                        <p:attrNameLst>
                                          <p:attrName>ppt_w</p:attrName>
                                        </p:attrNameLst>
                                      </p:cBhvr>
                                      <p:tavLst>
                                        <p:tav tm="0" fmla="#ppt_w*sin(2.5*pi*$)">
                                          <p:val>
                                            <p:fltVal val="0"/>
                                          </p:val>
                                        </p:tav>
                                        <p:tav tm="100000">
                                          <p:val>
                                            <p:fltVal val="1"/>
                                          </p:val>
                                        </p:tav>
                                      </p:tavLst>
                                    </p:anim>
                                    <p:anim calcmode="lin" valueType="num">
                                      <p:cBhvr>
                                        <p:cTn id="60" dur="5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50343.jpg"/>
          <p:cNvPicPr>
            <a:picLocks noGrp="1" noChangeAspect="1"/>
          </p:cNvPicPr>
          <p:nvPr>
            <p:ph idx="1"/>
          </p:nvPr>
        </p:nvPicPr>
        <p:blipFill>
          <a:blip r:embed="rId3"/>
          <a:stretch>
            <a:fillRect/>
          </a:stretch>
        </p:blipFill>
        <p:spPr>
          <a:xfrm>
            <a:off x="1181100" y="1627981"/>
            <a:ext cx="6781800" cy="4470400"/>
          </a:xfrm>
        </p:spPr>
      </p:pic>
      <p:sp>
        <p:nvSpPr>
          <p:cNvPr id="2" name="Title 1"/>
          <p:cNvSpPr>
            <a:spLocks noGrp="1"/>
          </p:cNvSpPr>
          <p:nvPr>
            <p:ph type="title"/>
          </p:nvPr>
        </p:nvSpPr>
        <p:spPr>
          <a:xfrm>
            <a:off x="457200" y="0"/>
            <a:ext cx="8229600" cy="1143000"/>
          </a:xfrm>
        </p:spPr>
        <p:txBody>
          <a:bodyPr/>
          <a:lstStyle/>
          <a:p>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Short Story Collections</a:t>
            </a:r>
            <a:endPar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6" name="TextBox 5"/>
          <p:cNvSpPr txBox="1"/>
          <p:nvPr/>
        </p:nvSpPr>
        <p:spPr>
          <a:xfrm>
            <a:off x="457200" y="1143000"/>
            <a:ext cx="6096000" cy="4801314"/>
          </a:xfrm>
          <a:prstGeom prst="rect">
            <a:avLst/>
          </a:prstGeom>
          <a:noFill/>
        </p:spPr>
        <p:txBody>
          <a:bodyPr wrap="square" rtlCol="0">
            <a:spAutoFit/>
          </a:bodyPr>
          <a:lstStyle/>
          <a:p>
            <a:pPr>
              <a:buFont typeface="Arial" pitchFamily="34" charset="0"/>
              <a:buChar char="•"/>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Adventures of Sherlock Holmes</a:t>
            </a:r>
          </a:p>
          <a:p>
            <a:pPr>
              <a:buFont typeface="Arial" pitchFamily="34" charset="0"/>
              <a:buChar char="•"/>
            </a:pP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Font typeface="Arial" pitchFamily="34" charset="0"/>
              <a:buChar char="•"/>
            </a:pP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Font typeface="Arial" pitchFamily="34" charset="0"/>
              <a:buChar char="•"/>
            </a:pP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Font typeface="Arial" pitchFamily="34" charset="0"/>
              <a:buChar char="•"/>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Memoirs of Sherlock  Holmes</a:t>
            </a:r>
          </a:p>
          <a:p>
            <a:pPr>
              <a:buFont typeface="Arial" pitchFamily="34" charset="0"/>
              <a:buChar char="•"/>
            </a:pP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Font typeface="Arial" pitchFamily="34" charset="0"/>
              <a:buChar char="•"/>
            </a:pP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Font typeface="Arial" pitchFamily="34" charset="0"/>
              <a:buChar char="•"/>
            </a:pP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Font typeface="Arial" pitchFamily="34" charset="0"/>
              <a:buChar char="•"/>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Return of Sherlock Holmes</a:t>
            </a:r>
          </a:p>
          <a:p>
            <a:pPr>
              <a:buFont typeface="Arial" pitchFamily="34" charset="0"/>
              <a:buChar char="•"/>
            </a:pP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Font typeface="Arial" pitchFamily="34" charset="0"/>
              <a:buChar char="•"/>
            </a:pP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Font typeface="Arial" pitchFamily="34" charset="0"/>
              <a:buChar char="•"/>
            </a:pP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Font typeface="Arial" pitchFamily="34" charset="0"/>
              <a:buChar char="•"/>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His Last Bow</a:t>
            </a:r>
          </a:p>
          <a:p>
            <a:pPr>
              <a:buFont typeface="Arial" pitchFamily="34" charset="0"/>
              <a:buChar char="•"/>
            </a:pP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Font typeface="Arial" pitchFamily="34" charset="0"/>
              <a:buChar char="•"/>
            </a:pP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Font typeface="Arial" pitchFamily="34" charset="0"/>
              <a:buChar char="•"/>
            </a:pP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Font typeface="Arial" pitchFamily="34" charset="0"/>
              <a:buChar char="•"/>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Case-Book of Sherlock Holmes</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7" name="Picture 6" descr="120px-Memoirs_of_sherlock_holmes.jpg"/>
          <p:cNvPicPr>
            <a:picLocks noChangeAspect="1"/>
          </p:cNvPicPr>
          <p:nvPr/>
        </p:nvPicPr>
        <p:blipFill>
          <a:blip r:embed="rId4"/>
          <a:stretch>
            <a:fillRect/>
          </a:stretch>
        </p:blipFill>
        <p:spPr>
          <a:xfrm>
            <a:off x="5638800" y="1905000"/>
            <a:ext cx="1295400" cy="1964690"/>
          </a:xfrm>
          <a:prstGeom prst="rect">
            <a:avLst/>
          </a:prstGeom>
        </p:spPr>
      </p:pic>
      <p:pic>
        <p:nvPicPr>
          <p:cNvPr id="8" name="Picture 7" descr="200px-Adventures_of_sherlock_holmes.jpg"/>
          <p:cNvPicPr>
            <a:picLocks noChangeAspect="1"/>
          </p:cNvPicPr>
          <p:nvPr/>
        </p:nvPicPr>
        <p:blipFill>
          <a:blip r:embed="rId5"/>
          <a:stretch>
            <a:fillRect/>
          </a:stretch>
        </p:blipFill>
        <p:spPr>
          <a:xfrm>
            <a:off x="4343400" y="990600"/>
            <a:ext cx="1219200" cy="1822704"/>
          </a:xfrm>
          <a:prstGeom prst="rect">
            <a:avLst/>
          </a:prstGeom>
        </p:spPr>
      </p:pic>
      <p:pic>
        <p:nvPicPr>
          <p:cNvPr id="9" name="Picture 8" descr="200px-TheReturnOfSherlockHolmes.jpg"/>
          <p:cNvPicPr>
            <a:picLocks noChangeAspect="1"/>
          </p:cNvPicPr>
          <p:nvPr/>
        </p:nvPicPr>
        <p:blipFill>
          <a:blip r:embed="rId6"/>
          <a:stretch>
            <a:fillRect/>
          </a:stretch>
        </p:blipFill>
        <p:spPr>
          <a:xfrm>
            <a:off x="4343400" y="2819400"/>
            <a:ext cx="1253289" cy="1905000"/>
          </a:xfrm>
          <a:prstGeom prst="rect">
            <a:avLst/>
          </a:prstGeom>
        </p:spPr>
      </p:pic>
      <p:pic>
        <p:nvPicPr>
          <p:cNvPr id="10" name="Picture 9" descr="200px-HisLastBow.jpg"/>
          <p:cNvPicPr>
            <a:picLocks noChangeAspect="1"/>
          </p:cNvPicPr>
          <p:nvPr/>
        </p:nvPicPr>
        <p:blipFill>
          <a:blip r:embed="rId7"/>
          <a:stretch>
            <a:fillRect/>
          </a:stretch>
        </p:blipFill>
        <p:spPr>
          <a:xfrm>
            <a:off x="2286000" y="3733800"/>
            <a:ext cx="1285973" cy="1871091"/>
          </a:xfrm>
          <a:prstGeom prst="rect">
            <a:avLst/>
          </a:prstGeom>
        </p:spPr>
      </p:pic>
      <p:pic>
        <p:nvPicPr>
          <p:cNvPr id="11" name="Picture 10" descr="Case-book_of_sherlock_holmes.jpg"/>
          <p:cNvPicPr>
            <a:picLocks noChangeAspect="1"/>
          </p:cNvPicPr>
          <p:nvPr/>
        </p:nvPicPr>
        <p:blipFill>
          <a:blip r:embed="rId8"/>
          <a:stretch>
            <a:fillRect/>
          </a:stretch>
        </p:blipFill>
        <p:spPr>
          <a:xfrm>
            <a:off x="4343400" y="4648200"/>
            <a:ext cx="1291742" cy="1981200"/>
          </a:xfrm>
          <a:prstGeom prst="rect">
            <a:avLst/>
          </a:prstGeom>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1000" fill="hold"/>
                                        <p:tgtEl>
                                          <p:spTgt spid="6">
                                            <p:txEl>
                                              <p:pRg st="0" end="0"/>
                                            </p:txEl>
                                          </p:spTgt>
                                        </p:tgtEl>
                                        <p:attrNameLst>
                                          <p:attrName>ppt_w</p:attrName>
                                        </p:attrNameLst>
                                      </p:cBhvr>
                                      <p:tavLst>
                                        <p:tav tm="0">
                                          <p:val>
                                            <p:strVal val="#ppt_w+.3"/>
                                          </p:val>
                                        </p:tav>
                                        <p:tav tm="100000">
                                          <p:val>
                                            <p:strVal val="#ppt_w"/>
                                          </p:val>
                                        </p:tav>
                                      </p:tavLst>
                                    </p:anim>
                                    <p:anim calcmode="lin" valueType="num">
                                      <p:cBhvr>
                                        <p:cTn id="20"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slide(fromBottom)">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9"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0" fill="hold"/>
                                        <p:tgtEl>
                                          <p:spTgt spid="7"/>
                                        </p:tgtEl>
                                        <p:attrNameLst>
                                          <p:attrName>ppt_w</p:attrName>
                                        </p:attrNameLst>
                                      </p:cBhvr>
                                      <p:tavLst>
                                        <p:tav tm="0" fmla="#ppt_w*sin(2.5*pi*$)">
                                          <p:val>
                                            <p:fltVal val="0"/>
                                          </p:val>
                                        </p:tav>
                                        <p:tav tm="100000">
                                          <p:val>
                                            <p:fltVal val="1"/>
                                          </p:val>
                                        </p:tav>
                                      </p:tavLst>
                                    </p:anim>
                                    <p:anim calcmode="lin" valueType="num">
                                      <p:cBhvr>
                                        <p:cTn id="38" dur="5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 calcmode="lin" valueType="num">
                                      <p:cBhvr>
                                        <p:cTn id="43" dur="500" decel="50000" fill="hold">
                                          <p:stCondLst>
                                            <p:cond delay="0"/>
                                          </p:stCondLst>
                                        </p:cTn>
                                        <p:tgtEl>
                                          <p:spTgt spid="6">
                                            <p:txEl>
                                              <p:pRg st="8" end="8"/>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6">
                                            <p:txEl>
                                              <p:pRg st="8" end="8"/>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6">
                                            <p:txEl>
                                              <p:pRg st="8" end="8"/>
                                            </p:txEl>
                                          </p:spTgt>
                                        </p:tgtEl>
                                        <p:attrNameLst>
                                          <p:attrName>ppt_w</p:attrName>
                                        </p:attrNameLst>
                                      </p:cBhvr>
                                      <p:tavLst>
                                        <p:tav tm="0">
                                          <p:val>
                                            <p:strVal val="#ppt_w*.05"/>
                                          </p:val>
                                        </p:tav>
                                        <p:tav tm="100000">
                                          <p:val>
                                            <p:strVal val="#ppt_w"/>
                                          </p:val>
                                        </p:tav>
                                      </p:tavLst>
                                    </p:anim>
                                    <p:anim calcmode="lin" valueType="num">
                                      <p:cBhvr>
                                        <p:cTn id="46" dur="1000" fill="hold"/>
                                        <p:tgtEl>
                                          <p:spTgt spid="6">
                                            <p:txEl>
                                              <p:pRg st="8" end="8"/>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6">
                                            <p:txEl>
                                              <p:pRg st="8" end="8"/>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6">
                                            <p:txEl>
                                              <p:pRg st="8" end="8"/>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6">
                                            <p:txEl>
                                              <p:pRg st="8" end="8"/>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6">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6" fill="hold" nodeType="clickEffect">
                                  <p:stCondLst>
                                    <p:cond delay="0"/>
                                  </p:stCondLst>
                                  <p:childTnLst>
                                    <p:set>
                                      <p:cBhvr>
                                        <p:cTn id="60" dur="1" fill="hold">
                                          <p:stCondLst>
                                            <p:cond delay="0"/>
                                          </p:stCondLst>
                                        </p:cTn>
                                        <p:tgtEl>
                                          <p:spTgt spid="6">
                                            <p:txEl>
                                              <p:pRg st="12" end="12"/>
                                            </p:txEl>
                                          </p:spTgt>
                                        </p:tgtEl>
                                        <p:attrNameLst>
                                          <p:attrName>style.visibility</p:attrName>
                                        </p:attrNameLst>
                                      </p:cBhvr>
                                      <p:to>
                                        <p:strVal val="visible"/>
                                      </p:to>
                                    </p:set>
                                    <p:animEffect transition="in" filter="barn(inHorizontal)">
                                      <p:cBhvr>
                                        <p:cTn id="61" dur="500"/>
                                        <p:tgtEl>
                                          <p:spTgt spid="6">
                                            <p:txEl>
                                              <p:pRg st="12" end="1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0" presetClass="entr" presetSubtype="0" fill="hold"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edge">
                                      <p:cBhvr>
                                        <p:cTn id="66" dur="20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20" presetClass="entr" presetSubtype="0" fill="hold" nodeType="clickEffect">
                                  <p:stCondLst>
                                    <p:cond delay="0"/>
                                  </p:stCondLst>
                                  <p:childTnLst>
                                    <p:set>
                                      <p:cBhvr>
                                        <p:cTn id="70" dur="1" fill="hold">
                                          <p:stCondLst>
                                            <p:cond delay="0"/>
                                          </p:stCondLst>
                                        </p:cTn>
                                        <p:tgtEl>
                                          <p:spTgt spid="6">
                                            <p:txEl>
                                              <p:pRg st="16" end="16"/>
                                            </p:txEl>
                                          </p:spTgt>
                                        </p:tgtEl>
                                        <p:attrNameLst>
                                          <p:attrName>style.visibility</p:attrName>
                                        </p:attrNameLst>
                                      </p:cBhvr>
                                      <p:to>
                                        <p:strVal val="visible"/>
                                      </p:to>
                                    </p:set>
                                    <p:animEffect transition="in" filter="wedge">
                                      <p:cBhvr>
                                        <p:cTn id="71" dur="2000"/>
                                        <p:tgtEl>
                                          <p:spTgt spid="6">
                                            <p:txEl>
                                              <p:pRg st="16" end="16"/>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additive="base">
                                        <p:cTn id="76" dur="500" fill="hold"/>
                                        <p:tgtEl>
                                          <p:spTgt spid="11"/>
                                        </p:tgtEl>
                                        <p:attrNameLst>
                                          <p:attrName>ppt_x</p:attrName>
                                        </p:attrNameLst>
                                      </p:cBhvr>
                                      <p:tavLst>
                                        <p:tav tm="0">
                                          <p:val>
                                            <p:strVal val="#ppt_x"/>
                                          </p:val>
                                        </p:tav>
                                        <p:tav tm="100000">
                                          <p:val>
                                            <p:strVal val="#ppt_x"/>
                                          </p:val>
                                        </p:tav>
                                      </p:tavLst>
                                    </p:anim>
                                    <p:anim calcmode="lin" valueType="num">
                                      <p:cBhvr additive="base">
                                        <p:cTn id="7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olchem2.JPG"/>
          <p:cNvPicPr>
            <a:picLocks noGrp="1" noChangeAspect="1"/>
          </p:cNvPicPr>
          <p:nvPr>
            <p:ph idx="1"/>
          </p:nvPr>
        </p:nvPicPr>
        <p:blipFill>
          <a:blip r:embed="rId2"/>
          <a:stretch>
            <a:fillRect/>
          </a:stretch>
        </p:blipFill>
        <p:spPr>
          <a:xfrm>
            <a:off x="1905000" y="326204"/>
            <a:ext cx="5181600" cy="6132478"/>
          </a:xfrm>
        </p:spPr>
      </p:pic>
      <p:sp>
        <p:nvSpPr>
          <p:cNvPr id="5" name="TextBox 4"/>
          <p:cNvSpPr txBox="1"/>
          <p:nvPr/>
        </p:nvSpPr>
        <p:spPr>
          <a:xfrm>
            <a:off x="2133600" y="152400"/>
            <a:ext cx="5638800" cy="1107996"/>
          </a:xfrm>
          <a:prstGeom prst="rect">
            <a:avLst/>
          </a:prstGeom>
          <a:noFill/>
        </p:spPr>
        <p:txBody>
          <a:bodyPr wrap="square" rtlCol="0">
            <a:spAutoFit/>
          </a:bodyPr>
          <a:lstStyle/>
          <a:p>
            <a:r>
              <a:rPr lang="en-US" sz="6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ftershock Debris" pitchFamily="2" charset="0"/>
              </a:rPr>
              <a:t>Films</a:t>
            </a:r>
            <a:endParaRPr lang="en-US" sz="6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ftershock Debris" pitchFamily="2" charset="0"/>
            </a:endParaRPr>
          </a:p>
        </p:txBody>
      </p:sp>
      <p:pic>
        <p:nvPicPr>
          <p:cNvPr id="6" name="Picture 5" descr="sad.jpg"/>
          <p:cNvPicPr>
            <a:picLocks noChangeAspect="1"/>
          </p:cNvPicPr>
          <p:nvPr/>
        </p:nvPicPr>
        <p:blipFill>
          <a:blip r:embed="rId3"/>
          <a:stretch>
            <a:fillRect/>
          </a:stretch>
        </p:blipFill>
        <p:spPr>
          <a:xfrm>
            <a:off x="5943600" y="0"/>
            <a:ext cx="3200400" cy="4838700"/>
          </a:xfrm>
          <a:prstGeom prst="rect">
            <a:avLst/>
          </a:prstGeom>
        </p:spPr>
      </p:pic>
      <p:pic>
        <p:nvPicPr>
          <p:cNvPr id="7" name="Picture 6" descr="Безымянный.jpg"/>
          <p:cNvPicPr>
            <a:picLocks noChangeAspect="1"/>
          </p:cNvPicPr>
          <p:nvPr/>
        </p:nvPicPr>
        <p:blipFill>
          <a:blip r:embed="rId4"/>
          <a:stretch>
            <a:fillRect/>
          </a:stretch>
        </p:blipFill>
        <p:spPr>
          <a:xfrm>
            <a:off x="0" y="1295400"/>
            <a:ext cx="5638800" cy="3220844"/>
          </a:xfrm>
          <a:prstGeom prst="rect">
            <a:avLst/>
          </a:prstGeom>
        </p:spPr>
      </p:pic>
      <p:pic>
        <p:nvPicPr>
          <p:cNvPr id="8" name="Picture 7" descr="загруженное (3).jpg"/>
          <p:cNvPicPr>
            <a:picLocks noChangeAspect="1"/>
          </p:cNvPicPr>
          <p:nvPr/>
        </p:nvPicPr>
        <p:blipFill>
          <a:blip r:embed="rId5"/>
          <a:stretch>
            <a:fillRect/>
          </a:stretch>
        </p:blipFill>
        <p:spPr>
          <a:xfrm>
            <a:off x="0" y="4861223"/>
            <a:ext cx="1295400" cy="1996777"/>
          </a:xfrm>
          <a:prstGeom prst="rect">
            <a:avLst/>
          </a:prstGeom>
        </p:spPr>
      </p:pic>
      <p:pic>
        <p:nvPicPr>
          <p:cNvPr id="9" name="Picture 8" descr="images (2).jpg"/>
          <p:cNvPicPr>
            <a:picLocks noChangeAspect="1"/>
          </p:cNvPicPr>
          <p:nvPr/>
        </p:nvPicPr>
        <p:blipFill>
          <a:blip r:embed="rId6"/>
          <a:stretch>
            <a:fillRect/>
          </a:stretch>
        </p:blipFill>
        <p:spPr>
          <a:xfrm>
            <a:off x="1447800" y="4953000"/>
            <a:ext cx="2800350" cy="1628775"/>
          </a:xfrm>
          <a:prstGeom prst="rect">
            <a:avLst/>
          </a:prstGeom>
        </p:spPr>
      </p:pic>
      <p:pic>
        <p:nvPicPr>
          <p:cNvPr id="10" name="Picture 9" descr="images (4).jpg"/>
          <p:cNvPicPr>
            <a:picLocks noChangeAspect="1"/>
          </p:cNvPicPr>
          <p:nvPr/>
        </p:nvPicPr>
        <p:blipFill>
          <a:blip r:embed="rId7"/>
          <a:stretch>
            <a:fillRect/>
          </a:stretch>
        </p:blipFill>
        <p:spPr>
          <a:xfrm>
            <a:off x="4267200" y="5486400"/>
            <a:ext cx="2016623" cy="1371600"/>
          </a:xfrm>
          <a:prstGeom prst="rect">
            <a:avLst/>
          </a:prstGeom>
        </p:spPr>
      </p:pic>
      <p:pic>
        <p:nvPicPr>
          <p:cNvPr id="11" name="Picture 10" descr="images (12).jpg"/>
          <p:cNvPicPr>
            <a:picLocks noChangeAspect="1"/>
          </p:cNvPicPr>
          <p:nvPr/>
        </p:nvPicPr>
        <p:blipFill>
          <a:blip r:embed="rId8"/>
          <a:stretch>
            <a:fillRect/>
          </a:stretch>
        </p:blipFill>
        <p:spPr>
          <a:xfrm>
            <a:off x="7010400" y="4467225"/>
            <a:ext cx="1914525" cy="2390775"/>
          </a:xfrm>
          <a:prstGeom prst="rect">
            <a:avLst/>
          </a:prstGeom>
        </p:spPr>
      </p:pic>
      <p:pic>
        <p:nvPicPr>
          <p:cNvPr id="12" name="Picture 11" descr="images (6).jpg"/>
          <p:cNvPicPr>
            <a:picLocks noChangeAspect="1"/>
          </p:cNvPicPr>
          <p:nvPr/>
        </p:nvPicPr>
        <p:blipFill>
          <a:blip r:embed="rId9"/>
          <a:stretch>
            <a:fillRect/>
          </a:stretch>
        </p:blipFill>
        <p:spPr>
          <a:xfrm>
            <a:off x="1" y="1"/>
            <a:ext cx="2153182" cy="1371600"/>
          </a:xfrm>
          <a:prstGeom prst="rect">
            <a:avLst/>
          </a:prstGeom>
        </p:spPr>
      </p:pic>
      <p:pic>
        <p:nvPicPr>
          <p:cNvPr id="13" name="Picture 12" descr="images (3).jpg"/>
          <p:cNvPicPr>
            <a:picLocks noChangeAspect="1"/>
          </p:cNvPicPr>
          <p:nvPr/>
        </p:nvPicPr>
        <p:blipFill>
          <a:blip r:embed="rId10"/>
          <a:stretch>
            <a:fillRect/>
          </a:stretch>
        </p:blipFill>
        <p:spPr>
          <a:xfrm>
            <a:off x="3124200" y="3352800"/>
            <a:ext cx="2466975" cy="1847850"/>
          </a:xfrm>
          <a:prstGeom prst="rect">
            <a:avLst/>
          </a:prstGeom>
        </p:spPr>
      </p:pic>
      <p:pic>
        <p:nvPicPr>
          <p:cNvPr id="14" name="Picture 13" descr="images (1).jpg"/>
          <p:cNvPicPr>
            <a:picLocks noChangeAspect="1"/>
          </p:cNvPicPr>
          <p:nvPr/>
        </p:nvPicPr>
        <p:blipFill>
          <a:blip r:embed="rId11"/>
          <a:stretch>
            <a:fillRect/>
          </a:stretch>
        </p:blipFill>
        <p:spPr>
          <a:xfrm>
            <a:off x="1295400" y="2590800"/>
            <a:ext cx="1819275" cy="2514600"/>
          </a:xfrm>
          <a:prstGeom prst="rect">
            <a:avLst/>
          </a:prstGeom>
        </p:spPr>
      </p:pic>
      <p:pic>
        <p:nvPicPr>
          <p:cNvPr id="15" name="Picture 14" descr="images (11).jpg"/>
          <p:cNvPicPr>
            <a:picLocks noChangeAspect="1"/>
          </p:cNvPicPr>
          <p:nvPr/>
        </p:nvPicPr>
        <p:blipFill>
          <a:blip r:embed="rId12"/>
          <a:stretch>
            <a:fillRect/>
          </a:stretch>
        </p:blipFill>
        <p:spPr>
          <a:xfrm>
            <a:off x="4267200" y="1295400"/>
            <a:ext cx="2705100" cy="1685925"/>
          </a:xfrm>
          <a:prstGeom prst="rect">
            <a:avLst/>
          </a:prstGeom>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0" fill="hold"/>
                                        <p:tgtEl>
                                          <p:spTgt spid="7"/>
                                        </p:tgtEl>
                                        <p:attrNameLst>
                                          <p:attrName>ppt_w</p:attrName>
                                        </p:attrNameLst>
                                      </p:cBhvr>
                                      <p:tavLst>
                                        <p:tav tm="0" fmla="#ppt_w*sin(2.5*pi*$)">
                                          <p:val>
                                            <p:fltVal val="0"/>
                                          </p:val>
                                        </p:tav>
                                        <p:tav tm="100000">
                                          <p:val>
                                            <p:fltVal val="1"/>
                                          </p:val>
                                        </p:tav>
                                      </p:tavLst>
                                    </p:anim>
                                    <p:anim calcmode="lin" valueType="num">
                                      <p:cBhvr>
                                        <p:cTn id="19" dur="5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edge">
                                      <p:cBhvr>
                                        <p:cTn id="24" dur="2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strVal val="#ppt_w*0.70"/>
                                          </p:val>
                                        </p:tav>
                                        <p:tav tm="100000">
                                          <p:val>
                                            <p:strVal val="#ppt_w"/>
                                          </p:val>
                                        </p:tav>
                                      </p:tavLst>
                                    </p:anim>
                                    <p:anim calcmode="lin" valueType="num">
                                      <p:cBhvr>
                                        <p:cTn id="30" dur="1000" fill="hold"/>
                                        <p:tgtEl>
                                          <p:spTgt spid="13"/>
                                        </p:tgtEl>
                                        <p:attrNameLst>
                                          <p:attrName>ppt_h</p:attrName>
                                        </p:attrNameLst>
                                      </p:cBhvr>
                                      <p:tavLst>
                                        <p:tav tm="0">
                                          <p:val>
                                            <p:strVal val="#ppt_h"/>
                                          </p:val>
                                        </p:tav>
                                        <p:tav tm="100000">
                                          <p:val>
                                            <p:strVal val="#ppt_h"/>
                                          </p:val>
                                        </p:tav>
                                      </p:tavLst>
                                    </p:anim>
                                    <p:animEffect transition="in" filter="fade">
                                      <p:cBhvr>
                                        <p:cTn id="31" dur="1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Horizont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0"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edge">
                                      <p:cBhvr>
                                        <p:cTn id="41" dur="2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6"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inHorizontal)">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6"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barn(inHorizontal)">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20" presetClass="entr" presetSubtype="0"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edge">
                                      <p:cBhvr>
                                        <p:cTn id="56" dur="20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19" presetClass="entr" presetSubtype="10"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5000" fill="hold"/>
                                        <p:tgtEl>
                                          <p:spTgt spid="8"/>
                                        </p:tgtEl>
                                        <p:attrNameLst>
                                          <p:attrName>ppt_w</p:attrName>
                                        </p:attrNameLst>
                                      </p:cBhvr>
                                      <p:tavLst>
                                        <p:tav tm="0" fmla="#ppt_w*sin(2.5*pi*$)">
                                          <p:val>
                                            <p:fltVal val="0"/>
                                          </p:val>
                                        </p:tav>
                                        <p:tav tm="100000">
                                          <p:val>
                                            <p:fltVal val="1"/>
                                          </p:val>
                                        </p:tav>
                                      </p:tavLst>
                                    </p:anim>
                                    <p:anim calcmode="lin" valueType="num">
                                      <p:cBhvr>
                                        <p:cTn id="62" dur="5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gitProp" pitchFamily="2" charset="0"/>
              </a:rPr>
              <a:t>GAMES</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gitProp" pitchFamily="2" charset="0"/>
            </a:endParaRPr>
          </a:p>
        </p:txBody>
      </p:sp>
      <p:pic>
        <p:nvPicPr>
          <p:cNvPr id="4" name="Content Placeholder 3" descr="sd.jpg"/>
          <p:cNvPicPr>
            <a:picLocks noGrp="1" noChangeAspect="1"/>
          </p:cNvPicPr>
          <p:nvPr>
            <p:ph idx="1"/>
          </p:nvPr>
        </p:nvPicPr>
        <p:blipFill>
          <a:blip r:embed="rId2"/>
          <a:stretch>
            <a:fillRect/>
          </a:stretch>
        </p:blipFill>
        <p:spPr>
          <a:xfrm>
            <a:off x="0" y="2332037"/>
            <a:ext cx="4120916" cy="4525963"/>
          </a:xfrm>
        </p:spPr>
      </p:pic>
      <p:pic>
        <p:nvPicPr>
          <p:cNvPr id="5" name="Picture 4" descr="Безымянный.jpg"/>
          <p:cNvPicPr>
            <a:picLocks noChangeAspect="1"/>
          </p:cNvPicPr>
          <p:nvPr/>
        </p:nvPicPr>
        <p:blipFill>
          <a:blip r:embed="rId3"/>
          <a:stretch>
            <a:fillRect/>
          </a:stretch>
        </p:blipFill>
        <p:spPr>
          <a:xfrm>
            <a:off x="4114800" y="4964701"/>
            <a:ext cx="5029200" cy="1893299"/>
          </a:xfrm>
          <a:prstGeom prst="rect">
            <a:avLst/>
          </a:prstGeom>
        </p:spPr>
      </p:pic>
      <p:pic>
        <p:nvPicPr>
          <p:cNvPr id="6" name="Picture 5" descr="загруженное (6).jpg"/>
          <p:cNvPicPr>
            <a:picLocks noChangeAspect="1"/>
          </p:cNvPicPr>
          <p:nvPr/>
        </p:nvPicPr>
        <p:blipFill>
          <a:blip r:embed="rId4"/>
          <a:stretch>
            <a:fillRect/>
          </a:stretch>
        </p:blipFill>
        <p:spPr>
          <a:xfrm>
            <a:off x="7776912" y="3429000"/>
            <a:ext cx="1367088" cy="1924050"/>
          </a:xfrm>
          <a:prstGeom prst="rect">
            <a:avLst/>
          </a:prstGeom>
        </p:spPr>
      </p:pic>
      <p:pic>
        <p:nvPicPr>
          <p:cNvPr id="7" name="Picture 6" descr="загруженное (5).jpg"/>
          <p:cNvPicPr>
            <a:picLocks noChangeAspect="1"/>
          </p:cNvPicPr>
          <p:nvPr/>
        </p:nvPicPr>
        <p:blipFill>
          <a:blip r:embed="rId5"/>
          <a:stretch>
            <a:fillRect/>
          </a:stretch>
        </p:blipFill>
        <p:spPr>
          <a:xfrm>
            <a:off x="6096000" y="4037716"/>
            <a:ext cx="1552575" cy="1162933"/>
          </a:xfrm>
          <a:prstGeom prst="rect">
            <a:avLst/>
          </a:prstGeom>
        </p:spPr>
      </p:pic>
      <p:pic>
        <p:nvPicPr>
          <p:cNvPr id="8" name="Picture 7" descr="images (20).jpg"/>
          <p:cNvPicPr>
            <a:picLocks noChangeAspect="1"/>
          </p:cNvPicPr>
          <p:nvPr/>
        </p:nvPicPr>
        <p:blipFill>
          <a:blip r:embed="rId6"/>
          <a:stretch>
            <a:fillRect/>
          </a:stretch>
        </p:blipFill>
        <p:spPr>
          <a:xfrm>
            <a:off x="6524625" y="1600200"/>
            <a:ext cx="2619375" cy="1743075"/>
          </a:xfrm>
          <a:prstGeom prst="rect">
            <a:avLst/>
          </a:prstGeom>
        </p:spPr>
      </p:pic>
      <p:pic>
        <p:nvPicPr>
          <p:cNvPr id="9" name="Picture 8" descr="images (16).jpg"/>
          <p:cNvPicPr>
            <a:picLocks noChangeAspect="1"/>
          </p:cNvPicPr>
          <p:nvPr/>
        </p:nvPicPr>
        <p:blipFill>
          <a:blip r:embed="rId7"/>
          <a:stretch>
            <a:fillRect/>
          </a:stretch>
        </p:blipFill>
        <p:spPr>
          <a:xfrm>
            <a:off x="0" y="0"/>
            <a:ext cx="2857500" cy="1600200"/>
          </a:xfrm>
          <a:prstGeom prst="rect">
            <a:avLst/>
          </a:prstGeom>
        </p:spPr>
      </p:pic>
      <p:pic>
        <p:nvPicPr>
          <p:cNvPr id="10" name="Picture 9" descr="images (19).jpg"/>
          <p:cNvPicPr>
            <a:picLocks noChangeAspect="1"/>
          </p:cNvPicPr>
          <p:nvPr/>
        </p:nvPicPr>
        <p:blipFill>
          <a:blip r:embed="rId8"/>
          <a:stretch>
            <a:fillRect/>
          </a:stretch>
        </p:blipFill>
        <p:spPr>
          <a:xfrm>
            <a:off x="6286500" y="0"/>
            <a:ext cx="2857500" cy="1600200"/>
          </a:xfrm>
          <a:prstGeom prst="rect">
            <a:avLst/>
          </a:prstGeom>
        </p:spPr>
      </p:pic>
      <p:pic>
        <p:nvPicPr>
          <p:cNvPr id="11" name="Picture 10" descr="images (17).jpg"/>
          <p:cNvPicPr>
            <a:picLocks noChangeAspect="1"/>
          </p:cNvPicPr>
          <p:nvPr/>
        </p:nvPicPr>
        <p:blipFill>
          <a:blip r:embed="rId9"/>
          <a:stretch>
            <a:fillRect/>
          </a:stretch>
        </p:blipFill>
        <p:spPr>
          <a:xfrm>
            <a:off x="4114800" y="2819400"/>
            <a:ext cx="2143125" cy="2143125"/>
          </a:xfrm>
          <a:prstGeom prst="rect">
            <a:avLst/>
          </a:prstGeom>
        </p:spPr>
      </p:pic>
      <p:pic>
        <p:nvPicPr>
          <p:cNvPr id="12" name="Picture 11" descr="images (15).jpg"/>
          <p:cNvPicPr>
            <a:picLocks noChangeAspect="1"/>
          </p:cNvPicPr>
          <p:nvPr/>
        </p:nvPicPr>
        <p:blipFill>
          <a:blip r:embed="rId10"/>
          <a:stretch>
            <a:fillRect/>
          </a:stretch>
        </p:blipFill>
        <p:spPr>
          <a:xfrm>
            <a:off x="3505200" y="1371600"/>
            <a:ext cx="2857500" cy="1600200"/>
          </a:xfrm>
          <a:prstGeom prst="rect">
            <a:avLst/>
          </a:prstGeom>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Scale>
                                      <p:cBhvr>
                                        <p:cTn id="20"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5"/>
                                        </p:tgtEl>
                                        <p:attrNameLst>
                                          <p:attrName>ppt_x</p:attrName>
                                          <p:attrName>ppt_y</p:attrName>
                                        </p:attrNameLst>
                                      </p:cBhvr>
                                    </p:animMotion>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 calcmode="lin" valueType="num">
                                      <p:cBhvr>
                                        <p:cTn id="34" dur="500" fill="hold"/>
                                        <p:tgtEl>
                                          <p:spTgt spid="9"/>
                                        </p:tgtEl>
                                        <p:attrNameLst>
                                          <p:attrName>style.rotation</p:attrName>
                                        </p:attrNameLst>
                                      </p:cBhvr>
                                      <p:tavLst>
                                        <p:tav tm="0">
                                          <p:val>
                                            <p:fltVal val="360"/>
                                          </p:val>
                                        </p:tav>
                                        <p:tav tm="100000">
                                          <p:val>
                                            <p:fltVal val="0"/>
                                          </p:val>
                                        </p:tav>
                                      </p:tavLst>
                                    </p:anim>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1000" fill="hold"/>
                                        <p:tgtEl>
                                          <p:spTgt spid="8"/>
                                        </p:tgtEl>
                                        <p:attrNameLst>
                                          <p:attrName>ppt_w</p:attrName>
                                        </p:attrNameLst>
                                      </p:cBhvr>
                                      <p:tavLst>
                                        <p:tav tm="0">
                                          <p:val>
                                            <p:strVal val="#ppt_w*0.70"/>
                                          </p:val>
                                        </p:tav>
                                        <p:tav tm="100000">
                                          <p:val>
                                            <p:strVal val="#ppt_w"/>
                                          </p:val>
                                        </p:tav>
                                      </p:tavLst>
                                    </p:anim>
                                    <p:anim calcmode="lin" valueType="num">
                                      <p:cBhvr>
                                        <p:cTn id="41" dur="1000" fill="hold"/>
                                        <p:tgtEl>
                                          <p:spTgt spid="8"/>
                                        </p:tgtEl>
                                        <p:attrNameLst>
                                          <p:attrName>ppt_h</p:attrName>
                                        </p:attrNameLst>
                                      </p:cBhvr>
                                      <p:tavLst>
                                        <p:tav tm="0">
                                          <p:val>
                                            <p:strVal val="#ppt_h"/>
                                          </p:val>
                                        </p:tav>
                                        <p:tav tm="100000">
                                          <p:val>
                                            <p:strVal val="#ppt_h"/>
                                          </p:val>
                                        </p:tav>
                                      </p:tavLst>
                                    </p:anim>
                                    <p:animEffect transition="in" filter="fade">
                                      <p:cBhvr>
                                        <p:cTn id="42" dur="1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6"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edge">
                                      <p:cBhvr>
                                        <p:cTn id="52" dur="20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strVal val="#ppt_w*0.70"/>
                                          </p:val>
                                        </p:tav>
                                        <p:tav tm="100000">
                                          <p:val>
                                            <p:strVal val="#ppt_w"/>
                                          </p:val>
                                        </p:tav>
                                      </p:tavLst>
                                    </p:anim>
                                    <p:anim calcmode="lin" valueType="num">
                                      <p:cBhvr>
                                        <p:cTn id="58" dur="1000" fill="hold"/>
                                        <p:tgtEl>
                                          <p:spTgt spid="10"/>
                                        </p:tgtEl>
                                        <p:attrNameLst>
                                          <p:attrName>ppt_h</p:attrName>
                                        </p:attrNameLst>
                                      </p:cBhvr>
                                      <p:tavLst>
                                        <p:tav tm="0">
                                          <p:val>
                                            <p:strVal val="#ppt_h"/>
                                          </p:val>
                                        </p:tav>
                                        <p:tav tm="100000">
                                          <p:val>
                                            <p:strVal val="#ppt_h"/>
                                          </p:val>
                                        </p:tav>
                                      </p:tavLst>
                                    </p:anim>
                                    <p:animEffect transition="in" filter="fade">
                                      <p:cBhvr>
                                        <p:cTn id="59" dur="10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6"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barn(inHorizontal)">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168</Words>
  <Application>Microsoft Office PowerPoint</Application>
  <PresentationFormat>On-screen Show (4:3)</PresentationFormat>
  <Paragraphs>58</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Sherlock</vt:lpstr>
      <vt:lpstr>Slide 2</vt:lpstr>
      <vt:lpstr>Slide 3</vt:lpstr>
      <vt:lpstr>Slide 4</vt:lpstr>
      <vt:lpstr>Sporting career</vt:lpstr>
      <vt:lpstr>Slide 6</vt:lpstr>
      <vt:lpstr>Short Story Collections</vt:lpstr>
      <vt:lpstr>Slide 8</vt:lpstr>
      <vt:lpstr>GAMES</vt:lpstr>
      <vt:lpstr>THAT’S ALL,THAT I MADE FOR 2.5 HOURS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Sherlock</dc:title>
  <dc:creator>user</dc:creator>
  <cp:lastModifiedBy>user</cp:lastModifiedBy>
  <cp:revision>18</cp:revision>
  <dcterms:created xsi:type="dcterms:W3CDTF">2006-08-16T00:00:00Z</dcterms:created>
  <dcterms:modified xsi:type="dcterms:W3CDTF">2013-10-17T19:13:21Z</dcterms:modified>
</cp:coreProperties>
</file>