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66" r:id="rId4"/>
    <p:sldId id="263" r:id="rId5"/>
    <p:sldId id="264" r:id="rId6"/>
    <p:sldId id="267" r:id="rId7"/>
    <p:sldId id="278" r:id="rId8"/>
    <p:sldId id="269" r:id="rId9"/>
    <p:sldId id="270" r:id="rId10"/>
    <p:sldId id="271" r:id="rId11"/>
    <p:sldId id="272" r:id="rId12"/>
    <p:sldId id="273" r:id="rId13"/>
    <p:sldId id="275" r:id="rId14"/>
    <p:sldId id="280" r:id="rId15"/>
    <p:sldId id="281" r:id="rId16"/>
    <p:sldId id="282" r:id="rId17"/>
    <p:sldId id="283" r:id="rId18"/>
    <p:sldId id="285" r:id="rId19"/>
    <p:sldId id="277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79" r:id="rId28"/>
    <p:sldId id="295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1AE21D-AB3F-4EC7-A7EC-CD8988271D37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4D613F-68F6-4ADB-A486-4FE964B1C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lympic2014.ucoz.ru/news/3" TargetMode="External"/><Relationship Id="rId3" Type="http://schemas.openxmlformats.org/officeDocument/2006/relationships/hyperlink" Target="http://slovari.yandex.ru/~%D0%BA%D0%BD%D0%B8%D0%B3%D0%B8/%D0%9E%D0%BB%D0%B8%D0%BC%D0%BF%D0%B8%D0%B9%D1%81%D0%BA%D0%B0%D1%8F%20%D1%8D%D0%BD%D1%86%D0%B8%D0%BA%D0%BB%D0%BE%D0%BF%D0%B5%D0%B4%D0%B8%D1%8F/%D0%9E%D0%BB%D0%B8%D0%BC%D0%BF%D0%B8%D0%B9%D1%81%D0%BA%D0%B8%D0%B9%20%D0%B3%D0%B8%D0%BC%D0%BD/" TargetMode="External"/><Relationship Id="rId7" Type="http://schemas.openxmlformats.org/officeDocument/2006/relationships/hyperlink" Target="http://www.bolles.de/similar-66435526/stock-photo-professional-swimmer-underwater-after-the-jump-in-abyss.html" TargetMode="External"/><Relationship Id="rId2" Type="http://schemas.openxmlformats.org/officeDocument/2006/relationships/hyperlink" Target="http://news.bcm.ru/newsline/16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legraf.od.ua/home/96-top-news/981-kostusev-razreshil-yanukovichu-azarovu-i-litvinu-v-lyuboe-vremya-zaxodit-v-meriyu-odessy" TargetMode="External"/><Relationship Id="rId5" Type="http://schemas.openxmlformats.org/officeDocument/2006/relationships/hyperlink" Target="http://www.regions.ru/news/2246328/" TargetMode="External"/><Relationship Id="rId10" Type="http://schemas.openxmlformats.org/officeDocument/2006/relationships/hyperlink" Target="http://www.issport.ru/objects/?SECTION_ID=103&amp;ID=442" TargetMode="External"/><Relationship Id="rId4" Type="http://schemas.openxmlformats.org/officeDocument/2006/relationships/hyperlink" Target="http://www.mvolna.by/radio/news/sports/%D0%9C%D0%9E%D0%9A-%D0%B2%D0%BA%D0%BB%D1%8E%D1%87%D0%B8%D0%BB-%D0%B2-%D0%BF%D1%80%D0%BE%D0%B3%D1%80%D0%B0%D0%BC%D0%BC%D1%83-%D0%98%D0%B3%D1%80-%D0%B2-%D0%A1%D0%BE%D1%87%D0%B8-6-%D0%BD%D0%BE%D0%B2%D1%8B%D1%85-%D0%B2%D0%B8%D0%B4%D0%BE%D0%B2-%D1%81.aspx?feed=sportnews" TargetMode="External"/><Relationship Id="rId9" Type="http://schemas.openxmlformats.org/officeDocument/2006/relationships/hyperlink" Target="http://www.og.ru/news/2005/11/14/1421.s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wardguide.ru/awards-413-1.html" TargetMode="External"/><Relationship Id="rId13" Type="http://schemas.openxmlformats.org/officeDocument/2006/relationships/hyperlink" Target="http://www.eurosport.ru/olympic-games/news.shtml%20&#1057;&#1090;&#1072;&#1076;&#1080;&#1086;&#1085;%20&#1073;&#1091;&#1076;&#1091;&#1097;&#1077;&#1075;&#1086;%20&#1057;&#1086;&#1095;&#1080;-2014" TargetMode="External"/><Relationship Id="rId18" Type="http://schemas.openxmlformats.org/officeDocument/2006/relationships/hyperlink" Target="http://www.sportreestr.ru/catalogs/facilities/section.php?section=171" TargetMode="External"/><Relationship Id="rId3" Type="http://schemas.openxmlformats.org/officeDocument/2006/relationships/hyperlink" Target="http://www.olympic.kz/pictures/olympflag.gif" TargetMode="External"/><Relationship Id="rId7" Type="http://schemas.openxmlformats.org/officeDocument/2006/relationships/hyperlink" Target="http://seomander.ru/?cat=7&amp;paged=45" TargetMode="External"/><Relationship Id="rId12" Type="http://schemas.openxmlformats.org/officeDocument/2006/relationships/hyperlink" Target="http://steamrussia.my1.ru/photo/sochi_2014_gory/5-0-163" TargetMode="External"/><Relationship Id="rId17" Type="http://schemas.openxmlformats.org/officeDocument/2006/relationships/hyperlink" Target="http://www.sochionline2014.ru/lyzhnyj-kompleks-na-olimpiade-v-sochi-2014/" TargetMode="External"/><Relationship Id="rId2" Type="http://schemas.openxmlformats.org/officeDocument/2006/relationships/hyperlink" Target="http://www.issport.ru/objects/?SECTION_ID=104&amp;ID=398" TargetMode="External"/><Relationship Id="rId16" Type="http://schemas.openxmlformats.org/officeDocument/2006/relationships/hyperlink" Target="http://www.og.ru/news/2005/11/14/1421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99-omsk.narod.ru/projects/shagi/rus/voz.htm" TargetMode="External"/><Relationship Id="rId11" Type="http://schemas.openxmlformats.org/officeDocument/2006/relationships/hyperlink" Target="http://dogksjvqxkkxqvjskgod.saltt.ru/node/4997/7%20&#1084;&#1072;&#1082;&#1077;&#1090;%20&#1057;&#1086;&#1095;&#1080;-2014" TargetMode="External"/><Relationship Id="rId5" Type="http://schemas.openxmlformats.org/officeDocument/2006/relationships/hyperlink" Target="http://francefootball.my1.ru/news/54" TargetMode="External"/><Relationship Id="rId15" Type="http://schemas.openxmlformats.org/officeDocument/2006/relationships/hyperlink" Target="http://olympic2014.ucoz.ru/news/3" TargetMode="External"/><Relationship Id="rId10" Type="http://schemas.openxmlformats.org/officeDocument/2006/relationships/hyperlink" Target="http://www.olymps.ru/page/3" TargetMode="External"/><Relationship Id="rId19" Type="http://schemas.openxmlformats.org/officeDocument/2006/relationships/hyperlink" Target="http://www.issport.ru/objects/?SECTION_ID=103&amp;ID=442" TargetMode="External"/><Relationship Id="rId4" Type="http://schemas.openxmlformats.org/officeDocument/2006/relationships/hyperlink" Target="http://news.tut.by/sport/140721.html" TargetMode="External"/><Relationship Id="rId9" Type="http://schemas.openxmlformats.org/officeDocument/2006/relationships/hyperlink" Target="http://amur.net/my/index.php?option=com_community&amp;view=profile&amp;task=blog_record&amp;rid=1431&amp;uid=322" TargetMode="External"/><Relationship Id="rId14" Type="http://schemas.openxmlformats.org/officeDocument/2006/relationships/hyperlink" Target="http://www.issport.ru/objects/?SECTION_ID=103&amp;ID=4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28662" y="4429132"/>
            <a:ext cx="7929618" cy="2143140"/>
          </a:xfrm>
        </p:spPr>
        <p:txBody>
          <a:bodyPr>
            <a:noAutofit/>
          </a:bodyPr>
          <a:lstStyle/>
          <a:p>
            <a:pPr algn="r"/>
            <a:endParaRPr lang="ru-RU" sz="2400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457200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Рисунок 3" descr="imgpreview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290"/>
            <a:ext cx="3571900" cy="2954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2584119" cy="282932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2428869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Почемучка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50057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Составитель:</a:t>
            </a:r>
          </a:p>
          <a:p>
            <a:r>
              <a:rPr lang="ru-RU" sz="2400" dirty="0" smtClean="0"/>
              <a:t>учитель начальных классов</a:t>
            </a:r>
          </a:p>
          <a:p>
            <a:r>
              <a:rPr lang="ru-RU" sz="2400" dirty="0" err="1" smtClean="0"/>
              <a:t>Кулябовского</a:t>
            </a:r>
            <a:r>
              <a:rPr lang="ru-RU" sz="2400" dirty="0" smtClean="0"/>
              <a:t> филиала </a:t>
            </a:r>
          </a:p>
          <a:p>
            <a:r>
              <a:rPr lang="ru-RU" sz="2400" dirty="0" smtClean="0"/>
              <a:t>МБОУ </a:t>
            </a:r>
            <a:r>
              <a:rPr lang="ru-RU" sz="2400" dirty="0" err="1" smtClean="0"/>
              <a:t>Мучкапской</a:t>
            </a:r>
            <a:r>
              <a:rPr lang="ru-RU" sz="2400" dirty="0" smtClean="0"/>
              <a:t> СОШ</a:t>
            </a:r>
          </a:p>
          <a:p>
            <a:r>
              <a:rPr lang="ru-RU" sz="2400" dirty="0" err="1" smtClean="0"/>
              <a:t>Четырина</a:t>
            </a:r>
            <a:r>
              <a:rPr lang="ru-RU" sz="2400" dirty="0" smtClean="0"/>
              <a:t> Елена Александровна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2852"/>
            <a:ext cx="1189980" cy="1071546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28"/>
            <a:ext cx="1047757" cy="785818"/>
          </a:xfrm>
          <a:prstGeom prst="rect">
            <a:avLst/>
          </a:prstGeom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714620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5429264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100" dirty="0" smtClean="0"/>
          </a:p>
          <a:p>
            <a:pPr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Традиция зажигать олимпийский огонь на стадионе взяла начало  в 1928 году, на Играх в Амстердаме. Эстафета же  олимпийских факелов, первый из которых вспыхивает в Олимпии, впервые состоялась в 1936 году.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Состоялась эстафета Олимпийского Огня по всем городам России в 2014 году.</a:t>
            </a: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Тамбов 12 января 2014 года</a:t>
            </a:r>
          </a:p>
          <a:p>
            <a:pPr algn="ctr"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85728"/>
            <a:ext cx="1285884" cy="964413"/>
          </a:xfrm>
          <a:prstGeom prst="rect">
            <a:avLst/>
          </a:prstGeom>
        </p:spPr>
      </p:pic>
      <p:pic>
        <p:nvPicPr>
          <p:cNvPr id="6" name="Picture 8" descr="олим оногь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3500430" y="1214422"/>
            <a:ext cx="2214578" cy="1496621"/>
          </a:xfrm>
          <a:prstGeom prst="rect">
            <a:avLst/>
          </a:prstGeom>
          <a:noFill/>
        </p:spPr>
      </p:pic>
      <p:pic>
        <p:nvPicPr>
          <p:cNvPr id="7" name="Рисунок 6" descr="naE_HGSqCU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714752"/>
            <a:ext cx="3857652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Олимпийские виды спорта</a:t>
            </a:r>
            <a:endParaRPr lang="ru-RU" sz="4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программу современных Олимпийских игр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входят 28 летних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зимних видов спорта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0"/>
            <a:ext cx="1714512" cy="1285884"/>
          </a:xfrm>
          <a:prstGeom prst="rect">
            <a:avLst/>
          </a:prstGeom>
        </p:spPr>
      </p:pic>
      <p:pic>
        <p:nvPicPr>
          <p:cNvPr id="8" name="Рисунок 7" descr="dsc02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286124"/>
            <a:ext cx="5429288" cy="299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27966" cy="128586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мальчишки, и девчонки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Очень любят нас зимой,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Режут лёд узором тонким,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хотят идти домой.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изящны и легки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фигурные…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1214446" cy="1214446"/>
          </a:xfrm>
          <a:prstGeom prst="rect">
            <a:avLst/>
          </a:prstGeom>
        </p:spPr>
      </p:pic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717779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1057260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4" name="Рисунок 3" descr="af68f661857864d7082eb83e2559e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357298"/>
            <a:ext cx="3533772" cy="5096787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14290"/>
            <a:ext cx="1071546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6152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играет на коньках.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Клюшку держит он в руках.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Шайбу этой клюшкой бьёт.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Кто спортсмена назовёт?  </a:t>
            </a: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0"/>
            <a:ext cx="1214446" cy="1214446"/>
          </a:xfrm>
          <a:prstGeom prst="rect">
            <a:avLst/>
          </a:prstGeom>
        </p:spPr>
      </p:pic>
      <p:pic>
        <p:nvPicPr>
          <p:cNvPr id="5" name="Рисунок 4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43050"/>
            <a:ext cx="3731146" cy="458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Хоккеист</a:t>
            </a: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722673487a9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3116"/>
            <a:ext cx="3795811" cy="2857520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4287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на свете есть такой,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Популярен он зимой.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полозьях ты бежишь,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соперником спешишь.</a:t>
            </a: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1438"/>
            <a:ext cx="1143008" cy="1143008"/>
          </a:xfrm>
          <a:prstGeom prst="rect">
            <a:avLst/>
          </a:prstGeom>
        </p:spPr>
      </p:pic>
      <p:pic>
        <p:nvPicPr>
          <p:cNvPr id="5" name="Рисунок 4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5955"/>
            <a:ext cx="3829278" cy="47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50017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Угадай-ка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</p:txBody>
      </p:sp>
      <p:pic>
        <p:nvPicPr>
          <p:cNvPr id="6" name="Рисунок 5" descr="dsc02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857364"/>
            <a:ext cx="2500330" cy="3361099"/>
          </a:xfrm>
          <a:prstGeom prst="rect">
            <a:avLst/>
          </a:prstGeom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этот спорт,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много слышал: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Воздушный акробат на лыжах</a:t>
            </a:r>
            <a:r>
              <a:rPr lang="ru-RU" sz="1000" dirty="0" smtClean="0"/>
              <a:t>.</a:t>
            </a: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290"/>
            <a:ext cx="1142984" cy="1142984"/>
          </a:xfrm>
          <a:prstGeom prst="rect">
            <a:avLst/>
          </a:prstGeom>
        </p:spPr>
      </p:pic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3427345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Что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Олимпиада-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крупнейшие международные состязания по основным видам спорта., проводимые раз в 4 года.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1428750" cy="1428750"/>
          </a:xfrm>
          <a:prstGeom prst="rect">
            <a:avLst/>
          </a:prstGeom>
        </p:spPr>
      </p:pic>
      <p:pic>
        <p:nvPicPr>
          <p:cNvPr id="7" name="Рисунок 6" descr="1377804280_olimpic_simbols_201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86058"/>
            <a:ext cx="3500462" cy="370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Фристайл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6/69/Snowboarder_in_halfpi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3786214" cy="3857652"/>
          </a:xfrm>
          <a:prstGeom prst="rect">
            <a:avLst/>
          </a:prstGeom>
          <a:noFill/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35729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Угадай-ка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вид спорта, заключающийся в спуске с заснеженных  и гор на специальном снаряде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357430"/>
            <a:ext cx="3214710" cy="395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43966" cy="100013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9015418" cy="5357826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6" name="Рисунок 5" descr="scrn_big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643050"/>
            <a:ext cx="2928958" cy="429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нелегкий у меня,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это называют,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спортсмены на санях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Съезжать по желобу спешат?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Посмотрите -  вот герой,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летит вниз головой,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Животом на санках лежа.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Страшно так, мороз по коже.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788461" cy="465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Санные виды спорта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7" name="Рисунок 6" descr="1386925438_bezimen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286148" cy="449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0013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49"/>
            <a:ext cx="9158294" cy="52149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двух команд поочерёдно пускают по льду специальные тяжёлые гранитные  снаряды («камни») в сторону размеченной на льду мишени («дома»).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6" name="Рисунок 5" descr="27edf4db75baa13ed537892788eed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286124"/>
            <a:ext cx="2694142" cy="331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7157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Угадай-ка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7"/>
            <a:ext cx="8729666" cy="5429264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290"/>
            <a:ext cx="1143008" cy="1143008"/>
          </a:xfrm>
          <a:prstGeom prst="rect">
            <a:avLst/>
          </a:prstGeom>
        </p:spPr>
      </p:pic>
      <p:pic>
        <p:nvPicPr>
          <p:cNvPr id="6" name="Рисунок 5" descr="0007-007-Kjor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00174"/>
            <a:ext cx="7572427" cy="521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21870" cy="91438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Вперёд к победе!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алисманы зимних Олимпийских игр в Сочи 2014 – плакаты и картинки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42942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91390" cy="5429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1.Твой олимпийский учебник.- М., Советский спорт,  2013. </a:t>
            </a:r>
            <a:r>
              <a:rPr lang="ru-RU" sz="1800" dirty="0" err="1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Ресурсы интернет: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http://news.bcm.ru/newsline/1625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флаг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http://slovari.yandex.ru/~книги/Олимпийская%20энциклопедия/Олимпийский%20гимн/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http://www.mvolna.by/radio/news/sports/МОК-включил-в-программу-Игр-в-Сочи-6-новых-видов-с.aspx?feed=sportnews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сочи 2014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http://www.regions.ru/news/2246328/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Церемония зажжения олимпийского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http://telegraf.od.ua/home/96-top-news/981-kostusev-razreshil-yanukovichu-azarovu-i-litvinu-v-lyuboe-vremya-zaxodit-v-meriyu-odessy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криптограммы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http://www.bolles.de/similar-66435526/stock-photo-professional-swimmer-underwater-after-the-jump-in-abyss.html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Олимпийских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http://olympic2014.ucoz.ru/news/3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Фристайл в Сочи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http://www.og.ru/news/2005/11/14/1421.shtml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сноуборд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Сочи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http://www.issport.ru/objects/?SECTION_ID=103&amp;ID=442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Сочи-2014 Кёрлинг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101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101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800" dirty="0" smtClean="0">
              <a:solidFill>
                <a:srgbClr val="0101FF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http://www.issport.ru/objects/?SECTION_ID=104&amp;ID=398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Сочи-2014, Сноуборд-парк и Фристайл-цент</a:t>
            </a:r>
          </a:p>
          <a:p>
            <a:r>
              <a:rPr lang="en-US" sz="2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http://www.olympic.kz/pictures/olympflag.gif</a:t>
            </a:r>
            <a:r>
              <a:rPr lang="ru-RU" sz="2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101FF"/>
                </a:solidFill>
                <a:latin typeface="Times New Roman" pitchFamily="18" charset="0"/>
                <a:cs typeface="Times New Roman" pitchFamily="18" charset="0"/>
              </a:rPr>
              <a:t>кольца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4"/>
              </a:rPr>
              <a:t>://news.tut.by/sport/140721.html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5"/>
              </a:rPr>
              <a:t>http://francefootball.my1.ru/news/54</a:t>
            </a:r>
            <a:r>
              <a:rPr lang="en-US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7"/>
              </a:rPr>
              <a:t>://seomander.ru/?cat=7&amp;paged=45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8"/>
              </a:rPr>
              <a:t>http://www.awardguide.ru/awards-413-1.html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9"/>
              </a:rPr>
              <a:t>http://amur.net/my/index.php?option=com_community&amp;view=profile&amp;task=blog_record&amp;rid=1431&amp;uid=322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0"/>
              </a:rPr>
              <a:t>http://www.olymps.ru/page/3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1"/>
              </a:rPr>
              <a:t>http://dogksjvqxkkxqvjskgod.saltt.ru/node/4997/7 макет Сочи</a:t>
            </a:r>
            <a:r>
              <a:rPr lang="ru-RU" sz="2800" b="1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1"/>
              </a:rPr>
              <a:t>-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1"/>
              </a:rPr>
              <a:t>2014</a:t>
            </a:r>
            <a:r>
              <a:rPr lang="ru-RU" sz="2800" b="1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2"/>
              </a:rPr>
              <a:t>http://steamrussia.my1.ru/photo/sochi_2014_gory/5-0-163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3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3"/>
              </a:rPr>
              <a:t>http://www.eurosport.ru/olympic-games/news.shtml Стадион будущего Сочи</a:t>
            </a:r>
            <a:r>
              <a:rPr lang="ru-RU" sz="2800" b="1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3"/>
              </a:rPr>
              <a:t>-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3"/>
              </a:rPr>
              <a:t>2014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4"/>
              </a:rPr>
              <a:t>http://www.issport.ru/objects/?SECTION_ID=103&amp;ID=408</a:t>
            </a: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5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5"/>
              </a:rPr>
              <a:t>http://olympic2014.ucoz.ru/news/3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6"/>
              </a:rPr>
              <a:t>http://www.og.ru/news/2005/11/14/1421.shtml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  <a:hlinkClick r:id="rId17"/>
              </a:rPr>
              <a:t>http://www.sochionline2014.ru/lyzhnyj-kompleks-na-olimpiade-v-sochi-2014/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  <a:hlinkClick r:id="rId18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101FF"/>
                </a:solidFill>
                <a:latin typeface="Arial" pitchFamily="34" charset="0"/>
                <a:cs typeface="Arial" pitchFamily="34" charset="0"/>
                <a:hlinkClick r:id="rId18"/>
              </a:rPr>
              <a:t>http://www.sportreestr.ru/catalogs/facilities/section.php?section=171</a:t>
            </a:r>
            <a:endParaRPr lang="ru-RU" sz="2800" dirty="0" smtClean="0">
              <a:solidFill>
                <a:srgbClr val="0101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  <a:hlinkClick r:id="rId19"/>
              </a:rPr>
              <a:t>http://www.issport.ru/objects/?SECTION_ID=103&amp;ID=442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  <a:hlinkClick r:id="rId2"/>
              </a:rPr>
              <a:t>http://www.issport.ru/objects/?SECTION_ID=104&amp;ID=398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Где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Сочи уникальном городе на берегу Черного моря пройдут первые в истории России Олимпийские игры по зимним видам спорта.</a:t>
            </a: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85860"/>
            <a:ext cx="3000396" cy="2701778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52"/>
            <a:ext cx="1428728" cy="1071546"/>
          </a:xfrm>
          <a:prstGeom prst="rect">
            <a:avLst/>
          </a:prstGeom>
        </p:spPr>
      </p:pic>
      <p:pic>
        <p:nvPicPr>
          <p:cNvPr id="6" name="Рисунок 5" descr="So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22" y="428604"/>
            <a:ext cx="4786326" cy="358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Когда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 7 по 23 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2014 года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Эта Олимпиада – вторая проводимая в России. Первую – 1980 года – хорошо запомнили все, слышавшие и видевшие ее. Но Олимпиада-80  летняя, а 2014-зимняя.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Игры в Сочи проводятся 17 дней ( как обычно), там будет разыграно более 90 комплектов медалей в пятнадцати видах спорта.</a:t>
            </a: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02" y="214290"/>
            <a:ext cx="1333509" cy="1000132"/>
          </a:xfrm>
          <a:prstGeom prst="rect">
            <a:avLst/>
          </a:prstGeom>
        </p:spPr>
      </p:pic>
      <p:pic>
        <p:nvPicPr>
          <p:cNvPr id="9" name="Рисунок 8" descr="gold-medals-soch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14290"/>
            <a:ext cx="2928958" cy="306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Почему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России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Повод для гордости.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 будет первым городом с «летним» климатом, где состоится зимняя Олимпиада.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сила</a:t>
            </a: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14290"/>
            <a:ext cx="1071570" cy="803678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8571"/>
            <a:ext cx="4143404" cy="318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колец- символ пяти континентов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(Европы, Азии, Австралии, Африки и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Америки). 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0"/>
            <a:ext cx="2000232" cy="1500174"/>
          </a:xfrm>
          <a:prstGeom prst="rect">
            <a:avLst/>
          </a:prstGeom>
        </p:spPr>
      </p:pic>
      <p:pic>
        <p:nvPicPr>
          <p:cNvPr id="6" name="Picture 9" descr="кольца"/>
          <p:cNvPicPr>
            <a:picLocks noChangeAspect="1" noChangeArrowheads="1"/>
          </p:cNvPicPr>
          <p:nvPr/>
        </p:nvPicPr>
        <p:blipFill>
          <a:blip r:embed="rId3"/>
          <a:srcRect l="13208" t="17001" r="13208" b="23494"/>
          <a:stretch>
            <a:fillRect/>
          </a:stretch>
        </p:blipFill>
        <p:spPr>
          <a:xfrm>
            <a:off x="2714611" y="1785926"/>
            <a:ext cx="3485497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Талисман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285860"/>
            <a:ext cx="3857652" cy="535785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Америки). 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290"/>
            <a:ext cx="1428760" cy="1071570"/>
          </a:xfrm>
          <a:prstGeom prst="rect">
            <a:avLst/>
          </a:prstGeom>
        </p:spPr>
      </p:pic>
      <p:pic>
        <p:nvPicPr>
          <p:cNvPr id="8" name="Рисунок 7" descr="1377417498_olimpic-talisman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04886"/>
            <a:ext cx="3857652" cy="5452149"/>
          </a:xfrm>
          <a:prstGeom prst="rect">
            <a:avLst/>
          </a:prstGeom>
        </p:spPr>
      </p:pic>
      <p:pic>
        <p:nvPicPr>
          <p:cNvPr id="6" name="Рисунок 5" descr="1285181103_1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2285984" cy="163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207167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собой изображение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Олимпийских колец на белом атласном фоне. Белое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флага дополняет идею дружбы всех наций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Земли.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lnSpc>
                <a:spcPct val="80000"/>
              </a:lnSpc>
              <a:buNone/>
            </a:pPr>
            <a:endParaRPr lang="ru-RU" sz="1800" dirty="0" smtClean="0"/>
          </a:p>
          <a:p>
            <a:pPr algn="ctr">
              <a:lnSpc>
                <a:spcPct val="80000"/>
              </a:lnSpc>
              <a:buNone/>
            </a:pPr>
            <a:endParaRPr lang="ru-RU" sz="1800" dirty="0" smtClean="0"/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0"/>
            <a:ext cx="714380" cy="535785"/>
          </a:xfrm>
          <a:prstGeom prst="rect">
            <a:avLst/>
          </a:prstGeom>
        </p:spPr>
      </p:pic>
      <p:pic>
        <p:nvPicPr>
          <p:cNvPr id="6" name="Picture 6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6050" y="2429206"/>
            <a:ext cx="5755573" cy="382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Клятва спортсменов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preview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009775" cy="1809750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66"/>
            <a:ext cx="1142976" cy="857232"/>
          </a:xfrm>
          <a:prstGeom prst="rect">
            <a:avLst/>
          </a:prstGeom>
        </p:spPr>
      </p:pic>
      <p:pic>
        <p:nvPicPr>
          <p:cNvPr id="6" name="Рисунок 5" descr="56-8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357298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374</TotalTime>
  <Words>578</Words>
  <Application>Microsoft Office PowerPoint</Application>
  <PresentationFormat>Экран (4:3)</PresentationFormat>
  <Paragraphs>199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                Олимпийские игры </vt:lpstr>
      <vt:lpstr>Что</vt:lpstr>
      <vt:lpstr>Где</vt:lpstr>
      <vt:lpstr>Когда</vt:lpstr>
      <vt:lpstr>Почему</vt:lpstr>
      <vt:lpstr>Символ</vt:lpstr>
      <vt:lpstr>Талисман</vt:lpstr>
      <vt:lpstr>              Флаг-      представляет собой изображение Олимпийских колец на белом атласном фоне. Белое поле флага дополняет идею дружбы всех наций Земли.  </vt:lpstr>
      <vt:lpstr>Клятва спортсменов</vt:lpstr>
      <vt:lpstr>Девиз</vt:lpstr>
      <vt:lpstr>Олимпийский огонь</vt:lpstr>
      <vt:lpstr>    Олимпийские виды спорта</vt:lpstr>
      <vt:lpstr>Угадай-ка</vt:lpstr>
      <vt:lpstr>Угадай-ка</vt:lpstr>
      <vt:lpstr>Угадай-ка</vt:lpstr>
      <vt:lpstr>Угадай-ка</vt:lpstr>
      <vt:lpstr>Угадай-ка</vt:lpstr>
      <vt:lpstr>Угадай-ка</vt:lpstr>
      <vt:lpstr>Угадай-ка </vt:lpstr>
      <vt:lpstr>Угадай-ка </vt:lpstr>
      <vt:lpstr>      Угадай-ка </vt:lpstr>
      <vt:lpstr>   Угадай-ка </vt:lpstr>
      <vt:lpstr>Угадай-ка </vt:lpstr>
      <vt:lpstr>Угадай-ка </vt:lpstr>
      <vt:lpstr>Угадай-ка </vt:lpstr>
      <vt:lpstr>Угадай-ка </vt:lpstr>
      <vt:lpstr>Вперёд к победе!</vt:lpstr>
      <vt:lpstr>Используемая литература: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Сочи-2014</dc:title>
  <dc:creator>User</dc:creator>
  <cp:lastModifiedBy>User</cp:lastModifiedBy>
  <cp:revision>45</cp:revision>
  <dcterms:created xsi:type="dcterms:W3CDTF">2014-01-18T19:34:21Z</dcterms:created>
  <dcterms:modified xsi:type="dcterms:W3CDTF">2014-01-23T17:41:03Z</dcterms:modified>
</cp:coreProperties>
</file>