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katolicheskaya-rozhdestvenskaya-pesnya-Deck-the-Halls(muzofon.com)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&#1063;&#1072;&#1081;&#1082;&#1086;&#1074;&#1089;&#1082;&#1080;&#1081;_-_04___&#1055;.&#1048;.&#1063;&#1072;&#1081;&#1082;&#1086;&#1074;&#1089;&#1082;&#1080;&#1081;__&#1051;&#1080;&#1090;&#1091;&#1088;&#1075;&#1080;&#1103;_&#1057;&#1074;.&#1048;&#1086;&#1072;&#1085;&#1085;&#1072;_&#1047;&#1083;&#1072;&#1090;&#1086;&#1091;&#1089;&#1090;&#1072;__&#1061;&#1077;&#1088;&#1091;&#1074;&#1080;&#1084;&#1089;&#1082;&#1072;&#1103;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&#1052;&#1091;&#1101;&#1076;&#1079;&#1080;&#1085;_-_&#1040;&#1079;&#1072;&#1085;_&#1085;&#1072;_&#1091;&#1090;&#1088;&#1077;&#1085;&#1085;&#1080;&#1081;_&#1053;&#1072;&#1084;&#1072;&#1079;_-_(mp3poisk.net)%20(1)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mail.ru/mail/mariam_ira/1188/562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 в храме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3133724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 в католическом храме</a:t>
            </a:r>
            <a:br>
              <a:rPr lang="ru-RU" dirty="0" smtClean="0"/>
            </a:br>
            <a:r>
              <a:rPr lang="ru-RU" dirty="0" smtClean="0"/>
              <a:t>основана на использовании разнообразных инструментов, органа, оркестров.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3714752"/>
            <a:ext cx="3929090" cy="178595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katolicheskaya-rozhdestvenskaya-pesnya-Deck-the-Halls(muzofon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11675" y="4645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9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40624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 в православном храме основана на человеческом голосе, распеве </a:t>
            </a:r>
            <a:r>
              <a:rPr lang="ru-RU" dirty="0" err="1" smtClean="0"/>
              <a:t>партесном</a:t>
            </a:r>
            <a:r>
              <a:rPr lang="ru-RU" dirty="0" smtClean="0"/>
              <a:t> пении. Несет в себе не только эстетизм, но и глубокий смысл. Обращена к чувствам, переживаниям и мыслям человека.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00298" y="4429132"/>
            <a:ext cx="6186502" cy="1666868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ru-RU" dirty="0" smtClean="0"/>
              <a:t>П.Чайковский </a:t>
            </a:r>
          </a:p>
          <a:p>
            <a:r>
              <a:rPr lang="ru-RU" dirty="0" smtClean="0"/>
              <a:t>Литургия св. Иоанна Златоуста </a:t>
            </a:r>
            <a:endParaRPr lang="ru-RU" dirty="0"/>
          </a:p>
        </p:txBody>
      </p:sp>
      <p:pic>
        <p:nvPicPr>
          <p:cNvPr id="5" name="Чайковский_-_04___П.И.Чайковский__Литургия_Св.Иоанна_Златоуста__Херувимс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3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Музыка ислама   регламентирована запретом на переживания человека. Носит исключительно вокальный характер . Исполняют  </a:t>
            </a:r>
            <a:r>
              <a:rPr lang="ru-RU" b="1" u="sng" dirty="0" err="1" smtClean="0">
                <a:solidFill>
                  <a:srgbClr val="FF0000"/>
                </a:solidFill>
              </a:rPr>
              <a:t>азан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/>
              <a:t>призыв мусульманина) </a:t>
            </a:r>
            <a:r>
              <a:rPr lang="ru-RU" u="sng" dirty="0" smtClean="0">
                <a:solidFill>
                  <a:srgbClr val="FF0000"/>
                </a:solidFill>
              </a:rPr>
              <a:t>муэдзины</a:t>
            </a:r>
            <a:r>
              <a:rPr lang="ru-RU" dirty="0" smtClean="0"/>
              <a:t> («призывающие»).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15074" y="3357562"/>
            <a:ext cx="2428892" cy="178595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Муэдзин_-_Азан_на_утренний_Намаз_-_(mp3poisk.net) (1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6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0626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Буддийская музыка по мнению верующих способствует погружению в нирвану и религиозный пантеон, обладает сверхъестественной силой  заклинания. Музыка включена в храмовый ритуал а также исполняется странствующими монахами, молитва разнообразна и динамична. Широко используются музыкальные инструменты духовные и ударные, металлические трубы, барабаны, струнные и смычковые инструменты.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4932040" y="5949280"/>
            <a:ext cx="4211960" cy="90872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hlinkClick r:id="rId2"/>
              </a:rPr>
              <a:t>http://video.mail.ru/mail/mariam_ira/1188/5623.html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78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Стр. 159 выделите особенности песнопений ислама.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40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133</Words>
  <Application>Microsoft Office PowerPoint</Application>
  <PresentationFormat>Экран (4:3)</PresentationFormat>
  <Paragraphs>9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Музыка в храме</vt:lpstr>
      <vt:lpstr>Музыка в католическом храме основана на использовании разнообразных инструментов, органа, оркестров.</vt:lpstr>
      <vt:lpstr>Музыка в православном храме основана на человеческом голосе, распеве партесном пении. Несет в себе не только эстетизм, но и глубокий смысл. Обращена к чувствам, переживаниям и мыслям человека.</vt:lpstr>
      <vt:lpstr>Музыка ислама   регламентирована запретом на переживания человека. Носит исключительно вокальный характер . Исполняют  азан (призыв мусульманина) муэдзины («призывающие»).   </vt:lpstr>
      <vt:lpstr>Буддийская музыка по мнению верующих способствует погружению в нирвану и религиозный пантеон, обладает сверхъестественной силой  заклинания. Музыка включена в храмовый ритуал а также исполняется странствующими монахами, молитва разнообразна и динамична. Широко используются музыкальные инструменты духовные и ударные, металлические трубы, барабаны, струнные и смычковые инструменты.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в храме</dc:title>
  <cp:lastModifiedBy>Пользователь</cp:lastModifiedBy>
  <cp:revision>8</cp:revision>
  <dcterms:modified xsi:type="dcterms:W3CDTF">2013-12-16T14:55:12Z</dcterms:modified>
</cp:coreProperties>
</file>