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0677B8-E750-4CF8-874D-AB903820C9DC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8BB059-BCC4-4847-81D5-BE177A96C71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oundhealing.ru/kak-vozdejstvuyut-xrustalnye-chashi/" TargetMode="External"/><Relationship Id="rId2" Type="http://schemas.openxmlformats.org/officeDocument/2006/relationships/hyperlink" Target="http://fotki.yandex.ru/users/sahanova/view/314905/&#8230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iries-secrets.com&#8230;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ini.info/krasota/276-vesennyaya-reabilitaciya-volos.html" TargetMode="External"/><Relationship Id="rId2" Type="http://schemas.openxmlformats.org/officeDocument/2006/relationships/hyperlink" Target="http://selenaart.ru/rubric/1976335/&#8230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motret-mir.ru/prirodnye-yavleniya/vodyanoj-par-v-atmos" TargetMode="External"/><Relationship Id="rId5" Type="http://schemas.openxmlformats.org/officeDocument/2006/relationships/hyperlink" Target="http://tvojasicilia.ru/ostrov-sicilia/vulkan-etna-dostoprimechatelnost-dlya-turistov" TargetMode="External"/><Relationship Id="rId4" Type="http://schemas.openxmlformats.org/officeDocument/2006/relationships/hyperlink" Target="http://school.xvatit.com/index.php&#8230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111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состояния вещества. Различие в молекулярном строении твердых тел, жидкостей и газов.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89040"/>
            <a:ext cx="7406640" cy="2376264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физики 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ГБОУ СОШ № 128 г.Санкт-Петербург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Андронова Екатерина Владимировна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Вода.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Твердое состояние – лед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Жидкое состояние – вода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Газообразное состояние - пар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.allday.ru/uploads/posts/thumbs/1195669360__107_1.jpg"/>
          <p:cNvPicPr/>
          <p:nvPr/>
        </p:nvPicPr>
        <p:blipFill>
          <a:blip r:embed="rId2" cstate="print"/>
          <a:srcRect l="5640" t="6897" r="6572" b="10837"/>
          <a:stretch>
            <a:fillRect/>
          </a:stretch>
        </p:blipFill>
        <p:spPr bwMode="auto">
          <a:xfrm>
            <a:off x="6588224" y="620688"/>
            <a:ext cx="1911785" cy="17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22653523-11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3691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539995420-22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941168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Тест.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Распределите вещества по трем колонкам: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зот, ртуть, железо, воздух, молоко, сахар, алюминий, водород, лед, вода, медь, кислород, спирт, неон, дерево.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4002065"/>
          <a:ext cx="6096000" cy="1021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56151"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Твердое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Жидкое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Газообразное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Список источников: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Печатные источники: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чебник «Физика» 7 класс под редакцией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А.В.Перышкина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Ссылки на изображения: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Изображение кристаллов</a:t>
            </a:r>
          </a:p>
          <a:p>
            <a:pPr>
              <a:buNone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://fotki.yandex.ru/users/sahanova/view/314905/…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http://soundhealing.ru/kak-vozdejstvuyut-xrustalnye-chashi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/…</a:t>
            </a:r>
            <a:endParaRPr lang="ru-RU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://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.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fairies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-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secrets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.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com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…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336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http://selenaart.ru/rubric/1976335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Изображение айсберга</a:t>
            </a:r>
          </a:p>
          <a:p>
            <a:pPr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http://www.s0alex.ru/abc18c.html…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Изображение воды</a:t>
            </a:r>
          </a:p>
          <a:p>
            <a:pPr>
              <a:buNone/>
            </a:pPr>
            <a:r>
              <a:rPr lang="ru-RU" u="sng" dirty="0" smtClean="0">
                <a:hlinkClick r:id="rId3"/>
              </a:rPr>
              <a:t>http://medicini.info/krasota/276-vesennyaya-reabilitaciya-volos.html</a:t>
            </a:r>
            <a:r>
              <a:rPr lang="ru-RU" u="sng" dirty="0" smtClean="0">
                <a:hlinkClick r:id="rId3"/>
              </a:rPr>
              <a:t>…</a:t>
            </a:r>
            <a:endParaRPr lang="ru-RU" dirty="0" smtClean="0"/>
          </a:p>
          <a:p>
            <a:pPr>
              <a:buNone/>
            </a:pPr>
            <a:r>
              <a:rPr lang="ru-RU" u="sng" dirty="0" smtClean="0">
                <a:hlinkClick r:id="rId4"/>
              </a:rPr>
              <a:t>http://school.xvatit.com/index.php</a:t>
            </a:r>
            <a:r>
              <a:rPr lang="ru-RU" u="sng" dirty="0" smtClean="0">
                <a:hlinkClick r:id="rId4"/>
              </a:rPr>
              <a:t>…</a:t>
            </a:r>
            <a:endParaRPr lang="ru-RU" u="sng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Изображение водяного пара</a:t>
            </a:r>
          </a:p>
          <a:p>
            <a:pPr>
              <a:buNone/>
            </a:pPr>
            <a:r>
              <a:rPr lang="ru-RU" u="sng" dirty="0" smtClean="0">
                <a:hlinkClick r:id="rId5"/>
              </a:rPr>
              <a:t>http://tvojasicilia.ru/ostrov-sicilia/vulkan-etna-dostoprimechatelnost-dlya-turistov</a:t>
            </a:r>
            <a:r>
              <a:rPr lang="ru-RU" u="sng" dirty="0" smtClean="0">
                <a:hlinkClick r:id="rId5"/>
              </a:rPr>
              <a:t>…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u="sng" dirty="0" smtClean="0">
                <a:hlinkClick r:id="rId6"/>
              </a:rPr>
              <a:t>http://smotret-mir.ru/prirodnye-yavleniya/vodyanoj-par-v-atmos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природе вещества встречаются в трех состояниях: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твердом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жидком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газообразном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250629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Твердое тело имеет собственную форму и объем.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2-tub-ru.yandex.net/i?id=96872122-09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30963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276708951-5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20888"/>
            <a:ext cx="31683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42394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Жидкости легко меняют  свою форму, но сохраняют объем. Они текучи, их легко перелить из одного сосуда в другой.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vodokachka.ru/images/vodomedia/voda111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861048"/>
            <a:ext cx="302433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468052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Газы не имеют собственной формы и постоянного объема. Они принимают форму сосуда и полностью заполняют предоставленный им объем.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motret-mir.ru/wp-content/uploads/2011/11/%D0%92%D0%BE%D0%B4%D1%8F%D0%BD%D0%BE%D0%B9-%D0%BF%D0%B0%D1%80-%D0%B2-%D0%B0%D1%82%D0%BC%D0%BE%D1%81%D1%84%D0%B5%D1%80%D0%B5.jpg"/>
          <p:cNvPicPr/>
          <p:nvPr/>
        </p:nvPicPr>
        <p:blipFill>
          <a:blip r:embed="rId2" cstate="print"/>
          <a:srcRect t="7556"/>
          <a:stretch>
            <a:fillRect/>
          </a:stretch>
        </p:blipFill>
        <p:spPr bwMode="auto">
          <a:xfrm>
            <a:off x="4139952" y="4509120"/>
            <a:ext cx="30243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10669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газах расстояние между молекулами намного больше размеров самих молекул. Молекулы газа, двигаясь во всех направлениях, почти не притягиваются друг к другу и заполняют весь сосуд.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6267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Молекулы жидкости расположены близко друг к другу, не расходятся на большие расстояния. Расстояние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ежду каждыми двумя молекулами меньше размеров молекул.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186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твердых телах притяжение между молекулами (атомами) еще больше, чем у жидкостей. Молекулы (атомы) расположены в определенном порядке.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Твердые тела имеют кристаллическое строение.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g-fotki.yandex.ru/get/5601/sahanova.62/0_4ce19_4d60554e_XL"/>
          <p:cNvPicPr>
            <a:picLocks noGrp="1"/>
          </p:cNvPicPr>
          <p:nvPr>
            <p:ph idx="1"/>
          </p:nvPr>
        </p:nvPicPr>
        <p:blipFill>
          <a:blip r:embed="rId2" cstate="print"/>
          <a:srcRect t="6218"/>
          <a:stretch>
            <a:fillRect/>
          </a:stretch>
        </p:blipFill>
        <p:spPr bwMode="auto">
          <a:xfrm>
            <a:off x="1547664" y="2636912"/>
            <a:ext cx="294244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oundhealing.ru/wp-content/uploads/quartz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01008"/>
            <a:ext cx="3352800" cy="285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300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Три состояния вещества. Различие в молекулярном строении твердых тел, жидкостей и газов.</vt:lpstr>
      <vt:lpstr>В природе вещества встречаются в трех состояниях:</vt:lpstr>
      <vt:lpstr>Твердое тело имеет собственную форму и объем.</vt:lpstr>
      <vt:lpstr>Жидкости легко меняют  свою форму, но сохраняют объем. Они текучи, их легко перелить из одного сосуда в другой.</vt:lpstr>
      <vt:lpstr>Газы не имеют собственной формы и постоянного объема. Они принимают форму сосуда и полностью заполняют предоставленный им объем.</vt:lpstr>
      <vt:lpstr>В газах расстояние между молекулами намного больше размеров самих молекул. Молекулы газа, двигаясь во всех направлениях, почти не притягиваются друг к другу и заполняют весь сосуд.</vt:lpstr>
      <vt:lpstr>Молекулы жидкости расположены близко друг к другу, не расходятся на большие расстояния. Расстояние между каждыми двумя молекулами меньше размеров молекул.</vt:lpstr>
      <vt:lpstr>В твердых телах притяжение между молекулами (атомами) еще больше, чем у жидкостей. Молекулы (атомы) расположены в определенном порядке.</vt:lpstr>
      <vt:lpstr>Твердые тела имеют кристаллическое строение.</vt:lpstr>
      <vt:lpstr>Вода.</vt:lpstr>
      <vt:lpstr>Тест.</vt:lpstr>
      <vt:lpstr>Список источников: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состояния вещества.</dc:title>
  <dc:creator>User</dc:creator>
  <cp:lastModifiedBy>User</cp:lastModifiedBy>
  <cp:revision>28</cp:revision>
  <dcterms:created xsi:type="dcterms:W3CDTF">2013-01-20T10:59:08Z</dcterms:created>
  <dcterms:modified xsi:type="dcterms:W3CDTF">2013-01-20T15:37:08Z</dcterms:modified>
</cp:coreProperties>
</file>