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59" autoAdjust="0"/>
    <p:restoredTop sz="94660"/>
  </p:normalViewPr>
  <p:slideViewPr>
    <p:cSldViewPr>
      <p:cViewPr varScale="1">
        <p:scale>
          <a:sx n="76" d="100"/>
          <a:sy n="76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13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3E15-BB56-44F0-BC19-211A0F0C6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29FE-C9A9-431D-B15E-1D884330D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03CEA-5FEF-4A2E-8463-13D5A4BD4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65C6-983F-452B-8D9A-1986D932A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4CB4-E1C8-45BC-8A30-C5468D616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E014-AECE-4023-A53E-0BC08535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1983-3ED1-4852-B29A-C6FAA188D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4BA69-FE91-4531-AE41-7B967AFD1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BA24-A1EC-402F-98AB-EF7AC911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8A57-70EE-410A-88BE-6B93091E5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0699F-7368-4D62-A95F-9E38F7645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03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0B8C006B-546A-4745-A3E2-BE9351076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ddua.com/r/r/CC406C8C-536B-48D0-8CD8-E5D7A3346AE5/5.29.1_b.gif" TargetMode="External"/><Relationship Id="rId13" Type="http://schemas.openxmlformats.org/officeDocument/2006/relationships/hyperlink" Target="http://magazin.znakcomplect.ru/?uid=88797" TargetMode="External"/><Relationship Id="rId3" Type="http://schemas.openxmlformats.org/officeDocument/2006/relationships/hyperlink" Target="http://pddua.com/r/r/07D6A130-7738-4D55-9F87-479D028C1D35/1.24_b.gif" TargetMode="External"/><Relationship Id="rId7" Type="http://schemas.openxmlformats.org/officeDocument/2006/relationships/hyperlink" Target="http://pddua.com/r/r/954F433F-0843-4E2F-A3C8-81647762B868/1.20_b.gif" TargetMode="External"/><Relationship Id="rId12" Type="http://schemas.openxmlformats.org/officeDocument/2006/relationships/hyperlink" Target="http://magazin.znakcomplect.ru/?uid=88795" TargetMode="External"/><Relationship Id="rId2" Type="http://schemas.openxmlformats.org/officeDocument/2006/relationships/hyperlink" Target="http://topreferat.znate.ru/pars_docs/refs/11/10937/10937-8_2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00igr.net/kartinki/okruzhajuschij-mir/Znaki/020-Dvizhenie-peshekhodov-zaprescheno.htm" TargetMode="External"/><Relationship Id="rId11" Type="http://schemas.openxmlformats.org/officeDocument/2006/relationships/hyperlink" Target="http://pddua.com/r/r/AC462D80-8712-4DE1-A6C6-E404AA680B72/1.28_b.gif" TargetMode="External"/><Relationship Id="rId5" Type="http://schemas.openxmlformats.org/officeDocument/2006/relationships/hyperlink" Target="http://pddua.com/r/r/83AFD5B2-E143-463B-B355-8528D45E923B/1.32_b.gif" TargetMode="External"/><Relationship Id="rId15" Type="http://schemas.openxmlformats.org/officeDocument/2006/relationships/hyperlink" Target="http://www.utrospb.ru/upload/iblock/191/pravila%20dvijenia.jpg" TargetMode="External"/><Relationship Id="rId10" Type="http://schemas.openxmlformats.org/officeDocument/2006/relationships/hyperlink" Target="http://pddua.com/r/r/DBCCF867-7642-45D5-97C5-B6B0C5936B85/1.27_b.gif" TargetMode="External"/><Relationship Id="rId4" Type="http://schemas.openxmlformats.org/officeDocument/2006/relationships/hyperlink" Target="http://pddua.com/r/r/7EA6723A-B5D4-4B7A-8B8C-D9B0C99E9CA4/5.36.1_b.gif" TargetMode="External"/><Relationship Id="rId9" Type="http://schemas.openxmlformats.org/officeDocument/2006/relationships/hyperlink" Target="http://pddua.com/r/r/5390C28E-0274-45F5-BDFB-E2ECD92A317B/1.33_b.gif" TargetMode="External"/><Relationship Id="rId14" Type="http://schemas.openxmlformats.org/officeDocument/2006/relationships/hyperlink" Target="http://magazin.znakcomplect.ru/?uid=8880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952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ДОРОЖНЫЕ ЗНАКИ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500438"/>
            <a:ext cx="4824413" cy="1728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Воспитатель МБОУ «Кыновская СОШ №:65»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Структурного подразделения «Детский сад ст. Кын»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п. Кын, Лысьвенский  район,  Пермский край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Ёлохова Ирина Евгеньевна</a:t>
            </a:r>
          </a:p>
        </p:txBody>
      </p:sp>
      <p:pic>
        <p:nvPicPr>
          <p:cNvPr id="13315" name="Picture 5" descr="регулировщ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3278187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Пункт первой медицинской </a:t>
            </a:r>
            <a:r>
              <a:rPr lang="ru-RU" smtClean="0">
                <a:solidFill>
                  <a:srgbClr val="FFFF00"/>
                </a:solidFill>
              </a:rPr>
              <a:t>помощи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91512" cy="3854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Если кто сломает ногу,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Здесь врачи всегда помогут.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Помощь первую окажут,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Где лечиться дальше скажут.</a:t>
            </a:r>
          </a:p>
        </p:txBody>
      </p:sp>
      <p:pic>
        <p:nvPicPr>
          <p:cNvPr id="22531" name="Picture 4" descr="ме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88" y="2133600"/>
            <a:ext cx="295751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FF00"/>
                </a:solidFill>
              </a:rPr>
              <a:t>Больница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Если нужно вам лечиться,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Знак подскажет, где больница.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Сто серьёзных докторов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Там вам скажут: «Будь здоров!»</a:t>
            </a:r>
          </a:p>
        </p:txBody>
      </p:sp>
      <p:pic>
        <p:nvPicPr>
          <p:cNvPr id="23555" name="Picture 4" descr="боль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060575"/>
            <a:ext cx="27305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FF00"/>
                </a:solidFill>
              </a:rPr>
              <a:t>Пункт питания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Тут и вилка, тут и ложка,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Подзаправились немножко.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Накормили и собаку…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Говорим «Спасибо!» знаку.</a:t>
            </a:r>
          </a:p>
        </p:txBody>
      </p:sp>
      <p:pic>
        <p:nvPicPr>
          <p:cNvPr id="24579" name="Picture 4" descr="столов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0" y="2060575"/>
            <a:ext cx="2801938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27082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smtClean="0">
                <a:solidFill>
                  <a:srgbClr val="FFFF00"/>
                </a:solidFill>
                <a:effectLst/>
              </a:rPr>
              <a:t>СЧАСТЛИВОГО</a:t>
            </a:r>
            <a:r>
              <a:rPr lang="ru-RU" sz="4000" smtClean="0">
                <a:effectLst/>
              </a:rPr>
              <a:t>                                                  </a:t>
            </a:r>
            <a:r>
              <a:rPr lang="ru-RU" sz="4000" smtClean="0">
                <a:solidFill>
                  <a:srgbClr val="FFFF00"/>
                </a:solidFill>
                <a:effectLst/>
              </a:rPr>
              <a:t>ПУТИ!</a:t>
            </a:r>
          </a:p>
        </p:txBody>
      </p:sp>
      <p:pic>
        <p:nvPicPr>
          <p:cNvPr id="25603" name="Picture 5" descr="дети и светоф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47625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effectLst/>
                <a:latin typeface="Arial" charset="0"/>
              </a:rPr>
              <a:t/>
            </a:r>
            <a:br>
              <a:rPr lang="ru-RU" sz="4000" smtClean="0">
                <a:effectLst/>
                <a:latin typeface="Arial" charset="0"/>
              </a:rPr>
            </a:br>
            <a:endParaRPr lang="ru-RU" sz="4000" smtClean="0">
              <a:effectLst/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Регулировщик- </a:t>
            </a:r>
            <a:r>
              <a:rPr lang="ru-RU" sz="2000" smtClean="0">
                <a:solidFill>
                  <a:srgbClr val="000099"/>
                </a:solidFill>
                <a:effectLst/>
                <a:hlinkClick r:id="rId2"/>
              </a:rPr>
              <a:t>http://topreferat.znate.ru/pars_docs/refs/11/10937/10937-8_2.png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Светофорное регулирование- </a:t>
            </a:r>
            <a:r>
              <a:rPr lang="ru-RU" sz="2000" smtClean="0">
                <a:effectLst/>
                <a:hlinkClick r:id="rId3"/>
              </a:rPr>
              <a:t>http://pddua.com/r/r/07D6A130-7738-4D55-9F87-479D028C1D35/1.24_b.gif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Подземный переход- </a:t>
            </a:r>
            <a:r>
              <a:rPr lang="ru-RU" sz="2000" smtClean="0">
                <a:effectLst/>
                <a:hlinkClick r:id="rId4"/>
              </a:rPr>
              <a:t>http://pddua.com/r/r/7EA6723A-B5D4-4B7A-8B8C-D9B0C99E9CA4/5.36.1_b.gif</a:t>
            </a:r>
            <a:r>
              <a:rPr lang="ru-RU" sz="2000" smtClean="0"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Переход- </a:t>
            </a:r>
            <a:r>
              <a:rPr lang="ru-RU" sz="2000" smtClean="0">
                <a:effectLst/>
                <a:hlinkClick r:id="rId5"/>
              </a:rPr>
              <a:t>http://pddua.com/r/r/83AFD5B2-E143-463B-B355-8528D45E923B/1.32_b.gif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Движение пешеходов запрещено-  </a:t>
            </a:r>
            <a:r>
              <a:rPr lang="ru-RU" sz="2000" smtClean="0">
                <a:effectLst/>
                <a:hlinkClick r:id="rId6"/>
              </a:rPr>
              <a:t>http://900igr.net/kartinki/okruzhajuschij-mir/Znaki/020-Dvizhenie-peshekhodov-zaprescheno.htm</a:t>
            </a:r>
            <a:endParaRPr lang="ru-RU" sz="200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Остановка общественного транспорта-    </a:t>
            </a:r>
            <a:r>
              <a:rPr lang="ru-RU" sz="2000" smtClean="0">
                <a:effectLst/>
                <a:hlinkClick r:id="rId7"/>
              </a:rPr>
              <a:t>http://pddua.com/r/r/954F433F-0843-4E2F-A3C8-81647762B868/1.20_b.gif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Тупик- </a:t>
            </a:r>
            <a:r>
              <a:rPr lang="ru-RU" sz="2000" smtClean="0">
                <a:effectLst/>
                <a:hlinkClick r:id="rId8"/>
              </a:rPr>
              <a:t>http://pddua.com/r/r/CC406C8C-536B-48D0-8CD8-E5D7A3346AE5/5.29.1_b.gif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 Дети- </a:t>
            </a:r>
            <a:r>
              <a:rPr lang="ru-RU" sz="2000" smtClean="0">
                <a:effectLst/>
                <a:hlinkClick r:id="rId9"/>
              </a:rPr>
              <a:t>http://pddua.com/r/r/5390C28E-0274-45F5-BDFB-E2ECD92A317B/1.33_b.gif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Железнодорожный переезд- </a:t>
            </a:r>
            <a:r>
              <a:rPr lang="ru-RU" sz="2000" smtClean="0">
                <a:effectLst/>
                <a:hlinkClick r:id="rId10"/>
              </a:rPr>
              <a:t>http://pddua.com/r/r/DBCCF867-7642-45D5-97C5-B6B0C5936B85/1.27_b.gif</a:t>
            </a:r>
            <a:r>
              <a:rPr lang="ru-RU" sz="2000" smtClean="0"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Поезд- </a:t>
            </a:r>
            <a:r>
              <a:rPr lang="ru-RU" sz="2000" smtClean="0">
                <a:effectLst/>
                <a:hlinkClick r:id="rId11"/>
              </a:rPr>
              <a:t>http://pddua.com/r/r/AC462D80-8712-4DE1-A6C6-E404AA680B72/1.28_b.gif</a:t>
            </a:r>
            <a:r>
              <a:rPr lang="ru-RU" sz="20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Пункт первой медицинской помощи-  </a:t>
            </a:r>
            <a:r>
              <a:rPr lang="ru-RU" sz="2000" smtClean="0">
                <a:effectLst/>
                <a:hlinkClick r:id="rId12"/>
              </a:rPr>
              <a:t>http://magazin.znakcomplect.ru/?uid=88795</a:t>
            </a:r>
            <a:r>
              <a:rPr lang="ru-RU" sz="24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Больница- </a:t>
            </a:r>
            <a:r>
              <a:rPr lang="ru-RU" sz="2000" smtClean="0">
                <a:effectLst/>
                <a:hlinkClick r:id="rId13"/>
              </a:rPr>
              <a:t>http://magazin.znakcomplect.ru/?uid=88797</a:t>
            </a:r>
            <a:r>
              <a:rPr lang="ru-RU" sz="3600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Пункт питания- </a:t>
            </a:r>
            <a:r>
              <a:rPr lang="ru-RU" sz="2000" smtClean="0">
                <a:effectLst/>
                <a:hlinkClick r:id="rId14"/>
              </a:rPr>
              <a:t>http://magazin.znakcomplect.ru/?uid=88807</a:t>
            </a:r>
            <a:r>
              <a:rPr lang="ru-RU" sz="2000" smtClean="0"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effectLst/>
              </a:rPr>
              <a:t>Дети и светофор- </a:t>
            </a:r>
            <a:r>
              <a:rPr lang="ru-RU" sz="2000" smtClean="0">
                <a:effectLst/>
                <a:hlinkClick r:id="rId15"/>
              </a:rPr>
              <a:t>http://www.utrospb.ru/upload/iblock/191/pravila%20dvijenia.jpg</a:t>
            </a:r>
            <a:r>
              <a:rPr lang="ru-RU" sz="3600" smtClean="0">
                <a:effectLst/>
              </a:rPr>
              <a:t> </a:t>
            </a:r>
            <a:endParaRPr lang="ru-RU" sz="200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effectLst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светофорное регулирование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Чтоб тебе, дружок, помочь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Путь пройти опасный,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Arial" charset="0"/>
              </a:rPr>
              <a:t>Мы г</a:t>
            </a:r>
            <a:r>
              <a:rPr lang="ru-RU" sz="2800" smtClean="0"/>
              <a:t>орим и день  и ночь</a:t>
            </a:r>
            <a:r>
              <a:rPr lang="ru-RU" sz="2800" smtClean="0">
                <a:latin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Зелёный, жёлтый, красный.</a:t>
            </a:r>
          </a:p>
        </p:txBody>
      </p:sp>
      <p:pic>
        <p:nvPicPr>
          <p:cNvPr id="14339" name="Picture 4" descr="светоф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4103688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подземный переход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Это что же? Ой-ой-ой!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Переход здесь под землёй!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Так смелей иди вперёд,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Трусишь ты напрасно.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Знай! Что этот переход 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Самый безопасный!</a:t>
            </a:r>
          </a:p>
        </p:txBody>
      </p:sp>
      <p:pic>
        <p:nvPicPr>
          <p:cNvPr id="15363" name="Picture 4" descr="подземный п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420938"/>
            <a:ext cx="3706813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  <a:latin typeface="Arial" charset="0"/>
              </a:rPr>
              <a:t>переход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Это знак такого рода: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Он на страже пешехода.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Переходим с куклой вместе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Мы дорогу в этом месте.</a:t>
            </a:r>
          </a:p>
        </p:txBody>
      </p:sp>
      <p:pic>
        <p:nvPicPr>
          <p:cNvPr id="16387" name="Picture 4" descr="перех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33600"/>
            <a:ext cx="4211637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движение пешеходов запрещено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В дождь и в ясную погоду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Здесь не ходят пешеходы.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Говорит им знак одно: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«Вам ходить запрещено!»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pic>
        <p:nvPicPr>
          <p:cNvPr id="17411" name="Picture 4" descr="движение пешехода за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636838"/>
            <a:ext cx="3727450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Место остановки общественного транспорта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362950" cy="3854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В этом месте пешеход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Терпеливо транспорт ждёт.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Он пешком устал шагать,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Хочет пассажиром стать.</a:t>
            </a:r>
          </a:p>
        </p:txBody>
      </p:sp>
      <p:pic>
        <p:nvPicPr>
          <p:cNvPr id="18435" name="Picture 4" descr="остановка 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49500"/>
            <a:ext cx="4284662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FF00"/>
                </a:solidFill>
              </a:rPr>
              <a:t>тупик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362950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Этот знак наверняка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Доведёт до тупика.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Ну, а дальше – хоть лети,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Потому что нет пути!</a:t>
            </a:r>
          </a:p>
        </p:txBody>
      </p:sp>
      <p:pic>
        <p:nvPicPr>
          <p:cNvPr id="19459" name="Picture 4" descr="тууп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420938"/>
            <a:ext cx="35560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дети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Затихают все моторы,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И внимательны шофёры,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Если знаки говорят: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«Близко школа,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  Детский сад!»</a:t>
            </a:r>
          </a:p>
        </p:txBody>
      </p:sp>
      <p:pic>
        <p:nvPicPr>
          <p:cNvPr id="20483" name="Picture 4" descr="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276475"/>
            <a:ext cx="449897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24888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FF00"/>
                </a:solidFill>
              </a:rPr>
              <a:t>Железнодорожный переезд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435975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Знак ребят предупреждает,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От несчастья ограждает: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«Переезд! Во всю гляди!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За шлагбаумом следи!</a:t>
            </a:r>
          </a:p>
        </p:txBody>
      </p:sp>
      <p:pic>
        <p:nvPicPr>
          <p:cNvPr id="21507" name="Picture 4" descr="поез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773238"/>
            <a:ext cx="28448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переез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365625"/>
            <a:ext cx="276383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231</TotalTime>
  <Words>276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Клен</vt:lpstr>
      <vt:lpstr>Клен</vt:lpstr>
      <vt:lpstr>ДОРОЖНЫЕ ЗНАКИ</vt:lpstr>
      <vt:lpstr>светофорное регулирование</vt:lpstr>
      <vt:lpstr>подземный переход</vt:lpstr>
      <vt:lpstr>переход</vt:lpstr>
      <vt:lpstr>движение пешеходов запрещено</vt:lpstr>
      <vt:lpstr>Место остановки общественного транспорта</vt:lpstr>
      <vt:lpstr>тупик</vt:lpstr>
      <vt:lpstr>дети</vt:lpstr>
      <vt:lpstr>Железнодорожный переезд</vt:lpstr>
      <vt:lpstr>Пункт первой медицинской помощи</vt:lpstr>
      <vt:lpstr>Больница</vt:lpstr>
      <vt:lpstr>Пункт питания</vt:lpstr>
      <vt:lpstr>Слайд 13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МК</dc:creator>
  <cp:lastModifiedBy>МК</cp:lastModifiedBy>
  <cp:revision>12</cp:revision>
  <dcterms:created xsi:type="dcterms:W3CDTF">2013-03-13T13:43:56Z</dcterms:created>
  <dcterms:modified xsi:type="dcterms:W3CDTF">2013-03-17T04:34:51Z</dcterms:modified>
</cp:coreProperties>
</file>