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6" r:id="rId5"/>
    <p:sldId id="264" r:id="rId6"/>
    <p:sldId id="268" r:id="rId7"/>
    <p:sldId id="265" r:id="rId8"/>
    <p:sldId id="260" r:id="rId9"/>
    <p:sldId id="262" r:id="rId10"/>
    <p:sldId id="263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AAC7-CD72-4827-8121-7ED61CF4748F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10E2A-50AC-4218-ACFC-79A0FBA9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«Натюрморт из инструментов».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изобразительного искусства № 18-19 по программе В.С.Кузина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учитель изобразительного искусства и черчения Маливанчук Н.Ю.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Натюрморт с инструментами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Фотография</a:t>
            </a:r>
            <a:endParaRPr lang="ru-RU" dirty="0"/>
          </a:p>
        </p:txBody>
      </p:sp>
      <p:pic>
        <p:nvPicPr>
          <p:cNvPr id="3" name="Рисунок 2" descr="Ростовой портрет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Понятие натюрморта. Режим доступа: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slovari.yandex.ru/~%D0%BA%D0%BD%D0%B8%D0%B3%D0%B8/%D0%A1%D0%BB%D0%BE%D0%B2%D0%B0%D1%80%D1%8C%20%D0%B8%D0%B7%D0%BE%D0%B1%D1%80%D0%B0%D0%B7%D0%B8%D1%82%D0%B5%D0%BB%D1%8C%D0%BD%D0%BE%D0%B3%D0%BE%20%D0%B8%D1%81%D0%BA%D1%83%D1%81%D1%81%D1%82%D0%B2%D0%B0/%D0%9D%D0%B0%D1%82%D1%8E%D1%80%D0%BC%D0%BE%D1%80%D1%82/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/>
              <a:t>Персональный сайт художницы Зинаиды Сотиной. Режим доступа: </a:t>
            </a:r>
            <a:r>
              <a:rPr lang="en-US" sz="1100" dirty="0" smtClean="0"/>
              <a:t>http://www.zinasotina.ru/picid_20_ru_page_4.html</a:t>
            </a:r>
            <a:endParaRPr lang="ru-RU" sz="11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С. Осипов. Васильки. </a:t>
            </a:r>
            <a:r>
              <a:rPr lang="ru-RU" sz="1100" dirty="0" smtClean="0"/>
              <a:t>1976 Режим доступа: https</a:t>
            </a:r>
            <a:r>
              <a:rPr lang="ru-RU" sz="1100" dirty="0"/>
              <a:t>://ru.wikipedia.org/wiki/%</a:t>
            </a:r>
            <a:r>
              <a:rPr lang="ru-RU" sz="1100" dirty="0" smtClean="0"/>
              <a:t>D0%A4%D0%B0%D0%B9%D0%BB:Osipov-Cornflowers-7oci10bw.jpg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Натюрморт с инструментами. Фотография. Режим доступа: </a:t>
            </a:r>
            <a:r>
              <a:rPr lang="ru-RU" sz="1100" dirty="0" smtClean="0"/>
              <a:t>http</a:t>
            </a:r>
            <a:r>
              <a:rPr lang="ru-RU" sz="1100" dirty="0"/>
              <a:t>://</a:t>
            </a:r>
            <a:r>
              <a:rPr lang="ru-RU" sz="1100" dirty="0" smtClean="0"/>
              <a:t>www.portraitof.ru/vid-rabot/natyurmort/natyurmorti-s-instrumentami.html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 </a:t>
            </a:r>
            <a:r>
              <a:rPr lang="ru-RU" sz="1100" dirty="0" smtClean="0"/>
              <a:t>Последовательность рисования натюрморта. Режим доступа: http</a:t>
            </a:r>
            <a:r>
              <a:rPr lang="ru-RU" sz="1100" dirty="0"/>
              <a:t>://volkova-zhanna.narod2.ru/uroki_-_</a:t>
            </a:r>
            <a:r>
              <a:rPr lang="ru-RU" sz="1100" dirty="0" smtClean="0"/>
              <a:t>natyurmort</a:t>
            </a:r>
            <a:endParaRPr lang="ru-RU" sz="1100" dirty="0"/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Общая последовательность выполнения линейно - конструктивного рисунка </a:t>
            </a:r>
            <a:r>
              <a:rPr lang="ru-RU" sz="1100" dirty="0" smtClean="0"/>
              <a:t>натюрморта. Режим доступа: </a:t>
            </a:r>
            <a:r>
              <a:rPr lang="ru-RU" sz="1100" dirty="0"/>
              <a:t>http://fotki.yandex.ru/users/volkova-zhanna/view/113290/?</a:t>
            </a:r>
            <a:r>
              <a:rPr lang="ru-RU" sz="1100" dirty="0" smtClean="0"/>
              <a:t>page=0</a:t>
            </a:r>
            <a:endParaRPr lang="ru-RU" sz="1100" dirty="0"/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/>
              <a:t>Последовательность  выполнения натюрморта. Режим доступа: http</a:t>
            </a:r>
            <a:r>
              <a:rPr lang="ru-RU" sz="1100" dirty="0"/>
              <a:t>://</a:t>
            </a:r>
            <a:r>
              <a:rPr lang="ru-RU" sz="1100" dirty="0" smtClean="0"/>
              <a:t>www.pictorial-art.info/posledovatelnost-rabotyi-nad-natyurmortom.html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/>
              <a:t>Т. Афонина. Вербы. 1964 Режим доступа: </a:t>
            </a:r>
            <a:r>
              <a:rPr lang="ru-RU" sz="1100" dirty="0"/>
              <a:t> https://ru.wikipedia.org/wiki/%</a:t>
            </a:r>
            <a:r>
              <a:rPr lang="ru-RU" sz="1100" dirty="0" smtClean="0"/>
              <a:t>D0%A4%D0%B0%D0%B9%D0%BB:Afonina-Taisia-Still-life-with-Pussy-Willows-per02bw.jpg</a:t>
            </a:r>
          </a:p>
          <a:p>
            <a:pPr marL="228600" indent="-228600">
              <a:buAutoNum type="arabicPeriod"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64488" cy="640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Дата: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Тема занятия: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Искусство натюрморта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Тип занятия: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комбинированный;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Вид занятия: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с натуры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раскрыть понятие натюрморта и способы  его выполнения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1.Научить учащихся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выражать в натюрморте настроение с помощью цвета и ритма цветовых пятен;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выполнять рисунок натюрморта, используя все выразительные возможности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2.Развивать художественные способности и, навыки композиционного построения;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3.Воспитывать в учащихся коммуникабельность, креативность.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Оборудование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учителя: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доска, проектор, презентации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Натюрморт из инструментов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учащихся: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альбомные листы карандаш простой, гуашь, акварель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цветные карандаши, восковые мелки.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8.Оформление классной доски: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Презентация к уроку.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Работы учеников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9.План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Организационная часть (1 – 3 мин);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Фронтальный опрос по предыдущей теме (4 – 5 мин.);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Сообщение учебного материала (10 – 13 мин.);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4.Самостоятельная работа учащихся (15 – 17 мин.);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Анализ работ учащихся (5 – 6 мин.);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6.Подведение итогов урока, задание на дом (2 – 3 мин.).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3212976"/>
          <a:ext cx="609600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Понятие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НАТЮРМО́РТ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(франц. nature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morte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"мертвая натура")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жанр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изобразительного искусства, чаще всего живописи, в котором изображаются предметы неодушевленной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природы, соединенные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художником в отдельную группу и представляющие собой целостную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композицию либо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включенные в композицию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картины иного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жанра.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609329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С. Осипов. Васильки. 1976</a:t>
            </a:r>
          </a:p>
        </p:txBody>
      </p:sp>
      <p:pic>
        <p:nvPicPr>
          <p:cNvPr id="6" name="Содержимое 5" descr="Файл:Osipov-Cornflowers-7oci10b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061" y="460978"/>
            <a:ext cx="4681728" cy="547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7200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Последовательность выполнения натюрморта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4176464" cy="5688632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Приступая к рисованию натюрморта, процесс построения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надо разделить на отдельные этапы. Такая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работы должна всегда соблюдаться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учебном рисовании.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Чтобы работа проходила успешно, необходимо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соблюдать следующие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стадии: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предварительный анализ постановки;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композиционное размещение изображения на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листе бумаги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передача характера формы предметов и их пропорций;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конструктивный анализ формы предметов и перспективное построение изображения на плоскости;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выявление объема предметов средствами светотени;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детальная прорисовка формы предметов;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синтез — подведение итогов работы над рисунком. </a:t>
            </a:r>
          </a:p>
          <a:p>
            <a:endParaRPr lang="ru-RU" dirty="0"/>
          </a:p>
        </p:txBody>
      </p:sp>
      <p:pic>
        <p:nvPicPr>
          <p:cNvPr id="5" name="Содержимое 4" descr="Файл:Afonina-Taisia-Still-life-with-Pussy-Willows-per02b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3869135" cy="495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4008" y="602128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 Афонина. Вербы. 1964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224337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Последовательность выполнения натюрморта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240360" cy="5090244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определяют размещение натюрморта на листе бумаги, т. е. создают композицию листа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Отмечают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также, какие предметы составляют передний план, какие отходят в глубину, какой предмет является самым темным, какой самым светлым.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Выполнять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рисунок можно карандашом или углем, чтобы его легко можно было ослабить, не повреждая поверхность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бумаги.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рисунке выявляют общую форму, пропорции предметов, намечают основные границы света и тени объемной формы, отмечают участки бликов.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g-fotki.yandex.ru/get/3709/volkova-zhanna.2/0_1ba89_8320c789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12776"/>
            <a:ext cx="5461446" cy="417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3805/volkova-zhanna.2/0_1ba8a_e79a5873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5400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3802/volkova-zhanna.2/0_1ba8b_753b1337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340768"/>
            <a:ext cx="543738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3905/volkova-zhanna.2/0_1ba8e_d892f21d_X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84784"/>
            <a:ext cx="5472608" cy="393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4003/volkova-zhanna.2/0_1ba8d_698e9579_X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484784"/>
            <a:ext cx="55446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3708/volkova-zhanna.2/0_1ba8f_68e983a6_X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484784"/>
            <a:ext cx="55446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-fotki.yandex.ru/get/4003/volkova-zhanna.2/0_1ba90_58e1897a_X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340768"/>
            <a:ext cx="57241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-fotki.yandex.ru/get/3905/volkova-zhanna.2/0_1ba91_19fd5903_XL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3087" y="1412776"/>
            <a:ext cx="5760913" cy="415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g-fotki.yandex.ru/get/4005/volkova-zhanna.2/0_1ba92_5e5e2016_XL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412776"/>
            <a:ext cx="5652120" cy="416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-fotki.yandex.ru/get/3713/volkova-zhanna.2/0_1ba94_b046dc6a_XL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3" y="1484784"/>
            <a:ext cx="57241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-fotki.yandex.ru/get/4003/volkova-zhanna.2/0_1ba95_60b17aa_XL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1340768"/>
            <a:ext cx="579613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70767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Натюрморт «Гризайль»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31419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Гризайль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(фр.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Grisaille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от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gris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серый) — вид живописи, выполняемой тональными градациями одного цвета, чаще всего сепии или серого, а также техника создания нарисованных барельефов и других архитектурных или скульптурных элементов. В гризайли учитывается только тон предмета, а цвет не имеет значения.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img-fotki.yandex.ru/get/3904/volkova-zhanna.2/0_1ba82_19d5bc04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00908"/>
            <a:ext cx="5389438" cy="39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3803/volkova-zhanna.2/0_1ba83_7474d7af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5400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3904/volkova-zhanna.2/0_1ba84_747a2395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12776"/>
            <a:ext cx="5544616" cy="392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3906/volkova-zhanna.2/0_1ba86_29c5cadf_X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12776"/>
            <a:ext cx="5544616" cy="38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3902/volkova-zhanna.2/0_1ba87_f9587d0d_X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412776"/>
            <a:ext cx="5472608" cy="39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3900/volkova-zhanna.2/0_1ba88_779cc930_X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412776"/>
            <a:ext cx="55446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3528392" cy="5544616"/>
          </a:xfrm>
        </p:spPr>
        <p:txBody>
          <a:bodyPr>
            <a:norm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Начинают с обобщенной передачи объемов предметов. Находят цвета предметов и фона, определяя основные цветовые отношения в натюрморте. Цвета, полученные смешением красок, проверяют на палитре.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Найденные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цвета накладывают крупными пятнами на соответствующие места рисунка натюрморта. Каждый цвет сравнивают с остальными и при необходимости уточняют. Цвета начинают накладывать чаще всего со светлых мест предметов, потом переходят к более темным, затем к самым темным, в нужных местах делая плавный переход от светлого цвета к более темному соответствующим приемом письма. Там, где надо, цвет усиливают повторным наложением. Таким образом отношения цветов в акварельной работе постепенно подводят к натуре. Накладывая цвет тени, выделяют цвет рефлекса, а на освещенной части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блик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318468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Последовательность работы гуашью при рисовании натюрморта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http://img-fotki.yandex.ru/get/3800/volkova-zhanna.3/0_1c024_8c623b36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489038"/>
            <a:ext cx="5292725" cy="38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3806/volkova-zhanna.3/0_1c025_cdfcb404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408" y="1484784"/>
            <a:ext cx="53285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4006/volkova-zhanna.3/0_1c026_7047c36b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84784"/>
            <a:ext cx="53640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4000/volkova-zhanna.3/0_1c027_43d57bcf_X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484784"/>
            <a:ext cx="53640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3801/volkova-zhanna.3/0_1c028_1f2b5b86_X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484784"/>
            <a:ext cx="53640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3801/volkova-zhanna.3/0_1c029_96abdd49_X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484784"/>
            <a:ext cx="53640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-fotki.yandex.ru/get/3902/volkova-zhanna.3/0_1c02a_125897aa_X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3" y="1484784"/>
            <a:ext cx="53640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Натюрморт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инструментами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Зинаиды Сотиной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атюрморт с инструмент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3367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Натюрморт с инструментами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Фотография</a:t>
            </a:r>
            <a:endParaRPr lang="ru-RU" dirty="0"/>
          </a:p>
        </p:txBody>
      </p:sp>
      <p:pic>
        <p:nvPicPr>
          <p:cNvPr id="3" name="Рисунок 2" descr="Как писать психологический портрет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1206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465</Words>
  <Application>Microsoft Office PowerPoint</Application>
  <PresentationFormat>Экран (4:3)</PresentationFormat>
  <Paragraphs>69</Paragraphs>
  <Slides>11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«Натюрморт из инструментов».</vt:lpstr>
      <vt:lpstr>Слайд 2</vt:lpstr>
      <vt:lpstr>Понятие</vt:lpstr>
      <vt:lpstr>Последовательность выполнения натюрморта</vt:lpstr>
      <vt:lpstr>Последовательность выполнения натюрморта</vt:lpstr>
      <vt:lpstr>Натюрморт «Гризайль»</vt:lpstr>
      <vt:lpstr>Последовательность работы гуашью при рисовании натюрморта </vt:lpstr>
      <vt:lpstr>Натюрморт с инструментами  Зинаиды Сотиной  </vt:lpstr>
      <vt:lpstr>Натюрморт с инструментами Фотография</vt:lpstr>
      <vt:lpstr>Натюрморт с инструментами Фотография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«Натюрморт из инструментов».</dc:title>
  <dc:creator>Administrator Mihail</dc:creator>
  <cp:lastModifiedBy>Administrator Mihail</cp:lastModifiedBy>
  <cp:revision>37</cp:revision>
  <dcterms:created xsi:type="dcterms:W3CDTF">2013-01-21T02:47:05Z</dcterms:created>
  <dcterms:modified xsi:type="dcterms:W3CDTF">2013-01-28T08:14:06Z</dcterms:modified>
</cp:coreProperties>
</file>