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72" r:id="rId13"/>
    <p:sldId id="273" r:id="rId14"/>
    <p:sldId id="281" r:id="rId15"/>
    <p:sldId id="276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3" autoAdjust="0"/>
    <p:restoredTop sz="94755" autoAdjust="0"/>
  </p:normalViewPr>
  <p:slideViewPr>
    <p:cSldViewPr>
      <p:cViewPr varScale="1">
        <p:scale>
          <a:sx n="48" d="100"/>
          <a:sy n="48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90DD7D-58B1-4363-B470-E84DB70F7591}" type="datetimeFigureOut">
              <a:rPr lang="ru-RU" smtClean="0"/>
              <a:t>05.03.2008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03E748-C725-4425-82AB-56EB51BF5E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Зависимость плавления и застывания шоколада от его состава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СОЛОВЬЕВА ДАРЬЯ. МОУ ГИМНАЗИЯ №1, 6 «В» КЛАСС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Мои рисунки\7\7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2151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Мои рисунки\7\7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43734" cy="687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енгш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Фото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dmin\Мои документы\Мои рисунки\7\7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492554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3476" b="347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1.Чем БОЛЬШЕ ЖИРОВ РАСТИТЕЛЬНОГО ПРОИСХОЖДЕНИЯ, ТЕМ БЫСТРЕЕ ШОКОЛАД ТАЕТ;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2.Чем БОЛЬШЕ ЖИРОВ ЖИВОТНОГО ПРОИСХОЖДЕНИЯ. ТЕМ БЫСТРЕЕ ЗАМЕРЗАЕТ.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Любите ли вы шоколад?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Какой шоколад Вы предпочитаете: горький, сладкий?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Верно ли утверждение, что шоколад способствует   лучшей работе мозга?  Да         Нет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Полезен ли шоколад?   			Да         Нет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Надо ли изучать свойства шоколада?		Да	НЕТ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Велика  ли  роль  шоколада   в жизни человека?  Да  Нет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Как ты считаешь, какой шоколад плавится быстрее: горький или сладкий?</a:t>
            </a:r>
          </a:p>
          <a:p>
            <a:pPr lvl="0"/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Обладает ли шоколад отрицательными    свойствами? Если да, то какими?</a:t>
            </a:r>
          </a:p>
          <a:p>
            <a:r>
              <a:rPr lang="ru-RU" sz="5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3" y="2145750"/>
          <a:ext cx="6762774" cy="2566500"/>
        </p:xfrm>
        <a:graphic>
          <a:graphicData uri="http://schemas.openxmlformats.org/drawingml/2006/table">
            <a:tbl>
              <a:tblPr/>
              <a:tblGrid>
                <a:gridCol w="1073356"/>
                <a:gridCol w="686696"/>
                <a:gridCol w="686696"/>
                <a:gridCol w="686070"/>
                <a:gridCol w="686070"/>
                <a:gridCol w="686070"/>
                <a:gridCol w="686070"/>
                <a:gridCol w="686070"/>
                <a:gridCol w="885676"/>
              </a:tblGrid>
              <a:tr h="28516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6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33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alibri"/>
                          <a:ea typeface="Calibri"/>
                          <a:cs typeface="Times New Roman"/>
                        </a:rPr>
                        <a:t>ДА/НЕТ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33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УЧАЩИЕСЯ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6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УЧИТЕЛЯ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33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РЕЗУЛЬТАТЫ ОПРОСА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7" marR="61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71346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ИТОГИ  ОПРОСА   ПО  ТЕМЕ  ПРОЕКТА</a:t>
            </a:r>
          </a:p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«ПЛАВЛЕНИЕ И КРИСТАЛЛИЗАЦИЯ  ШОКОЛАДА»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ПРЕДМЕТ ИССЛЕДОВАНИЯ</a:t>
            </a:r>
            <a:r>
              <a:rPr lang="ru-RU" dirty="0" smtClean="0"/>
              <a:t>: ПЛАВЛЕНИЕ И ОТВЕРДЕВАНИЕ ШОКОЛАДА;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АКТУАЛЬНОСТЬ И НОВИЗНА</a:t>
            </a:r>
            <a:r>
              <a:rPr lang="ru-RU" dirty="0" smtClean="0"/>
              <a:t>: НОВЕЙШИЕ ЗНАНИЯ – В ПРОИЗХВОДСТВО ПИТАНИЯ4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ЦЕЛИ И ЗАДАЧИ</a:t>
            </a:r>
            <a:r>
              <a:rPr lang="ru-RU" dirty="0" smtClean="0"/>
              <a:t>:ОПРЕДЕЛЕНИЕ ЗАВИСИМОСТИ ТЕМПЕРАТУРЫ И ВРЕМЕНИ ПЛАВЛЕНИЯ ОТ СОСТАВА РАЗЛИЧНЫХ СОРТОВ ШОКОЛАДА;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МЕТОД ИССЛЕДОВАНИЯ</a:t>
            </a:r>
            <a:r>
              <a:rPr lang="ru-RU" dirty="0" smtClean="0"/>
              <a:t>:ЭКСПЕРИМЕНТ.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15238" cy="5440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7\7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7\7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7\7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140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Зависимость плавления и застывания шоколада от его состава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</vt:lpstr>
      <vt:lpstr>АНКЕТА</vt:lpstr>
      <vt:lpstr>Слайд 17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плавления и застывания шоколада от его состава</dc:title>
  <dc:creator>admin</dc:creator>
  <cp:lastModifiedBy>admin</cp:lastModifiedBy>
  <cp:revision>9</cp:revision>
  <dcterms:created xsi:type="dcterms:W3CDTF">2008-03-04T21:46:48Z</dcterms:created>
  <dcterms:modified xsi:type="dcterms:W3CDTF">2008-03-04T23:09:50Z</dcterms:modified>
</cp:coreProperties>
</file>