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7D20-330B-44D4-A955-579FF4C85CA9}" type="datetimeFigureOut">
              <a:rPr lang="ru-RU" smtClean="0"/>
              <a:t>19.12.2008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D9ED-FBC4-462A-A9B7-6C5B4F7A80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14876" y="5143512"/>
            <a:ext cx="41036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Кишкина </a:t>
            </a:r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Александра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Лебедь Ангелина</a:t>
            </a:r>
          </a:p>
        </p:txBody>
      </p:sp>
      <p:pic>
        <p:nvPicPr>
          <p:cNvPr id="7" name="Picture 9" descr="13-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428736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14282" y="857232"/>
            <a:ext cx="6551613" cy="38877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Образ солнца 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 творчестве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разных народов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38163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Рисуют дети</a:t>
            </a:r>
          </a:p>
        </p:txBody>
      </p:sp>
      <p:pic>
        <p:nvPicPr>
          <p:cNvPr id="6" name="Picture 9" descr="солныш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052513"/>
            <a:ext cx="6913562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солнц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1000125"/>
            <a:ext cx="6765925" cy="46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солнеч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88" y="1071563"/>
            <a:ext cx="66929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солн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75" y="1000125"/>
            <a:ext cx="6765925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50825" y="2565400"/>
            <a:ext cx="51847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Благодарим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 внимание!</a:t>
            </a:r>
          </a:p>
        </p:txBody>
      </p:sp>
      <p:pic>
        <p:nvPicPr>
          <p:cNvPr id="6" name="Picture 6" descr="солнц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04813"/>
            <a:ext cx="2560638" cy="582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43211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пословицы</a:t>
            </a:r>
          </a:p>
        </p:txBody>
      </p:sp>
      <p:pic>
        <p:nvPicPr>
          <p:cNvPr id="6" name="Picture 4" descr="J01892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341438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132138" y="1268413"/>
            <a:ext cx="5486400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...всходит, барских часов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не спрашивает.</a:t>
            </a: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3203575" y="2492375"/>
            <a:ext cx="5486400" cy="3603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... нас не дожидается.</a:t>
            </a: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684213" y="3141663"/>
            <a:ext cx="7920037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Запечет красно солнышко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и на моем задворке.</a:t>
            </a: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611188" y="4221163"/>
            <a:ext cx="7920037" cy="5762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Не все ненастье, проглянет и солнышко.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684213" y="4941888"/>
            <a:ext cx="6337300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При солнышке тепло,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при матери добро.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солнц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6000792" cy="3463748"/>
          </a:xfrm>
          <a:prstGeom prst="rect">
            <a:avLst/>
          </a:prstGeom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14348" y="4500570"/>
            <a:ext cx="7775575" cy="1870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Ясен месяц - жених,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красно солнце - невеста.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радуг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285860"/>
            <a:ext cx="4334029" cy="4214842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435600" y="476250"/>
            <a:ext cx="32289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Солнышко, солнышко,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Выгляни в </a:t>
            </a:r>
            <a:r>
              <a:rPr lang="ru-RU" sz="20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оконышко</a:t>
            </a: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Солнышко, нарядись,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Красное, покажись!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Ждут тебя детки,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Ждут малолетки.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508625" y="2636838"/>
            <a:ext cx="31369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Солнышко-вёдрышко!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Взойди поскорей,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Освети, обогрей –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Телят да ягнят,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Ещё малых ребят</a:t>
            </a: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dirty="0"/>
              <a:t>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59363" y="4362450"/>
            <a:ext cx="37099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20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Солнышко-колоколнышко</a:t>
            </a: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Ты пораньше взойди,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Нас пораньше разбуди: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Нам в поля бежать, </a:t>
            </a:r>
          </a:p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Нам весну встречать!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3" descr="p6000000"/>
          <p:cNvPicPr>
            <a:picLocks noChangeAspect="1" noChangeArrowheads="1"/>
          </p:cNvPicPr>
          <p:nvPr/>
        </p:nvPicPr>
        <p:blipFill>
          <a:blip r:embed="rId3">
            <a:lum bright="-36000"/>
          </a:blip>
          <a:srcRect b="14200"/>
          <a:stretch>
            <a:fillRect/>
          </a:stretch>
        </p:blipFill>
        <p:spPr bwMode="auto">
          <a:xfrm>
            <a:off x="1042988" y="333375"/>
            <a:ext cx="71755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9000000"/>
          <p:cNvPicPr>
            <a:picLocks noChangeAspect="1" noChangeArrowheads="1"/>
          </p:cNvPicPr>
          <p:nvPr/>
        </p:nvPicPr>
        <p:blipFill>
          <a:blip r:embed="rId4">
            <a:lum bright="-36000"/>
          </a:blip>
          <a:srcRect b="14635"/>
          <a:stretch>
            <a:fillRect/>
          </a:stretch>
        </p:blipFill>
        <p:spPr bwMode="auto">
          <a:xfrm>
            <a:off x="395288" y="2492375"/>
            <a:ext cx="294322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p3000000"/>
          <p:cNvPicPr>
            <a:picLocks noChangeAspect="1" noChangeArrowheads="1"/>
          </p:cNvPicPr>
          <p:nvPr/>
        </p:nvPicPr>
        <p:blipFill>
          <a:blip r:embed="rId5">
            <a:lum bright="-84000"/>
          </a:blip>
          <a:srcRect b="6387"/>
          <a:stretch>
            <a:fillRect/>
          </a:stretch>
        </p:blipFill>
        <p:spPr bwMode="auto">
          <a:xfrm>
            <a:off x="3779838" y="2420938"/>
            <a:ext cx="48688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3" descr="logo_sun"/>
          <p:cNvPicPr>
            <a:picLocks noChangeAspect="1" noChangeArrowheads="1"/>
          </p:cNvPicPr>
          <p:nvPr/>
        </p:nvPicPr>
        <p:blipFill>
          <a:blip r:embed="rId3"/>
          <a:srcRect b="10580"/>
          <a:stretch>
            <a:fillRect/>
          </a:stretch>
        </p:blipFill>
        <p:spPr bwMode="auto">
          <a:xfrm>
            <a:off x="468313" y="260350"/>
            <a:ext cx="3382962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3573463"/>
            <a:ext cx="316865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51275" y="1125538"/>
            <a:ext cx="4968875" cy="1584325"/>
          </a:xfrm>
          <a:prstGeom prst="leftArrowCallout">
            <a:avLst>
              <a:gd name="adj1" fmla="val 30259"/>
              <a:gd name="adj2" fmla="val 25000"/>
              <a:gd name="adj3" fmla="val 78262"/>
              <a:gd name="adj4" fmla="val 6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Славянское 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изображение 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Бога плодородия – 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Ярило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84213" y="4292600"/>
            <a:ext cx="4967287" cy="1916113"/>
          </a:xfrm>
          <a:prstGeom prst="rightArrowCallout">
            <a:avLst>
              <a:gd name="adj1" fmla="val 27759"/>
              <a:gd name="adj2" fmla="val 25000"/>
              <a:gd name="adj3" fmla="val 70834"/>
              <a:gd name="adj4" fmla="val 6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Изображение Солнца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народами Севера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долганами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59113" y="3933825"/>
            <a:ext cx="50403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Красно солнышко,</a:t>
            </a:r>
          </a:p>
          <a:p>
            <a:pPr>
              <a:defRPr/>
            </a:pP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 дорогу выезжай,</a:t>
            </a:r>
          </a:p>
          <a:p>
            <a:pPr>
              <a:defRPr/>
            </a:pP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Зимний холод прогоняй!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000108"/>
            <a:ext cx="3066844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4500562" y="857232"/>
            <a:ext cx="3810000" cy="1654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П.П. Ершов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"Конек-горбунок"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43438" y="3357562"/>
            <a:ext cx="38163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Почему ты восходишь веселое, а вечером садишься печальное и темное 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Рисунок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736"/>
            <a:ext cx="2857520" cy="4057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969500" y="552446"/>
            <a:ext cx="4558548" cy="1655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А.С. Пушкин</a:t>
            </a:r>
          </a:p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"Сказка о мертвой царевне</a:t>
            </a:r>
          </a:p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и</a:t>
            </a:r>
          </a:p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семи богатырях"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14744" y="2928934"/>
            <a:ext cx="489109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…К красну солнцу наконец</a:t>
            </a:r>
          </a:p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Обратился молодец.</a:t>
            </a:r>
          </a:p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«Свет наш солнышко! ты ходишь</a:t>
            </a:r>
          </a:p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Круглый год по небу, сводишь</a:t>
            </a:r>
          </a:p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Зиму с теплою весной,</a:t>
            </a:r>
          </a:p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Всех нас видишь под собой.</a:t>
            </a:r>
          </a:p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Аль откажешь мне в совете?...»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лнечн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Рисунок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96672">
            <a:off x="671255" y="1729305"/>
            <a:ext cx="2438400" cy="3291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71343">
            <a:off x="2300498" y="1866603"/>
            <a:ext cx="2438400" cy="3273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4141785" y="4821216"/>
            <a:ext cx="4675188" cy="1655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К.И.Чуковский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"Краденое солнце"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86248" y="428604"/>
            <a:ext cx="44069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Плачет бедный воробей.</a:t>
            </a:r>
          </a:p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Выйди, Солнышко, скорей!</a:t>
            </a:r>
          </a:p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Нам без солнышка обидно.</a:t>
            </a:r>
          </a:p>
          <a:p>
            <a:pPr algn="ctr"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В поле зернышка не видно!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238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3</cp:revision>
  <dcterms:created xsi:type="dcterms:W3CDTF">2008-12-19T10:21:39Z</dcterms:created>
  <dcterms:modified xsi:type="dcterms:W3CDTF">2008-12-19T10:49:39Z</dcterms:modified>
</cp:coreProperties>
</file>