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7" r:id="rId11"/>
    <p:sldId id="268" r:id="rId12"/>
    <p:sldId id="270" r:id="rId13"/>
    <p:sldId id="269" r:id="rId14"/>
    <p:sldId id="265" r:id="rId15"/>
    <p:sldId id="271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44;&#1091;&#1085;&#1082;&#1072;&#1085;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795712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>
                <a:solidFill>
                  <a:schemeClr val="tx1"/>
                </a:solidFill>
                <a:effectLst/>
              </a:rPr>
              <a:t>СЕРГЕЙ  ЕСЕНИН  </a:t>
            </a:r>
            <a:br>
              <a:rPr lang="ru-RU" sz="6000" b="1" dirty="0" smtClean="0">
                <a:solidFill>
                  <a:schemeClr val="tx1"/>
                </a:solidFill>
                <a:effectLst/>
              </a:rPr>
            </a:br>
            <a:r>
              <a:rPr lang="ru-RU" sz="6000" b="1" dirty="0" smtClean="0">
                <a:solidFill>
                  <a:schemeClr val="tx1"/>
                </a:solidFill>
                <a:effectLst/>
              </a:rPr>
              <a:t>«ЧЁРНЫЙ  ЧЕЛОВЕК»</a:t>
            </a:r>
            <a:endParaRPr lang="ru-RU" sz="6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5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533400"/>
            <a:ext cx="3429000" cy="5715000"/>
          </a:xfrm>
          <a:prstGeom prst="rect">
            <a:avLst/>
          </a:prstGeom>
        </p:spPr>
      </p:pic>
      <p:pic>
        <p:nvPicPr>
          <p:cNvPr id="5" name="Рисунок 4" descr="65150-004-5ce1a84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3400"/>
            <a:ext cx="3200400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unca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3949700" cy="5924550"/>
          </a:xfrm>
          <a:prstGeom prst="rect">
            <a:avLst/>
          </a:prstGeom>
        </p:spPr>
      </p:pic>
      <p:pic>
        <p:nvPicPr>
          <p:cNvPr id="6" name="Рисунок 5" descr="DUNKAN_Aisedora4_yapfiles.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048000"/>
            <a:ext cx="3175000" cy="3594100"/>
          </a:xfrm>
          <a:prstGeom prst="rect">
            <a:avLst/>
          </a:prstGeom>
        </p:spPr>
      </p:pic>
      <p:pic>
        <p:nvPicPr>
          <p:cNvPr id="5" name="Рисунок 4" descr="df32c82e302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81000"/>
            <a:ext cx="2590800" cy="34094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7476068" cy="5175738"/>
          </a:xfrm>
          <a:prstGeom prst="rect">
            <a:avLst/>
          </a:prstGeom>
        </p:spPr>
      </p:pic>
      <p:pic>
        <p:nvPicPr>
          <p:cNvPr id="5" name="Рисунок 4" descr="54449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286000"/>
            <a:ext cx="3657600" cy="43708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_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3199411" cy="4966827"/>
          </a:xfrm>
          <a:prstGeom prst="rect">
            <a:avLst/>
          </a:prstGeom>
        </p:spPr>
      </p:pic>
      <p:pic>
        <p:nvPicPr>
          <p:cNvPr id="5" name="Рисунок 4" descr="esenin-12222007045033xP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533400"/>
            <a:ext cx="3320435" cy="5622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Дункан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838200"/>
            <a:ext cx="7239000" cy="542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d3d40372076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457200"/>
            <a:ext cx="4343400" cy="61198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9-1-thump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181600" y="304800"/>
            <a:ext cx="3605212" cy="4162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0_3941d_dfe992d7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971800"/>
            <a:ext cx="5151548" cy="3200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senin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4400"/>
            <a:ext cx="3352800" cy="4902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sadora Duncan 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62000"/>
            <a:ext cx="4415028" cy="5560489"/>
          </a:xfrm>
        </p:spPr>
      </p:pic>
      <p:sp>
        <p:nvSpPr>
          <p:cNvPr id="5" name="TextBox 4"/>
          <p:cNvSpPr txBox="1"/>
          <p:nvPr/>
        </p:nvSpPr>
        <p:spPr>
          <a:xfrm>
            <a:off x="5334000" y="28956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АЙСИДОРА   ДУНКАН</a:t>
            </a:r>
            <a:endParaRPr lang="ru-RU" sz="40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92D050"/>
                </a:solidFill>
              </a:rPr>
              <a:t>Дункан</a:t>
            </a:r>
            <a:r>
              <a:rPr lang="ru-RU" b="1" dirty="0" smtClean="0">
                <a:solidFill>
                  <a:srgbClr val="92D050"/>
                </a:solidFill>
              </a:rPr>
              <a:t>  со  своими  русскими  ученицами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 descr="44336888_Studiya_aysedoruy_v_Moskve_19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882775"/>
            <a:ext cx="7315200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92D050"/>
                </a:solidFill>
              </a:rPr>
              <a:t>Дункан</a:t>
            </a:r>
            <a:r>
              <a:rPr lang="ru-RU" b="1" dirty="0" smtClean="0">
                <a:solidFill>
                  <a:srgbClr val="92D050"/>
                </a:solidFill>
              </a:rPr>
              <a:t>  со  своими  русскими  ученицами</a:t>
            </a:r>
            <a:endParaRPr lang="ru-RU" dirty="0"/>
          </a:p>
        </p:txBody>
      </p:sp>
      <p:pic>
        <p:nvPicPr>
          <p:cNvPr id="4" name="Содержимое 3" descr="insch_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35" y="2209800"/>
            <a:ext cx="8700448" cy="3886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-2_Isadora Duncan sergey esenin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3673974" cy="4832075"/>
          </a:xfrm>
          <a:prstGeom prst="rect">
            <a:avLst/>
          </a:prstGeom>
        </p:spPr>
      </p:pic>
      <p:pic>
        <p:nvPicPr>
          <p:cNvPr id="5" name="Рисунок 4" descr="duncanye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514600"/>
            <a:ext cx="5013477" cy="39481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92D050"/>
                </a:solidFill>
              </a:rPr>
              <a:t>Айсидора</a:t>
            </a:r>
            <a:r>
              <a:rPr lang="ru-RU" b="1" dirty="0" smtClean="0">
                <a:solidFill>
                  <a:srgbClr val="92D050"/>
                </a:solidFill>
              </a:rPr>
              <a:t>  с  детьми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 descr="duncan_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24000"/>
            <a:ext cx="3733800" cy="504809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</TotalTime>
  <Words>17</Words>
  <PresentationFormat>Экран (4:3)</PresentationFormat>
  <Paragraphs>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СЕРГЕЙ  ЕСЕНИН   «ЧЁРНЫЙ  ЧЕЛОВЕК»</vt:lpstr>
      <vt:lpstr>Слайд 2</vt:lpstr>
      <vt:lpstr>Слайд 3</vt:lpstr>
      <vt:lpstr>Слайд 4</vt:lpstr>
      <vt:lpstr>Слайд 5</vt:lpstr>
      <vt:lpstr>Дункан  со  своими  русскими  ученицами</vt:lpstr>
      <vt:lpstr>Дункан  со  своими  русскими  ученицами</vt:lpstr>
      <vt:lpstr>Слайд 8</vt:lpstr>
      <vt:lpstr>Айсидора  с  детьми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 ЕСЕНИН   «ЧЁРНЫЙ  ЧЕЛОВЕК»</dc:title>
  <cp:lastModifiedBy>Admin</cp:lastModifiedBy>
  <cp:revision>9</cp:revision>
  <dcterms:modified xsi:type="dcterms:W3CDTF">2012-04-19T18:50:27Z</dcterms:modified>
</cp:coreProperties>
</file>