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3D4EC-3038-4E38-B534-C73B193ED1E8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11D417-B29C-4F3C-8E7A-F88F41D9C0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3D4EC-3038-4E38-B534-C73B193ED1E8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11D417-B29C-4F3C-8E7A-F88F41D9C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3D4EC-3038-4E38-B534-C73B193ED1E8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11D417-B29C-4F3C-8E7A-F88F41D9C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3D4EC-3038-4E38-B534-C73B193ED1E8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11D417-B29C-4F3C-8E7A-F88F41D9C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3D4EC-3038-4E38-B534-C73B193ED1E8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11D417-B29C-4F3C-8E7A-F88F41D9C0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3D4EC-3038-4E38-B534-C73B193ED1E8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11D417-B29C-4F3C-8E7A-F88F41D9C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3D4EC-3038-4E38-B534-C73B193ED1E8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11D417-B29C-4F3C-8E7A-F88F41D9C0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3D4EC-3038-4E38-B534-C73B193ED1E8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11D417-B29C-4F3C-8E7A-F88F41D9C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3D4EC-3038-4E38-B534-C73B193ED1E8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11D417-B29C-4F3C-8E7A-F88F41D9C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3D4EC-3038-4E38-B534-C73B193ED1E8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11D417-B29C-4F3C-8E7A-F88F41D9C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6C3D4EC-3038-4E38-B534-C73B193ED1E8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711D417-B29C-4F3C-8E7A-F88F41D9C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6C3D4EC-3038-4E38-B534-C73B193ED1E8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711D417-B29C-4F3C-8E7A-F88F41D9C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Введение в органическую химию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Теория строения органических веществ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000" dirty="0"/>
              <a:t>В 1861 году появилась теория строения органических веществ </a:t>
            </a:r>
            <a:br>
              <a:rPr lang="ru-RU" sz="4000" dirty="0"/>
            </a:br>
            <a:r>
              <a:rPr lang="ru-RU" sz="4000" dirty="0"/>
              <a:t>А.М. Бутлерова. Она дала новый точёк к новым открытиям, к созданию веществ неизвестных природе, но обладающими более ценными свойствами</a:t>
            </a:r>
            <a:r>
              <a:rPr lang="ru-RU" sz="4000" dirty="0" smtClean="0"/>
              <a:t>.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органической химии привело к созданию совершенно новых областей промышленности:</a:t>
            </a:r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Топливная промышленность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2529" name="Рисунок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6357982" cy="3819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Фармацевтическая промышленность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5857916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Искусственные волокна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14488"/>
            <a:ext cx="3028092" cy="392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Пластмассы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14488"/>
            <a:ext cx="45005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Синтетические каучуки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214554"/>
            <a:ext cx="4725297" cy="326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Продукты синтеза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1416945" cy="197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910" y="3786190"/>
            <a:ext cx="18573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Этиловый спирт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43116"/>
            <a:ext cx="2196117" cy="136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428992" y="3714752"/>
            <a:ext cx="18573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Красители</a:t>
            </a: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643050"/>
            <a:ext cx="2234753" cy="16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286512" y="3643314"/>
            <a:ext cx="22145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Взрывчатые вещества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42910" y="5143512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2800" dirty="0"/>
              <a:t>В настоящее время известно более 1750000 органических веществ, тогда как неорганических веществ, известно около 50000.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Особенности органических веществ.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Почти </a:t>
            </a:r>
            <a:r>
              <a:rPr lang="ru-RU" dirty="0"/>
              <a:t>все органические вещества горят.</a:t>
            </a:r>
          </a:p>
          <a:p>
            <a:pPr lvl="0"/>
            <a:r>
              <a:rPr lang="ru-RU" dirty="0"/>
              <a:t>При незначительных воздействиях многие резко меняются, поэтому требуют специальных методов обработки.</a:t>
            </a:r>
          </a:p>
          <a:p>
            <a:pPr lvl="0"/>
            <a:r>
              <a:rPr lang="ru-RU" dirty="0"/>
              <a:t>В молекулах углерод может соединяться с любым элементом, прежде всего с O, H, N, P, S.</a:t>
            </a:r>
          </a:p>
          <a:p>
            <a:pPr lvl="0"/>
            <a:r>
              <a:rPr lang="ru-RU" dirty="0"/>
              <a:t>В молекулах органических соединений постоянно содержится по несколько однородных, прежде всего, углеродных атомов.</a:t>
            </a:r>
          </a:p>
          <a:p>
            <a:pPr lvl="0"/>
            <a:r>
              <a:rPr lang="ru-RU" dirty="0"/>
              <a:t>Большинство не </a:t>
            </a:r>
            <a:r>
              <a:rPr lang="ru-RU" dirty="0" err="1"/>
              <a:t>диссоциируют</a:t>
            </a:r>
            <a:r>
              <a:rPr lang="ru-RU" dirty="0"/>
              <a:t> на ионы.</a:t>
            </a:r>
          </a:p>
          <a:p>
            <a:r>
              <a:rPr lang="ru-RU" dirty="0"/>
              <a:t>Реакции, в основном, протекают медленно.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82868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Заключение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19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Природу этого явления нужно искать в природе атома углерода, его способностях образовывать химические связи.</a:t>
            </a:r>
          </a:p>
          <a:p>
            <a:r>
              <a:rPr lang="ru-RU" sz="4000" dirty="0">
                <a:solidFill>
                  <a:srgbClr val="FF0000"/>
                </a:solidFill>
              </a:rPr>
              <a:t>В настоящее время каждый год открывают все новые, около 2000, вещества.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47148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C000"/>
                </a:solidFill>
              </a:rPr>
              <a:t>Введение в органическую химию.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настоящее время под органической химией подразумевают – химию углерода. В ранний период развития органической химии, т.е. до середины 19 века – органической химией называли науку изучающей вещества, которые получали из организмов. От этого слова «организм» и произошло название органической химии. В дальнейшем это историческое название сохранилось до наших дней, хотя смысл его коренным образом изменился.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На заре органической химии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Ещё в древности люди обладали довольно обширными знаниями по получению и использованию ряда органических веществ. При брожении получали пиво, «мёд», вино, уксус. В Индии получали сахар, в Риме применяли растительные красители – ализарин, индиго. Арабы знали о душистых и </a:t>
            </a:r>
            <a:r>
              <a:rPr lang="ru-RU" dirty="0" err="1"/>
              <a:t>дизенфецирующих</a:t>
            </a:r>
            <a:r>
              <a:rPr lang="ru-RU" dirty="0"/>
              <a:t> веществах (эфирные масла и бальзамы, яды).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Начало новой эры.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Но в те далёкие времена люди имели дело со смесями, а не с чистыми веществами. В средние века алхимики выработали некоторые методы очистки веществ, что подготовило почву для зарождения современной науки. Это позволило арабам в 900-х годах получить чистый этиловый спирт. В 18 веке учёные получали: мочевину, винную, лимонную, яблочную и галловую кислоты.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Различия органической и неорганической химии.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первоначальный период развития органической химии, учёные не видели различия между органическими и неорганическими веществами. Однако, в дальнейшем, стали обращать внимание на то, что большинство веществ из «мёртвой» природы: - различные металлы, соли и т.д. обладают сравнительно малой изменчивостью, в то время как вещества из организмов при сравнительно малых воздействиях претерпевают глубокие изменения. Кроме того, химикам не удавалось получить эти вещества искусственно. Различное поведение и различные пути образования этих веществ легли в основу деления на органическую и неорганическую химию.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БЕРЦЕЛИУС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Berzelius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Йенс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(1779-1848)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1785926"/>
            <a:ext cx="82369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 к началу 19 века сформировались первоначальные понятия об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органической химии как химии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веществ, образующихся в живой природе.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1806 году появилось виталистическое учение, автором которого был Берцелиус,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143248"/>
            <a:ext cx="1609725" cy="19240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143512"/>
            <a:ext cx="829348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оно пыталось доказать, что органические вещества в организме образуются с участием жизненной силы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(ВИТАЛИЗМ), поэтому получить их из неживой природы невозможно. Такой вывод науки того времени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устраивал церковь и господствующие классы.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Немецкий 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учёный </a:t>
            </a:r>
            <a:r>
              <a:rPr lang="ru-RU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Вёллер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41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357298"/>
            <a:ext cx="1928826" cy="2644009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57224" y="5000636"/>
            <a:ext cx="66024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1828 году он же синтезирует мочевину.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4357694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1824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синтезировал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щавелевую кислоту. </a:t>
            </a:r>
            <a:endParaRPr lang="ru-RU" sz="28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Бертло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Бертело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berthelot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Пьер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Эжен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481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071678"/>
            <a:ext cx="1695450" cy="2333625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00166" y="4929198"/>
            <a:ext cx="647863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1854 году француз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Бертло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синтезирует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жироподобное вещество и ряд других веществ.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Бутлеров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Михайлович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85720" y="4214818"/>
            <a:ext cx="839973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1961 году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А.М. Бутлеров синтезирует методом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альдольной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конденсации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сахаристое вещество.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 открытия уничтожили теорию витализма.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05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571612"/>
            <a:ext cx="2316501" cy="2576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53</TotalTime>
  <Words>520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Введение в органическую химию</vt:lpstr>
      <vt:lpstr>Введение в органическую химию.</vt:lpstr>
      <vt:lpstr>На заре органической химии</vt:lpstr>
      <vt:lpstr>Начало новой эры.</vt:lpstr>
      <vt:lpstr>Различия органической и неорганической химии.</vt:lpstr>
      <vt:lpstr>БЕРЦЕЛИУС (Berzelius)  Йенс Якоб (1779-1848)</vt:lpstr>
      <vt:lpstr>Немецкий учёный Вёллер </vt:lpstr>
      <vt:lpstr>Бертло , Бертело (berthelot)  Пьер Эжен</vt:lpstr>
      <vt:lpstr>Бутлеров Александр Михайлович</vt:lpstr>
      <vt:lpstr>Теория строения органических веществ </vt:lpstr>
      <vt:lpstr>Топливная промышленность</vt:lpstr>
      <vt:lpstr>Фармацевтическая промышленность</vt:lpstr>
      <vt:lpstr>Искусственные волокна</vt:lpstr>
      <vt:lpstr>Пластмассы</vt:lpstr>
      <vt:lpstr>Синтетические каучуки</vt:lpstr>
      <vt:lpstr>Продукты синтеза</vt:lpstr>
      <vt:lpstr>Особенности органических веществ.</vt:lpstr>
      <vt:lpstr>Заключение</vt:lpstr>
    </vt:vector>
  </TitlesOfParts>
  <Company>ПГПК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органическую химию</dc:title>
  <dc:creator>nazarov</dc:creator>
  <cp:lastModifiedBy>COMP</cp:lastModifiedBy>
  <cp:revision>10</cp:revision>
  <dcterms:created xsi:type="dcterms:W3CDTF">2009-11-30T13:44:20Z</dcterms:created>
  <dcterms:modified xsi:type="dcterms:W3CDTF">2011-10-16T16:26:44Z</dcterms:modified>
</cp:coreProperties>
</file>