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4" r:id="rId1"/>
  </p:sldMasterIdLst>
  <p:sldIdLst>
    <p:sldId id="298" r:id="rId2"/>
    <p:sldId id="274" r:id="rId3"/>
    <p:sldId id="281" r:id="rId4"/>
    <p:sldId id="275" r:id="rId5"/>
    <p:sldId id="287" r:id="rId6"/>
    <p:sldId id="288" r:id="rId7"/>
    <p:sldId id="282" r:id="rId8"/>
    <p:sldId id="284" r:id="rId9"/>
    <p:sldId id="262" r:id="rId10"/>
    <p:sldId id="285" r:id="rId11"/>
    <p:sldId id="276" r:id="rId12"/>
    <p:sldId id="286" r:id="rId13"/>
    <p:sldId id="264" r:id="rId14"/>
    <p:sldId id="293" r:id="rId15"/>
    <p:sldId id="295" r:id="rId16"/>
    <p:sldId id="278" r:id="rId17"/>
    <p:sldId id="263" r:id="rId18"/>
    <p:sldId id="280" r:id="rId19"/>
    <p:sldId id="289" r:id="rId20"/>
    <p:sldId id="294" r:id="rId21"/>
    <p:sldId id="290" r:id="rId22"/>
    <p:sldId id="297" r:id="rId23"/>
    <p:sldId id="291" r:id="rId24"/>
    <p:sldId id="292" r:id="rId25"/>
    <p:sldId id="296" r:id="rId26"/>
    <p:sldId id="29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news.intv.ua/" TargetMode="External"/><Relationship Id="rId13" Type="http://schemas.openxmlformats.org/officeDocument/2006/relationships/hyperlink" Target="http://elviraz.ucoz.ru/" TargetMode="External"/><Relationship Id="rId18" Type="http://schemas.openxmlformats.org/officeDocument/2006/relationships/hyperlink" Target="http://kiwikids.beon.ru/" TargetMode="External"/><Relationship Id="rId26" Type="http://schemas.openxmlformats.org/officeDocument/2006/relationships/hyperlink" Target="http://tury.ru/" TargetMode="External"/><Relationship Id="rId3" Type="http://schemas.openxmlformats.org/officeDocument/2006/relationships/hyperlink" Target="http://dinternal.com.ua/" TargetMode="External"/><Relationship Id="rId21" Type="http://schemas.openxmlformats.org/officeDocument/2006/relationships/hyperlink" Target="http://kurortbest.com/" TargetMode="External"/><Relationship Id="rId34" Type="http://schemas.openxmlformats.org/officeDocument/2006/relationships/hyperlink" Target="http://7news.in.ua/tech/health/250999/" TargetMode="External"/><Relationship Id="rId7" Type="http://schemas.openxmlformats.org/officeDocument/2006/relationships/hyperlink" Target="http://sochi-hottours.ru/" TargetMode="External"/><Relationship Id="rId12" Type="http://schemas.openxmlformats.org/officeDocument/2006/relationships/hyperlink" Target="http://bigpuzzle.ru/" TargetMode="External"/><Relationship Id="rId17" Type="http://schemas.openxmlformats.org/officeDocument/2006/relationships/hyperlink" Target="http://trikky.ru/" TargetMode="External"/><Relationship Id="rId25" Type="http://schemas.openxmlformats.org/officeDocument/2006/relationships/hyperlink" Target="http://terra-nostra.ru/" TargetMode="External"/><Relationship Id="rId33" Type="http://schemas.openxmlformats.org/officeDocument/2006/relationships/hyperlink" Target="http://www.drive2.ru/users/alex2121/blog/288230376151782140/" TargetMode="External"/><Relationship Id="rId2" Type="http://schemas.openxmlformats.org/officeDocument/2006/relationships/hyperlink" Target="http://obozrevatel.com/" TargetMode="External"/><Relationship Id="rId16" Type="http://schemas.openxmlformats.org/officeDocument/2006/relationships/hyperlink" Target="http://consumer-club.com.ua/" TargetMode="External"/><Relationship Id="rId20" Type="http://schemas.openxmlformats.org/officeDocument/2006/relationships/hyperlink" Target="http://sonora-ltd.ya.ru/" TargetMode="External"/><Relationship Id="rId29" Type="http://schemas.openxmlformats.org/officeDocument/2006/relationships/hyperlink" Target="http://kudapostupat.by/article/item/id/24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dmitryvolkov.ucoz.ru/" TargetMode="External"/><Relationship Id="rId11" Type="http://schemas.openxmlformats.org/officeDocument/2006/relationships/hyperlink" Target="http://letotravel.com/" TargetMode="External"/><Relationship Id="rId24" Type="http://schemas.openxmlformats.org/officeDocument/2006/relationships/hyperlink" Target="http://schools-wikipedia.org/" TargetMode="External"/><Relationship Id="rId32" Type="http://schemas.openxmlformats.org/officeDocument/2006/relationships/hyperlink" Target="http://www.dreams-travel.kiev.ua/site/country.php?lang=RU&amp;id_country=31&amp;spec=on&amp;id_spec=10532" TargetMode="External"/><Relationship Id="rId37" Type="http://schemas.openxmlformats.org/officeDocument/2006/relationships/hyperlink" Target="http://pgall.com/displayimage.php?album=6&amp;pid=1166" TargetMode="External"/><Relationship Id="rId5" Type="http://schemas.openxmlformats.org/officeDocument/2006/relationships/hyperlink" Target="http://900igr.net/" TargetMode="External"/><Relationship Id="rId15" Type="http://schemas.openxmlformats.org/officeDocument/2006/relationships/hyperlink" Target="http://ducktour.ru/" TargetMode="External"/><Relationship Id="rId23" Type="http://schemas.openxmlformats.org/officeDocument/2006/relationships/hyperlink" Target="http://1gsa.ru/" TargetMode="External"/><Relationship Id="rId28" Type="http://schemas.openxmlformats.org/officeDocument/2006/relationships/hyperlink" Target="http://about-britain.ru/goroda-velikobritanii/oksford.shtml" TargetMode="External"/><Relationship Id="rId36" Type="http://schemas.openxmlformats.org/officeDocument/2006/relationships/hyperlink" Target="http://recepti.kz/interesno/page/17/" TargetMode="External"/><Relationship Id="rId10" Type="http://schemas.openxmlformats.org/officeDocument/2006/relationships/hyperlink" Target="http://tour.pavlin-travel.ru/" TargetMode="External"/><Relationship Id="rId19" Type="http://schemas.openxmlformats.org/officeDocument/2006/relationships/hyperlink" Target="http://europansion.ru/" TargetMode="External"/><Relationship Id="rId31" Type="http://schemas.openxmlformats.org/officeDocument/2006/relationships/hyperlink" Target="http://vkontakte.euromag.ru/great_britain/8139.html" TargetMode="External"/><Relationship Id="rId4" Type="http://schemas.openxmlformats.org/officeDocument/2006/relationships/hyperlink" Target="http://formen.hilat-hina.info/?idnt=host&amp;categs=%D1%8D%D0%B4%D0%B8%D0%BD%D0%B1%D1%83%D1%80%D0%B3" TargetMode="External"/><Relationship Id="rId9" Type="http://schemas.openxmlformats.org/officeDocument/2006/relationships/hyperlink" Target="http://music.2krota.com/" TargetMode="External"/><Relationship Id="rId14" Type="http://schemas.openxmlformats.org/officeDocument/2006/relationships/hyperlink" Target="http://butorrent.com/" TargetMode="External"/><Relationship Id="rId22" Type="http://schemas.openxmlformats.org/officeDocument/2006/relationships/hyperlink" Target="http://altapress.ru/" TargetMode="External"/><Relationship Id="rId27" Type="http://schemas.openxmlformats.org/officeDocument/2006/relationships/hyperlink" Target="http://pochemuha.ru/" TargetMode="External"/><Relationship Id="rId30" Type="http://schemas.openxmlformats.org/officeDocument/2006/relationships/hyperlink" Target="http://air-tours.ru/news/khudshij_mezhdunarodnyj_aehroport_mira/2009-10-24-872" TargetMode="External"/><Relationship Id="rId35" Type="http://schemas.openxmlformats.org/officeDocument/2006/relationships/hyperlink" Target="http://mport.bigmir.net/tonus/cocktail/150272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113"/>
            <a:ext cx="9144000" cy="7100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4572000" cy="27089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Викторина </a:t>
            </a:r>
            <a:r>
              <a:rPr lang="en-US" sz="3200" dirty="0" smtClean="0">
                <a:solidFill>
                  <a:srgbClr val="FFFF00"/>
                </a:solidFill>
              </a:rPr>
              <a:t>- 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Хорошо ли ты знаешь Великобританию?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12976"/>
            <a:ext cx="3995936" cy="3456384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Презентацию составила </a:t>
            </a:r>
          </a:p>
          <a:p>
            <a:r>
              <a:rPr lang="ru-RU" dirty="0" smtClean="0"/>
              <a:t>Берг Наталья Валерьевна</a:t>
            </a:r>
          </a:p>
          <a:p>
            <a:r>
              <a:rPr lang="ru-RU" dirty="0" smtClean="0"/>
              <a:t>учитель </a:t>
            </a:r>
            <a:endParaRPr lang="en-US" dirty="0" smtClean="0"/>
          </a:p>
          <a:p>
            <a:r>
              <a:rPr lang="ru-RU" dirty="0" smtClean="0"/>
              <a:t>английского языка</a:t>
            </a:r>
          </a:p>
          <a:p>
            <a:r>
              <a:rPr lang="ru-RU" dirty="0" smtClean="0"/>
              <a:t> МОУ СОШ № 21 г. Раменское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19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the symbol of England?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3821688" cy="47085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4668253" cy="350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5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the name of the famous clock in London?</a:t>
            </a:r>
            <a:br>
              <a:rPr lang="en-US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87" y="1811336"/>
            <a:ext cx="3560578" cy="4930031"/>
          </a:xfrm>
        </p:spPr>
      </p:pic>
    </p:spTree>
    <p:extLst>
      <p:ext uri="{BB962C8B-B14F-4D97-AF65-F5344CB8AC3E}">
        <p14:creationId xmlns:p14="http://schemas.microsoft.com/office/powerpoint/2010/main" val="365284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Big Ben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0736"/>
            <a:ext cx="3707904" cy="46724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88" y="2184047"/>
            <a:ext cx="3751312" cy="468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b="1" dirty="0" smtClean="0">
                <a:solidFill>
                  <a:srgbClr val="FF0000"/>
                </a:solidFill>
              </a:rPr>
              <a:t>What is the main square in London?</a:t>
            </a:r>
            <a:endParaRPr lang="ru-RU" sz="38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1"/>
            <a:ext cx="4906888" cy="3201144"/>
          </a:xfrm>
        </p:spPr>
        <p:txBody>
          <a:bodyPr>
            <a:normAutofit/>
          </a:bodyPr>
          <a:lstStyle/>
          <a:p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Trafalgar   square</a:t>
            </a:r>
            <a:r>
              <a:rPr lang="en-US" sz="3600" b="1" dirty="0">
                <a:solidFill>
                  <a:srgbClr val="002060"/>
                </a:solidFill>
              </a:rPr>
              <a:t>!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4" descr="Engl_Trafalgar_Square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l="2175" t="6234"/>
          <a:stretch/>
        </p:blipFill>
        <p:spPr bwMode="auto">
          <a:xfrm>
            <a:off x="4498258" y="3477066"/>
            <a:ext cx="4645742" cy="3353629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" y="3477066"/>
            <a:ext cx="4644008" cy="33809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7067128" cy="1556792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Where </a:t>
            </a:r>
            <a:r>
              <a:rPr lang="en-US" sz="3200" dirty="0">
                <a:solidFill>
                  <a:srgbClr val="FF0000"/>
                </a:solidFill>
              </a:rPr>
              <a:t>can you </a:t>
            </a:r>
            <a:r>
              <a:rPr lang="en-US" sz="3200" dirty="0" smtClean="0">
                <a:solidFill>
                  <a:srgbClr val="FF0000"/>
                </a:solidFill>
              </a:rPr>
              <a:t>see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ravens in London?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 the Tower 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51" y="19492"/>
            <a:ext cx="3555623" cy="26642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34072"/>
            <a:ext cx="5231904" cy="392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Who is the Head of State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dirty="0">
                <a:solidFill>
                  <a:srgbClr val="FF0000"/>
                </a:solidFill>
              </a:rPr>
              <a:t>Great Britain?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835696" y="2204864"/>
            <a:ext cx="6851104" cy="108012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4000" dirty="0" smtClean="0">
                <a:solidFill>
                  <a:srgbClr val="002060"/>
                </a:solidFill>
              </a:rPr>
              <a:t>The Queen Elizabeth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09090"/>
            <a:ext cx="55657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92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Where </a:t>
            </a:r>
            <a:r>
              <a:rPr lang="en-US" dirty="0">
                <a:solidFill>
                  <a:srgbClr val="FF0000"/>
                </a:solidFill>
              </a:rPr>
              <a:t>does the Queen live?</a:t>
            </a:r>
            <a:br>
              <a:rPr lang="en-US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6832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Buckingham Palace is the official residence and the London home of the Queen!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53" y="3201412"/>
            <a:ext cx="5976585" cy="339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7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435280" cy="167850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Name the place where </a:t>
            </a:r>
            <a:br>
              <a:rPr lang="en-US" sz="3200" b="1" dirty="0" smtClean="0"/>
            </a:br>
            <a:r>
              <a:rPr lang="en-US" sz="3200" b="1" dirty="0" smtClean="0"/>
              <a:t>the Parliament works.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2708920"/>
            <a:ext cx="3296345" cy="3849291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4">
                    <a:lumMod val="50000"/>
                  </a:schemeClr>
                </a:solidFill>
              </a:rPr>
              <a:t>The Houses of Parliament are the place where Parliament works!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4" descr="261206_london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tretch/>
        </p:blipFill>
        <p:spPr bwMode="auto">
          <a:xfrm>
            <a:off x="3851920" y="2204864"/>
            <a:ext cx="5111750" cy="38338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What </a:t>
            </a:r>
            <a:r>
              <a:rPr lang="en-US" dirty="0">
                <a:solidFill>
                  <a:srgbClr val="FF0000"/>
                </a:solidFill>
              </a:rPr>
              <a:t>is </a:t>
            </a:r>
            <a:r>
              <a:rPr lang="en-US" dirty="0" smtClean="0">
                <a:solidFill>
                  <a:srgbClr val="FF0000"/>
                </a:solidFill>
              </a:rPr>
              <a:t>St. Paul’s </a:t>
            </a:r>
            <a:r>
              <a:rPr lang="en-US" dirty="0">
                <a:solidFill>
                  <a:srgbClr val="FF0000"/>
                </a:solidFill>
              </a:rPr>
              <a:t>Cathedral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100" dirty="0">
                <a:solidFill>
                  <a:srgbClr val="C00000"/>
                </a:solidFill>
              </a:rPr>
              <a:t>a) Church  b) Tower   c) Bridge</a:t>
            </a:r>
            <a:br>
              <a:rPr lang="en-US" sz="3100" dirty="0">
                <a:solidFill>
                  <a:srgbClr val="C00000"/>
                </a:solidFill>
              </a:rPr>
            </a:br>
            <a:r>
              <a:rPr lang="en-US" sz="3100" dirty="0">
                <a:solidFill>
                  <a:srgbClr val="FF0000"/>
                </a:solidFill>
              </a:rPr>
              <a:t/>
            </a:r>
            <a:br>
              <a:rPr lang="en-US" sz="3100" dirty="0">
                <a:solidFill>
                  <a:srgbClr val="FF0000"/>
                </a:solidFill>
              </a:rPr>
            </a:b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3016"/>
            <a:ext cx="4009628" cy="27465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40968"/>
            <a:ext cx="3480870" cy="333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7283152" cy="1162050"/>
          </a:xfrm>
        </p:spPr>
        <p:txBody>
          <a:bodyPr>
            <a:normAutofit/>
          </a:bodyPr>
          <a:lstStyle/>
          <a:p>
            <a:pPr lvl="0" algn="ctr"/>
            <a:r>
              <a:rPr lang="en-US" sz="3200" dirty="0">
                <a:solidFill>
                  <a:srgbClr val="FF0000"/>
                </a:solidFill>
              </a:rPr>
              <a:t>Who lived in Sherwood Forest?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970784" cy="4602163"/>
          </a:xfrm>
        </p:spPr>
        <p:txBody>
          <a:bodyPr>
            <a:normAutofit/>
          </a:bodyPr>
          <a:lstStyle/>
          <a:p>
            <a:pPr algn="ctr"/>
            <a:endParaRPr lang="en-US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n-US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Robin Hood did.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133" y="1446760"/>
            <a:ext cx="3352288" cy="4934567"/>
          </a:xfrm>
        </p:spPr>
      </p:pic>
    </p:spTree>
    <p:extLst>
      <p:ext uri="{BB962C8B-B14F-4D97-AF65-F5344CB8AC3E}">
        <p14:creationId xmlns:p14="http://schemas.microsoft.com/office/powerpoint/2010/main" val="14033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68760"/>
          </a:xfrm>
        </p:spPr>
        <p:txBody>
          <a:bodyPr/>
          <a:lstStyle/>
          <a:p>
            <a:pPr algn="l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     Quiz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72817"/>
            <a:ext cx="5148064" cy="3168352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Do You Know Great Britain Well?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92" y="2276872"/>
            <a:ext cx="2834078" cy="21255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62" y="4077223"/>
            <a:ext cx="3644826" cy="27807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63" y="32506"/>
            <a:ext cx="3446537" cy="25202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4" r="6653" b="9968"/>
          <a:stretch/>
        </p:blipFill>
        <p:spPr>
          <a:xfrm>
            <a:off x="1069597" y="4605881"/>
            <a:ext cx="3253727" cy="2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1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</a:t>
            </a:r>
            <a:r>
              <a:rPr lang="en-US" dirty="0" smtClean="0">
                <a:solidFill>
                  <a:srgbClr val="FF0000"/>
                </a:solidFill>
              </a:rPr>
              <a:t>are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largest and the oldest universities </a:t>
            </a:r>
            <a:r>
              <a:rPr lang="en-US" dirty="0">
                <a:solidFill>
                  <a:srgbClr val="FF0000"/>
                </a:solidFill>
              </a:rPr>
              <a:t>in </a:t>
            </a:r>
            <a:r>
              <a:rPr lang="en-US" dirty="0" smtClean="0">
                <a:solidFill>
                  <a:srgbClr val="FF0000"/>
                </a:solidFill>
              </a:rPr>
              <a:t>Britain?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Oxford university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cAMBRIDGE</a:t>
            </a:r>
            <a:r>
              <a:rPr lang="en-US" dirty="0" smtClean="0"/>
              <a:t> university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" y="2312372"/>
            <a:ext cx="4040188" cy="3028696"/>
          </a:xfrm>
        </p:spPr>
      </p:pic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" t="6342" r="5501"/>
          <a:stretch/>
        </p:blipFill>
        <p:spPr>
          <a:xfrm>
            <a:off x="4422821" y="2348880"/>
            <a:ext cx="4704736" cy="29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7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What is the famous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airport </a:t>
            </a:r>
            <a:r>
              <a:rPr lang="en-US" dirty="0">
                <a:solidFill>
                  <a:srgbClr val="FF0000"/>
                </a:solidFill>
              </a:rPr>
              <a:t>in London?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6876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Heathrow Airport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636" y="2874441"/>
            <a:ext cx="4000500" cy="4000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36" y="1445691"/>
            <a:ext cx="2286000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6" y="1445691"/>
            <a:ext cx="2286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1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most famous bridge of London?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algn="ctr"/>
            <a:r>
              <a:rPr lang="en-US" dirty="0" smtClean="0"/>
              <a:t>The Tower Bridge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348880"/>
            <a:ext cx="3312368" cy="22082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46834"/>
            <a:ext cx="5220072" cy="388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1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What is the </a:t>
            </a:r>
            <a:r>
              <a:rPr lang="en-US" dirty="0" err="1">
                <a:solidFill>
                  <a:srgbClr val="FF0000"/>
                </a:solidFill>
              </a:rPr>
              <a:t>favourite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hot </a:t>
            </a:r>
            <a:r>
              <a:rPr lang="en-US" dirty="0">
                <a:solidFill>
                  <a:srgbClr val="FF0000"/>
                </a:solidFill>
              </a:rPr>
              <a:t>drink in Britain?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87" y="2132856"/>
            <a:ext cx="5071385" cy="3521795"/>
          </a:xfrm>
        </p:spPr>
      </p:pic>
    </p:spTree>
    <p:extLst>
      <p:ext uri="{BB962C8B-B14F-4D97-AF65-F5344CB8AC3E}">
        <p14:creationId xmlns:p14="http://schemas.microsoft.com/office/powerpoint/2010/main" val="414445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What </a:t>
            </a:r>
            <a:r>
              <a:rPr lang="en-US" dirty="0">
                <a:solidFill>
                  <a:srgbClr val="FF0000"/>
                </a:solidFill>
              </a:rPr>
              <a:t>is the difference between English and Russian tea?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4997549" cy="33290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009332"/>
            <a:ext cx="3479288" cy="332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6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9971"/>
            <a:ext cx="3332286" cy="25480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8" y="0"/>
            <a:ext cx="6096000" cy="457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916" y="0"/>
            <a:ext cx="5714186" cy="34285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3" y="3330069"/>
            <a:ext cx="6047248" cy="36109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Well done!!!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52736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Goodbye!!!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9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dirty="0" smtClean="0">
                <a:hlinkClick r:id="rId2"/>
              </a:rPr>
              <a:t>Http://obozrevatel.com</a:t>
            </a:r>
            <a:endParaRPr lang="en-US" sz="1200" u="sng" dirty="0" smtClean="0"/>
          </a:p>
          <a:p>
            <a:r>
              <a:rPr lang="en-US" sz="1200" u="sng" dirty="0">
                <a:hlinkClick r:id="rId3"/>
              </a:rPr>
              <a:t>Http</a:t>
            </a:r>
            <a:r>
              <a:rPr lang="en-US" sz="1200" u="sng" dirty="0" smtClean="0">
                <a:hlinkClick r:id="rId3"/>
              </a:rPr>
              <a:t>://dinternal.com.ua</a:t>
            </a:r>
            <a:endParaRPr lang="en-US" sz="1200" u="sng" dirty="0" smtClean="0"/>
          </a:p>
          <a:p>
            <a:r>
              <a:rPr lang="en-US" sz="1200" u="sng" dirty="0">
                <a:hlinkClick r:id="rId4"/>
              </a:rPr>
              <a:t>http://formen.hilat-hina.info/?idnt=host&amp;categs=%</a:t>
            </a:r>
            <a:r>
              <a:rPr lang="en-US" sz="1200" u="sng" dirty="0" smtClean="0">
                <a:hlinkClick r:id="rId4"/>
              </a:rPr>
              <a:t>D1%8D%D0%B4%D0%B8%D0%BD%D0%B1%D1%83%D1%80%D0%B3</a:t>
            </a:r>
            <a:endParaRPr lang="en-US" sz="1200" u="sng" dirty="0" smtClean="0"/>
          </a:p>
          <a:p>
            <a:r>
              <a:rPr lang="en-US" sz="1200" u="sng" dirty="0">
                <a:hlinkClick r:id="rId5"/>
              </a:rPr>
              <a:t>Http</a:t>
            </a:r>
            <a:r>
              <a:rPr lang="en-US" sz="1200" u="sng" dirty="0" smtClean="0">
                <a:hlinkClick r:id="rId5"/>
              </a:rPr>
              <a:t>://900igr.net</a:t>
            </a:r>
            <a:endParaRPr lang="en-US" sz="1200" u="sng" dirty="0" smtClean="0"/>
          </a:p>
          <a:p>
            <a:r>
              <a:rPr lang="en-US" sz="1200" u="sng" dirty="0">
                <a:hlinkClick r:id="rId6"/>
              </a:rPr>
              <a:t>Http</a:t>
            </a:r>
            <a:r>
              <a:rPr lang="en-US" sz="1200" u="sng" dirty="0" smtClean="0">
                <a:hlinkClick r:id="rId6"/>
              </a:rPr>
              <a:t>://dmitryvolkov.ucoz.ru</a:t>
            </a:r>
            <a:endParaRPr lang="en-US" sz="1200" u="sng" dirty="0" smtClean="0"/>
          </a:p>
          <a:p>
            <a:r>
              <a:rPr lang="en-US" sz="1200" dirty="0">
                <a:hlinkClick r:id="rId7"/>
              </a:rPr>
              <a:t>http</a:t>
            </a:r>
            <a:r>
              <a:rPr lang="en-US" sz="1200" dirty="0" smtClean="0">
                <a:hlinkClick r:id="rId7"/>
              </a:rPr>
              <a:t>://</a:t>
            </a:r>
            <a:r>
              <a:rPr lang="en-US" sz="1200" u="sng" dirty="0" smtClean="0">
                <a:hlinkClick r:id="rId7"/>
              </a:rPr>
              <a:t>sochi-hottours.ru</a:t>
            </a:r>
            <a:endParaRPr lang="en-US" sz="1200" u="sng" dirty="0" smtClean="0"/>
          </a:p>
          <a:p>
            <a:r>
              <a:rPr lang="en-US" sz="1200" dirty="0">
                <a:hlinkClick r:id="rId8"/>
              </a:rPr>
              <a:t>http</a:t>
            </a:r>
            <a:r>
              <a:rPr lang="en-US" sz="1200" dirty="0" smtClean="0">
                <a:hlinkClick r:id="rId8"/>
              </a:rPr>
              <a:t>://</a:t>
            </a:r>
            <a:r>
              <a:rPr lang="en-US" sz="1200" u="sng" dirty="0" smtClean="0">
                <a:hlinkClick r:id="rId8"/>
              </a:rPr>
              <a:t>news.intv.ua</a:t>
            </a:r>
            <a:endParaRPr lang="en-US" sz="1200" u="sng" dirty="0" smtClean="0"/>
          </a:p>
          <a:p>
            <a:r>
              <a:rPr lang="en-US" sz="1200" dirty="0">
                <a:hlinkClick r:id="rId9"/>
              </a:rPr>
              <a:t>http</a:t>
            </a:r>
            <a:r>
              <a:rPr lang="en-US" sz="1200" dirty="0" smtClean="0">
                <a:hlinkClick r:id="rId9"/>
              </a:rPr>
              <a:t>://</a:t>
            </a:r>
            <a:r>
              <a:rPr lang="en-US" sz="1200" u="sng" dirty="0" smtClean="0">
                <a:hlinkClick r:id="rId9"/>
              </a:rPr>
              <a:t>music.2krota.com</a:t>
            </a:r>
            <a:endParaRPr lang="en-US" sz="1200" u="sng" dirty="0" smtClean="0"/>
          </a:p>
          <a:p>
            <a:r>
              <a:rPr lang="en-US" sz="1200" dirty="0">
                <a:hlinkClick r:id="rId10"/>
              </a:rPr>
              <a:t>http</a:t>
            </a:r>
            <a:r>
              <a:rPr lang="en-US" sz="1200" dirty="0" smtClean="0">
                <a:hlinkClick r:id="rId10"/>
              </a:rPr>
              <a:t>://</a:t>
            </a:r>
            <a:r>
              <a:rPr lang="en-US" sz="1200" u="sng" dirty="0" smtClean="0">
                <a:hlinkClick r:id="rId10"/>
              </a:rPr>
              <a:t>tour.pavlin-travel.ru</a:t>
            </a:r>
            <a:endParaRPr lang="en-US" sz="1200" u="sng" dirty="0" smtClean="0"/>
          </a:p>
          <a:p>
            <a:r>
              <a:rPr lang="en-US" sz="1200" dirty="0">
                <a:hlinkClick r:id="rId11"/>
              </a:rPr>
              <a:t>http</a:t>
            </a:r>
            <a:r>
              <a:rPr lang="en-US" sz="1200" dirty="0" smtClean="0">
                <a:hlinkClick r:id="rId11"/>
              </a:rPr>
              <a:t>://</a:t>
            </a:r>
            <a:r>
              <a:rPr lang="en-US" sz="1200" u="sng" dirty="0" smtClean="0">
                <a:hlinkClick r:id="rId11"/>
              </a:rPr>
              <a:t>letotravel.com</a:t>
            </a:r>
            <a:endParaRPr lang="en-US" sz="1200" u="sng" dirty="0" smtClean="0"/>
          </a:p>
          <a:p>
            <a:r>
              <a:rPr lang="en-US" sz="1200" dirty="0">
                <a:hlinkClick r:id="rId12"/>
              </a:rPr>
              <a:t>http</a:t>
            </a:r>
            <a:r>
              <a:rPr lang="en-US" sz="1200" dirty="0" smtClean="0">
                <a:hlinkClick r:id="rId12"/>
              </a:rPr>
              <a:t>://</a:t>
            </a:r>
            <a:r>
              <a:rPr lang="en-US" sz="1200" u="sng" dirty="0" smtClean="0">
                <a:hlinkClick r:id="rId12"/>
              </a:rPr>
              <a:t>bigpuzzle.ru</a:t>
            </a:r>
            <a:endParaRPr lang="en-US" sz="1200" u="sng" dirty="0" smtClean="0"/>
          </a:p>
          <a:p>
            <a:r>
              <a:rPr lang="en-US" sz="1200" dirty="0">
                <a:hlinkClick r:id="rId13"/>
              </a:rPr>
              <a:t>http</a:t>
            </a:r>
            <a:r>
              <a:rPr lang="en-US" sz="1200" dirty="0" smtClean="0">
                <a:hlinkClick r:id="rId13"/>
              </a:rPr>
              <a:t>://</a:t>
            </a:r>
            <a:r>
              <a:rPr lang="en-US" sz="1200" u="sng" dirty="0" smtClean="0">
                <a:hlinkClick r:id="rId13"/>
              </a:rPr>
              <a:t>elviraz.ucoz.ru</a:t>
            </a:r>
            <a:endParaRPr lang="en-US" sz="1200" u="sng" dirty="0" smtClean="0"/>
          </a:p>
          <a:p>
            <a:r>
              <a:rPr lang="en-US" sz="1200" dirty="0">
                <a:hlinkClick r:id="rId14"/>
              </a:rPr>
              <a:t>http</a:t>
            </a:r>
            <a:r>
              <a:rPr lang="en-US" sz="1200" dirty="0" smtClean="0">
                <a:hlinkClick r:id="rId14"/>
              </a:rPr>
              <a:t>://</a:t>
            </a:r>
            <a:r>
              <a:rPr lang="en-US" sz="1200" u="sng" dirty="0" smtClean="0">
                <a:hlinkClick r:id="rId14"/>
              </a:rPr>
              <a:t>butorrent.com</a:t>
            </a:r>
            <a:endParaRPr lang="en-US" sz="1200" u="sng" dirty="0" smtClean="0"/>
          </a:p>
          <a:p>
            <a:r>
              <a:rPr lang="en-US" sz="1200" dirty="0">
                <a:hlinkClick r:id="rId15"/>
              </a:rPr>
              <a:t>http</a:t>
            </a:r>
            <a:r>
              <a:rPr lang="en-US" sz="1200" dirty="0" smtClean="0">
                <a:hlinkClick r:id="rId15"/>
              </a:rPr>
              <a:t>://</a:t>
            </a:r>
            <a:r>
              <a:rPr lang="en-US" sz="1200" u="sng" dirty="0" smtClean="0">
                <a:hlinkClick r:id="rId15"/>
              </a:rPr>
              <a:t>ducktour.ru</a:t>
            </a:r>
            <a:endParaRPr lang="en-US" sz="1200" u="sng" dirty="0" smtClean="0"/>
          </a:p>
          <a:p>
            <a:r>
              <a:rPr lang="en-US" sz="1200" dirty="0">
                <a:hlinkClick r:id="rId16"/>
              </a:rPr>
              <a:t>http</a:t>
            </a:r>
            <a:r>
              <a:rPr lang="en-US" sz="1200" dirty="0" smtClean="0">
                <a:hlinkClick r:id="rId16"/>
              </a:rPr>
              <a:t>://</a:t>
            </a:r>
            <a:r>
              <a:rPr lang="en-US" sz="1200" u="sng" dirty="0" smtClean="0">
                <a:hlinkClick r:id="rId16"/>
              </a:rPr>
              <a:t>consumer-club.com.ua</a:t>
            </a:r>
            <a:endParaRPr lang="en-US" sz="1200" u="sng" dirty="0" smtClean="0"/>
          </a:p>
          <a:p>
            <a:r>
              <a:rPr lang="en-US" sz="1200" dirty="0">
                <a:hlinkClick r:id="rId17"/>
              </a:rPr>
              <a:t>http</a:t>
            </a:r>
            <a:r>
              <a:rPr lang="en-US" sz="1200" dirty="0" smtClean="0">
                <a:hlinkClick r:id="rId17"/>
              </a:rPr>
              <a:t>://</a:t>
            </a:r>
            <a:r>
              <a:rPr lang="en-US" sz="1200" u="sng" dirty="0" smtClean="0">
                <a:hlinkClick r:id="rId17"/>
              </a:rPr>
              <a:t>trikky.ru</a:t>
            </a:r>
            <a:endParaRPr lang="en-US" sz="1200" u="sng" dirty="0" smtClean="0"/>
          </a:p>
          <a:p>
            <a:r>
              <a:rPr lang="en-US" sz="1200" dirty="0">
                <a:hlinkClick r:id="rId18"/>
              </a:rPr>
              <a:t>http</a:t>
            </a:r>
            <a:r>
              <a:rPr lang="en-US" sz="1200" dirty="0" smtClean="0">
                <a:hlinkClick r:id="rId18"/>
              </a:rPr>
              <a:t>://</a:t>
            </a:r>
            <a:r>
              <a:rPr lang="en-US" sz="1200" u="sng" dirty="0" smtClean="0">
                <a:hlinkClick r:id="rId18"/>
              </a:rPr>
              <a:t>kiwikids.beon.ru</a:t>
            </a:r>
            <a:endParaRPr lang="en-US" sz="1200" u="sng" dirty="0" smtClean="0"/>
          </a:p>
          <a:p>
            <a:r>
              <a:rPr lang="en-US" sz="1200" dirty="0">
                <a:hlinkClick r:id="rId19"/>
              </a:rPr>
              <a:t>http</a:t>
            </a:r>
            <a:r>
              <a:rPr lang="en-US" sz="1200" dirty="0" smtClean="0">
                <a:hlinkClick r:id="rId19"/>
              </a:rPr>
              <a:t>://</a:t>
            </a:r>
            <a:r>
              <a:rPr lang="en-US" sz="1200" u="sng" dirty="0" smtClean="0">
                <a:hlinkClick r:id="rId19"/>
              </a:rPr>
              <a:t>europansion.ru</a:t>
            </a:r>
            <a:endParaRPr lang="en-US" sz="1200" u="sng" dirty="0" smtClean="0"/>
          </a:p>
          <a:p>
            <a:r>
              <a:rPr lang="en-US" sz="1200" dirty="0">
                <a:hlinkClick r:id="rId20"/>
              </a:rPr>
              <a:t>http</a:t>
            </a:r>
            <a:r>
              <a:rPr lang="en-US" sz="1200" dirty="0" smtClean="0">
                <a:hlinkClick r:id="rId20"/>
              </a:rPr>
              <a:t>://</a:t>
            </a:r>
            <a:r>
              <a:rPr lang="en-US" sz="1200" u="sng" dirty="0" smtClean="0">
                <a:hlinkClick r:id="rId20"/>
              </a:rPr>
              <a:t>sonora-ltd.ya.ru</a:t>
            </a:r>
            <a:endParaRPr lang="en-US" sz="1200" u="sng" dirty="0" smtClean="0"/>
          </a:p>
          <a:p>
            <a:r>
              <a:rPr lang="en-US" sz="1200" dirty="0">
                <a:hlinkClick r:id="rId21"/>
              </a:rPr>
              <a:t>http</a:t>
            </a:r>
            <a:r>
              <a:rPr lang="en-US" sz="1200" dirty="0" smtClean="0">
                <a:hlinkClick r:id="rId21"/>
              </a:rPr>
              <a:t>://</a:t>
            </a:r>
            <a:r>
              <a:rPr lang="en-US" sz="1200" u="sng" dirty="0" smtClean="0">
                <a:hlinkClick r:id="rId21"/>
              </a:rPr>
              <a:t>kurortbest.com</a:t>
            </a:r>
            <a:endParaRPr lang="en-US" sz="1200" u="sng" dirty="0" smtClean="0"/>
          </a:p>
          <a:p>
            <a:r>
              <a:rPr lang="en-US" sz="1200" dirty="0">
                <a:hlinkClick r:id="rId22"/>
              </a:rPr>
              <a:t>http</a:t>
            </a:r>
            <a:r>
              <a:rPr lang="en-US" sz="1200" dirty="0" smtClean="0">
                <a:hlinkClick r:id="rId22"/>
              </a:rPr>
              <a:t>://</a:t>
            </a:r>
            <a:r>
              <a:rPr lang="en-US" sz="1200" u="sng" dirty="0" smtClean="0">
                <a:hlinkClick r:id="rId22"/>
              </a:rPr>
              <a:t>altapress.ru</a:t>
            </a:r>
            <a:endParaRPr lang="en-US" sz="1200" u="sng" dirty="0" smtClean="0"/>
          </a:p>
          <a:p>
            <a:r>
              <a:rPr lang="en-US" sz="1200" dirty="0">
                <a:hlinkClick r:id="rId23"/>
              </a:rPr>
              <a:t>http</a:t>
            </a:r>
            <a:r>
              <a:rPr lang="en-US" sz="1200" dirty="0" smtClean="0">
                <a:hlinkClick r:id="rId23"/>
              </a:rPr>
              <a:t>://</a:t>
            </a:r>
            <a:r>
              <a:rPr lang="en-US" sz="1200" u="sng" dirty="0" smtClean="0">
                <a:hlinkClick r:id="rId23"/>
              </a:rPr>
              <a:t>1gsa.ru</a:t>
            </a:r>
            <a:endParaRPr lang="en-US" sz="1200" u="sng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dirty="0">
                <a:hlinkClick r:id="rId24"/>
              </a:rPr>
              <a:t>http</a:t>
            </a:r>
            <a:r>
              <a:rPr lang="en-US" sz="1200" dirty="0" smtClean="0">
                <a:hlinkClick r:id="rId24"/>
              </a:rPr>
              <a:t>://</a:t>
            </a:r>
            <a:r>
              <a:rPr lang="en-US" sz="1200" u="sng" dirty="0" smtClean="0">
                <a:hlinkClick r:id="rId24"/>
              </a:rPr>
              <a:t>schools-wikipedia.org</a:t>
            </a:r>
            <a:endParaRPr lang="en-US" sz="1200" u="sng" dirty="0" smtClean="0"/>
          </a:p>
          <a:p>
            <a:r>
              <a:rPr lang="en-US" sz="1200" dirty="0">
                <a:hlinkClick r:id="rId25"/>
              </a:rPr>
              <a:t>http</a:t>
            </a:r>
            <a:r>
              <a:rPr lang="en-US" sz="1200" dirty="0" smtClean="0">
                <a:hlinkClick r:id="rId25"/>
              </a:rPr>
              <a:t>://</a:t>
            </a:r>
            <a:r>
              <a:rPr lang="en-US" sz="1200" u="sng" dirty="0" smtClean="0">
                <a:hlinkClick r:id="rId25"/>
              </a:rPr>
              <a:t>terra-nostra.ru</a:t>
            </a:r>
            <a:endParaRPr lang="en-US" sz="1200" u="sng" dirty="0" smtClean="0"/>
          </a:p>
          <a:p>
            <a:r>
              <a:rPr lang="en-US" sz="1200" dirty="0">
                <a:hlinkClick r:id="rId26"/>
              </a:rPr>
              <a:t>http</a:t>
            </a:r>
            <a:r>
              <a:rPr lang="en-US" sz="1200" dirty="0" smtClean="0">
                <a:hlinkClick r:id="rId26"/>
              </a:rPr>
              <a:t>://</a:t>
            </a:r>
            <a:r>
              <a:rPr lang="en-US" sz="1200" u="sng" dirty="0" smtClean="0">
                <a:hlinkClick r:id="rId26"/>
              </a:rPr>
              <a:t>tury.ru</a:t>
            </a:r>
            <a:endParaRPr lang="en-US" sz="1200" u="sng" dirty="0" smtClean="0"/>
          </a:p>
          <a:p>
            <a:r>
              <a:rPr lang="en-US" sz="1200" dirty="0">
                <a:hlinkClick r:id="rId27"/>
              </a:rPr>
              <a:t>http</a:t>
            </a:r>
            <a:r>
              <a:rPr lang="en-US" sz="1200" dirty="0" smtClean="0">
                <a:hlinkClick r:id="rId27"/>
              </a:rPr>
              <a:t>://</a:t>
            </a:r>
            <a:r>
              <a:rPr lang="en-US" sz="1200" u="sng" dirty="0" smtClean="0">
                <a:hlinkClick r:id="rId27"/>
              </a:rPr>
              <a:t>pochemuha.ru</a:t>
            </a:r>
            <a:endParaRPr lang="en-US" sz="1200" u="sng" dirty="0" smtClean="0"/>
          </a:p>
          <a:p>
            <a:r>
              <a:rPr lang="en-US" sz="1200" dirty="0">
                <a:hlinkClick r:id="rId28"/>
              </a:rPr>
              <a:t>http://</a:t>
            </a:r>
            <a:r>
              <a:rPr lang="en-US" sz="1200" dirty="0" smtClean="0">
                <a:hlinkClick r:id="rId28"/>
              </a:rPr>
              <a:t>about-britain.ru/goroda-velikobritanii/oksford.shtml</a:t>
            </a:r>
            <a:endParaRPr lang="en-US" sz="1200" dirty="0" smtClean="0"/>
          </a:p>
          <a:p>
            <a:r>
              <a:rPr lang="en-US" sz="1200" dirty="0">
                <a:hlinkClick r:id="rId29"/>
              </a:rPr>
              <a:t>http://</a:t>
            </a:r>
            <a:r>
              <a:rPr lang="en-US" sz="1200" dirty="0" smtClean="0">
                <a:hlinkClick r:id="rId29"/>
              </a:rPr>
              <a:t>kudapostupat.by/article/item/id/244</a:t>
            </a:r>
            <a:endParaRPr lang="en-US" sz="1200" dirty="0" smtClean="0"/>
          </a:p>
          <a:p>
            <a:r>
              <a:rPr lang="en-US" sz="1200" dirty="0">
                <a:hlinkClick r:id="rId30"/>
              </a:rPr>
              <a:t>http://</a:t>
            </a:r>
            <a:r>
              <a:rPr lang="en-US" sz="1200" dirty="0" smtClean="0">
                <a:hlinkClick r:id="rId30"/>
              </a:rPr>
              <a:t>air-tours.ru/news/khudshij_mezhdunarodnyj_aehroport_mira/2009-10-24-872</a:t>
            </a:r>
            <a:endParaRPr lang="en-US" sz="1200" dirty="0" smtClean="0"/>
          </a:p>
          <a:p>
            <a:r>
              <a:rPr lang="en-US" sz="1200" dirty="0">
                <a:hlinkClick r:id="rId31"/>
              </a:rPr>
              <a:t>http://</a:t>
            </a:r>
            <a:r>
              <a:rPr lang="en-US" sz="1200" dirty="0" smtClean="0">
                <a:hlinkClick r:id="rId31"/>
              </a:rPr>
              <a:t>vkontakte.euromag.ru/great_britain/8139.html</a:t>
            </a:r>
            <a:endParaRPr lang="en-US" sz="1200" dirty="0" smtClean="0"/>
          </a:p>
          <a:p>
            <a:r>
              <a:rPr lang="en-US" sz="1200" dirty="0">
                <a:hlinkClick r:id="rId32"/>
              </a:rPr>
              <a:t>http://</a:t>
            </a:r>
            <a:r>
              <a:rPr lang="en-US" sz="1200" dirty="0" smtClean="0">
                <a:hlinkClick r:id="rId32"/>
              </a:rPr>
              <a:t>www.dreams-travel.kiev.ua/site/country.php?lang=RU&amp;id_country=31&amp;spec=on&amp;id_spec=10532</a:t>
            </a:r>
            <a:endParaRPr lang="en-US" sz="1200" dirty="0" smtClean="0"/>
          </a:p>
          <a:p>
            <a:r>
              <a:rPr lang="en-US" sz="1200" dirty="0">
                <a:hlinkClick r:id="rId33"/>
              </a:rPr>
              <a:t>http://www.drive2.ru/users/alex2121/blog/288230376151782140</a:t>
            </a:r>
            <a:r>
              <a:rPr lang="en-US" sz="1200" dirty="0" smtClean="0">
                <a:hlinkClick r:id="rId33"/>
              </a:rPr>
              <a:t>/</a:t>
            </a:r>
            <a:endParaRPr lang="en-US" sz="1200" dirty="0" smtClean="0"/>
          </a:p>
          <a:p>
            <a:r>
              <a:rPr lang="en-US" sz="1200" dirty="0">
                <a:hlinkClick r:id="rId34"/>
              </a:rPr>
              <a:t>http://7news.in.ua/tech/health/250999</a:t>
            </a:r>
            <a:r>
              <a:rPr lang="en-US" sz="1200" dirty="0" smtClean="0">
                <a:hlinkClick r:id="rId34"/>
              </a:rPr>
              <a:t>/</a:t>
            </a:r>
            <a:endParaRPr lang="en-US" sz="1200" dirty="0" smtClean="0"/>
          </a:p>
          <a:p>
            <a:r>
              <a:rPr lang="en-US" sz="1200" dirty="0">
                <a:hlinkClick r:id="rId35"/>
              </a:rPr>
              <a:t>http://</a:t>
            </a:r>
            <a:r>
              <a:rPr lang="en-US" sz="1200" dirty="0" smtClean="0">
                <a:hlinkClick r:id="rId35"/>
              </a:rPr>
              <a:t>mport.bigmir.net/tonus/cocktail/1502720</a:t>
            </a:r>
            <a:endParaRPr lang="en-US" sz="1200" dirty="0" smtClean="0"/>
          </a:p>
          <a:p>
            <a:r>
              <a:rPr lang="en-US" sz="1200" dirty="0">
                <a:hlinkClick r:id="rId36"/>
              </a:rPr>
              <a:t>http://recepti.kz/interesno/page/17</a:t>
            </a:r>
            <a:r>
              <a:rPr lang="en-US" sz="1200" dirty="0" smtClean="0">
                <a:hlinkClick r:id="rId36"/>
              </a:rPr>
              <a:t>/</a:t>
            </a:r>
            <a:endParaRPr lang="en-US" sz="1200" dirty="0" smtClean="0"/>
          </a:p>
          <a:p>
            <a:r>
              <a:rPr lang="en-US" sz="1200" dirty="0">
                <a:hlinkClick r:id="rId37"/>
              </a:rPr>
              <a:t>http://</a:t>
            </a:r>
            <a:r>
              <a:rPr lang="en-US" sz="1200" dirty="0" smtClean="0">
                <a:hlinkClick r:id="rId37"/>
              </a:rPr>
              <a:t>pgall.com/displayimage.php?album=6&amp;pid=1166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06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20608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This 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wonderful country has many different names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 Great Britain, the UK, England or just Britain.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2708920"/>
            <a:ext cx="4247327" cy="3417560"/>
          </a:xfrm>
        </p:spPr>
        <p:txBody>
          <a:bodyPr>
            <a:normAutofit fontScale="25000" lnSpcReduction="20000"/>
          </a:bodyPr>
          <a:lstStyle/>
          <a:p>
            <a:pPr marL="137160" indent="0">
              <a:lnSpc>
                <a:spcPct val="150000"/>
              </a:lnSpc>
              <a:buNone/>
            </a:pPr>
            <a:r>
              <a:rPr lang="en-US" sz="1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</a:t>
            </a:r>
            <a:endParaRPr lang="en-US" sz="1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lnSpc>
                <a:spcPct val="150000"/>
              </a:lnSpc>
              <a:buNone/>
            </a:pPr>
            <a:r>
              <a:rPr lang="en-US" sz="1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official name </a:t>
            </a:r>
            <a:br>
              <a:rPr lang="en-US" sz="1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the country?</a:t>
            </a:r>
            <a:r>
              <a:rPr lang="ru-RU" sz="1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 flipH="1" flipV="1">
            <a:off x="8686800" y="6126163"/>
            <a:ext cx="133672" cy="11114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80" y="2207036"/>
            <a:ext cx="4680520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30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The United Kingdom of Great Britain and Northern Ireland (the UK)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49475"/>
            <a:ext cx="3716534" cy="4708525"/>
          </a:xfrm>
        </p:spPr>
      </p:pic>
    </p:spTree>
    <p:extLst>
      <p:ext uri="{BB962C8B-B14F-4D97-AF65-F5344CB8AC3E}">
        <p14:creationId xmlns:p14="http://schemas.microsoft.com/office/powerpoint/2010/main" val="176099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Name four parts of the UK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England</a:t>
            </a:r>
          </a:p>
          <a:p>
            <a:r>
              <a:rPr lang="en-US" dirty="0" smtClean="0"/>
              <a:t>Scotland</a:t>
            </a:r>
          </a:p>
          <a:p>
            <a:r>
              <a:rPr lang="en-US" dirty="0" smtClean="0"/>
              <a:t>Wales</a:t>
            </a:r>
          </a:p>
          <a:p>
            <a:r>
              <a:rPr lang="en-US" dirty="0" smtClean="0"/>
              <a:t>Northern Ireland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" r="4471" b="3655"/>
          <a:stretch/>
        </p:blipFill>
        <p:spPr>
          <a:xfrm>
            <a:off x="4393246" y="1516054"/>
            <a:ext cx="4750754" cy="535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930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main </a:t>
            </a:r>
            <a:r>
              <a:rPr lang="en-US" dirty="0" err="1" smtClean="0"/>
              <a:t>colours</a:t>
            </a:r>
            <a:r>
              <a:rPr lang="en-US" dirty="0" smtClean="0"/>
              <a:t> of the Union Flag?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5013"/>
            <a:ext cx="8229600" cy="4358898"/>
          </a:xfrm>
        </p:spPr>
      </p:pic>
    </p:spTree>
    <p:extLst>
      <p:ext uri="{BB962C8B-B14F-4D97-AF65-F5344CB8AC3E}">
        <p14:creationId xmlns:p14="http://schemas.microsoft.com/office/powerpoint/2010/main" val="204043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the capital of England?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5"/>
            <a:ext cx="7408333" cy="1512167"/>
          </a:xfrm>
        </p:spPr>
        <p:txBody>
          <a:bodyPr/>
          <a:lstStyle/>
          <a:p>
            <a:pPr marL="137160" indent="0" algn="ctr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LONDON is the capital of England.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6" y="3387521"/>
            <a:ext cx="4572794" cy="34674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57" y="3406775"/>
            <a:ext cx="460216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9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river is London situated on?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09619"/>
            <a:ext cx="7193785" cy="536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London, the capital of Britain,  is situated on the river Thames…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 r="6968"/>
          <a:stretch/>
        </p:blipFill>
        <p:spPr>
          <a:xfrm>
            <a:off x="4113982" y="3552825"/>
            <a:ext cx="5014452" cy="33051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53" y="1700808"/>
            <a:ext cx="4841577" cy="32177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806</TotalTime>
  <Words>341</Words>
  <Application>Microsoft Office PowerPoint</Application>
  <PresentationFormat>Экран (4:3)</PresentationFormat>
  <Paragraphs>96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Викторина -  Хорошо ли ты знаешь Великобританию?</vt:lpstr>
      <vt:lpstr>      Quiz</vt:lpstr>
      <vt:lpstr> This wonderful country has many different names: Great Britain, the UK, England or just Britain. </vt:lpstr>
      <vt:lpstr>The United Kingdom of Great Britain and Northern Ireland (the UK)</vt:lpstr>
      <vt:lpstr>Name four parts of the UK</vt:lpstr>
      <vt:lpstr>What are the main colours of the Union Flag?</vt:lpstr>
      <vt:lpstr>What is the capital of England? </vt:lpstr>
      <vt:lpstr>What river is London situated on? </vt:lpstr>
      <vt:lpstr>London, the capital of Britain,  is situated on the river Thames…</vt:lpstr>
      <vt:lpstr>What is the symbol of England?</vt:lpstr>
      <vt:lpstr>What is the name of the famous clock in London? </vt:lpstr>
      <vt:lpstr>Big Ben</vt:lpstr>
      <vt:lpstr>What is the main square in London?</vt:lpstr>
      <vt:lpstr>        Where can you see  ravens in London? </vt:lpstr>
      <vt:lpstr>Who is the Head of State  in Great Britain? </vt:lpstr>
      <vt:lpstr> Where does the Queen live? </vt:lpstr>
      <vt:lpstr>Name the place where  the Parliament works.</vt:lpstr>
      <vt:lpstr>  What is St. Paul’s Cathedral?  a) Church  b) Tower   c) Bridge  </vt:lpstr>
      <vt:lpstr>Who lived in Sherwood Forest? </vt:lpstr>
      <vt:lpstr>What are the largest and the oldest universities in Britain?</vt:lpstr>
      <vt:lpstr>What is the famous  airport in London? </vt:lpstr>
      <vt:lpstr>What is the most famous bridge of London?</vt:lpstr>
      <vt:lpstr>What is the favourite  hot drink in Britain? </vt:lpstr>
      <vt:lpstr> What is the difference between English and Russian tea? </vt:lpstr>
      <vt:lpstr>Well done!!! 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компьютер</cp:lastModifiedBy>
  <cp:revision>54</cp:revision>
  <dcterms:created xsi:type="dcterms:W3CDTF">2012-02-21T15:07:42Z</dcterms:created>
  <dcterms:modified xsi:type="dcterms:W3CDTF">2013-02-18T09:02:04Z</dcterms:modified>
</cp:coreProperties>
</file>