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photoAlbum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A751-CEC9-45B3-9E42-C4D5E1DE99CA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7364-1163-4804-954D-4A249FDA44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3eec8fcf039445367c658a36a13a3a887b8b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ИЦ-10</dc:creator>
  <cp:lastModifiedBy>ИЦ-10</cp:lastModifiedBy>
  <cp:revision>2</cp:revision>
  <dcterms:created xsi:type="dcterms:W3CDTF">2014-06-11T06:25:30Z</dcterms:created>
  <dcterms:modified xsi:type="dcterms:W3CDTF">2014-06-11T06:26:02Z</dcterms:modified>
</cp:coreProperties>
</file>