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74" autoAdjust="0"/>
    <p:restoredTop sz="94658" autoAdjust="0"/>
  </p:normalViewPr>
  <p:slideViewPr>
    <p:cSldViewPr>
      <p:cViewPr varScale="1">
        <p:scale>
          <a:sx n="74" d="100"/>
          <a:sy n="74" d="100"/>
        </p:scale>
        <p:origin x="-9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17D0A-0499-4D9C-B18C-06109E92B3B7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0B6C3-74AA-42A8-A711-A4C53AD75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0B6C3-74AA-42A8-A711-A4C53AD7521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4BB5064-FF9B-4550-99E3-61107BE3947B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BC9A88B-80BB-43ED-8A7D-DDACE0FB9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 Путин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7786742" cy="1824038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Ученика 3в класса КНГ школы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Ходызова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Тамерлана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Рождение и </a:t>
            </a:r>
            <a:r>
              <a:rPr lang="ru-RU" dirty="0" err="1" smtClean="0"/>
              <a:t>Оброзование</a:t>
            </a:r>
            <a:endParaRPr lang="ru-RU" dirty="0"/>
          </a:p>
        </p:txBody>
      </p:sp>
      <p:pic>
        <p:nvPicPr>
          <p:cNvPr id="5" name="Содержимое 4" descr="DETAIL_PICTURE_57589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95807"/>
            <a:ext cx="4038600" cy="30268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Владимир Владимирович Путин</a:t>
            </a:r>
            <a:r>
              <a:rPr lang="en-US" dirty="0" smtClean="0"/>
              <a:t>. </a:t>
            </a:r>
            <a:r>
              <a:rPr lang="ru-RU" dirty="0" smtClean="0"/>
              <a:t>Родился 7 октября   1952г в Ленинграде.  Отец Владимир Спиридонович Путин мать  Мария Ивановна </a:t>
            </a:r>
            <a:r>
              <a:rPr lang="ru-RU" dirty="0" err="1" smtClean="0"/>
              <a:t>Шеломова</a:t>
            </a:r>
            <a:r>
              <a:rPr lang="ru-RU" dirty="0" smtClean="0"/>
              <a:t> . </a:t>
            </a:r>
            <a:r>
              <a:rPr lang="ru-RU" dirty="0" err="1" smtClean="0"/>
              <a:t>Аброзование</a:t>
            </a:r>
            <a:r>
              <a:rPr lang="ru-RU" dirty="0" smtClean="0"/>
              <a:t> Ленинградский   </a:t>
            </a:r>
            <a:r>
              <a:rPr lang="ru-RU" dirty="0" err="1" smtClean="0"/>
              <a:t>Государственый</a:t>
            </a:r>
            <a:r>
              <a:rPr lang="ru-RU" dirty="0" smtClean="0"/>
              <a:t> </a:t>
            </a:r>
            <a:r>
              <a:rPr lang="ru-RU" dirty="0" err="1" smtClean="0"/>
              <a:t>Уневерситет</a:t>
            </a:r>
            <a:r>
              <a:rPr lang="ru-RU" dirty="0" smtClean="0"/>
              <a:t> имени А.А.Жданова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главе государства</a:t>
            </a:r>
            <a:endParaRPr lang="ru-RU" dirty="0"/>
          </a:p>
        </p:txBody>
      </p:sp>
      <p:pic>
        <p:nvPicPr>
          <p:cNvPr id="5" name="Содержимое 4" descr="220px-Boris_Yeltsin_31_December_199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428736"/>
            <a:ext cx="3262480" cy="435771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31 декабря 1999г  в связи  с досрочным уходом Ельцина. В отставку   Путин становится исполняющим. </a:t>
            </a:r>
            <a:r>
              <a:rPr lang="ru-RU" dirty="0" err="1" smtClean="0"/>
              <a:t>Обязонности</a:t>
            </a:r>
            <a:r>
              <a:rPr lang="ru-RU" dirty="0" smtClean="0"/>
              <a:t>  </a:t>
            </a:r>
            <a:r>
              <a:rPr lang="ru-RU" dirty="0" err="1" smtClean="0"/>
              <a:t>призидента</a:t>
            </a:r>
            <a:r>
              <a:rPr lang="ru-RU" dirty="0" smtClean="0"/>
              <a:t>  Российской </a:t>
            </a:r>
            <a:r>
              <a:rPr lang="ru-RU" dirty="0" err="1" smtClean="0"/>
              <a:t>Фидераций</a:t>
            </a:r>
            <a:r>
              <a:rPr lang="ru-RU" dirty="0" smtClean="0"/>
              <a:t>  в 11 утра этого дня в кабинете России  в кремле Ельцин  в </a:t>
            </a:r>
            <a:r>
              <a:rPr lang="ru-RU" dirty="0" err="1" smtClean="0"/>
              <a:t>присутсвии</a:t>
            </a:r>
            <a:r>
              <a:rPr lang="ru-RU" dirty="0" smtClean="0"/>
              <a:t>  Патриарха </a:t>
            </a:r>
            <a:r>
              <a:rPr lang="ru-RU" dirty="0" err="1" smtClean="0"/>
              <a:t>Московскогои</a:t>
            </a:r>
            <a:r>
              <a:rPr lang="ru-RU" dirty="0" smtClean="0"/>
              <a:t> всея </a:t>
            </a:r>
            <a:r>
              <a:rPr lang="ru-RU" dirty="0" err="1" smtClean="0"/>
              <a:t>русси</a:t>
            </a:r>
            <a:r>
              <a:rPr lang="ru-RU" dirty="0" smtClean="0"/>
              <a:t> Алексия 2  передал свои полномочия Путину.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821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Внешняя политика</a:t>
            </a:r>
            <a:endParaRPr lang="ru-RU" dirty="0"/>
          </a:p>
        </p:txBody>
      </p:sp>
      <p:pic>
        <p:nvPicPr>
          <p:cNvPr id="9" name="Содержимое 8" descr="200px-Vladimir_Putin_with_Saparmurat_Niyazov-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852" y="1500174"/>
            <a:ext cx="3579814" cy="371477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июне  2000г указом Путина  была утверждена концепция  внешней политики страны  Российской </a:t>
            </a:r>
            <a:r>
              <a:rPr lang="ru-RU" dirty="0" err="1" smtClean="0"/>
              <a:t>Федирации</a:t>
            </a:r>
            <a:r>
              <a:rPr lang="ru-RU" dirty="0" smtClean="0"/>
              <a:t>. Согласно этому документу</a:t>
            </a:r>
            <a:r>
              <a:rPr lang="en-US" dirty="0" smtClean="0"/>
              <a:t>,</a:t>
            </a:r>
            <a:r>
              <a:rPr lang="ru-RU" dirty="0" smtClean="0"/>
              <a:t>основными  целями </a:t>
            </a:r>
            <a:r>
              <a:rPr lang="ru-RU" dirty="0" err="1" smtClean="0"/>
              <a:t>внещней</a:t>
            </a:r>
            <a:r>
              <a:rPr lang="ru-RU" dirty="0" smtClean="0"/>
              <a:t> политики. В 2000-2007г Путин принимали  </a:t>
            </a:r>
            <a:r>
              <a:rPr lang="ru-RU" dirty="0" err="1" smtClean="0"/>
              <a:t>учястие</a:t>
            </a:r>
            <a:r>
              <a:rPr lang="ru-RU" dirty="0" smtClean="0"/>
              <a:t> в саммитах группы восьми  на </a:t>
            </a:r>
            <a:r>
              <a:rPr lang="ru-RU" dirty="0" err="1" smtClean="0"/>
              <a:t>Японий</a:t>
            </a:r>
            <a:r>
              <a:rPr lang="ru-RU" dirty="0" smtClean="0"/>
              <a:t>  </a:t>
            </a:r>
            <a:r>
              <a:rPr lang="ru-RU" dirty="0" err="1" smtClean="0"/>
              <a:t>Италий</a:t>
            </a:r>
            <a:r>
              <a:rPr lang="ru-RU" dirty="0" smtClean="0"/>
              <a:t>  Канаде  </a:t>
            </a:r>
            <a:r>
              <a:rPr lang="ru-RU" dirty="0" err="1" smtClean="0"/>
              <a:t>Франций</a:t>
            </a:r>
            <a:r>
              <a:rPr lang="ru-RU" dirty="0" smtClean="0"/>
              <a:t>   США  в Германий и России  в июне 2001г Путин в первый раз. Встретился с Джорджем Бушем </a:t>
            </a:r>
            <a:r>
              <a:rPr lang="ru-RU" dirty="0" err="1" smtClean="0"/>
              <a:t>младщим</a:t>
            </a:r>
            <a:r>
              <a:rPr lang="ru-RU" dirty="0" smtClean="0"/>
              <a:t> в столице </a:t>
            </a:r>
            <a:r>
              <a:rPr lang="ru-RU" dirty="0" err="1" smtClean="0"/>
              <a:t>словений</a:t>
            </a:r>
            <a:r>
              <a:rPr lang="ru-RU" dirty="0" smtClean="0"/>
              <a:t>  </a:t>
            </a:r>
            <a:r>
              <a:rPr lang="ru-RU" dirty="0" err="1" smtClean="0"/>
              <a:t>любляни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Оценки периода 2000-2008 годов</a:t>
            </a:r>
            <a:endParaRPr lang="ru-RU" dirty="0"/>
          </a:p>
        </p:txBody>
      </p:sp>
      <p:pic>
        <p:nvPicPr>
          <p:cNvPr id="5" name="Содержимое 4" descr="170px-Vladimir_Putin_on_board_Peter_the_Great-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85720" y="1357298"/>
            <a:ext cx="2444112" cy="408198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00364" y="1357298"/>
            <a:ext cx="5686436" cy="4814902"/>
          </a:xfrm>
        </p:spPr>
        <p:txBody>
          <a:bodyPr/>
          <a:lstStyle/>
          <a:p>
            <a:r>
              <a:rPr lang="ru-RU" dirty="0" smtClean="0"/>
              <a:t>По  мнению британского историка заведующего  </a:t>
            </a:r>
            <a:r>
              <a:rPr lang="ru-RU" dirty="0" err="1" smtClean="0"/>
              <a:t>кофедрой</a:t>
            </a:r>
            <a:r>
              <a:rPr lang="ru-RU" dirty="0" smtClean="0"/>
              <a:t>  международных отношений </a:t>
            </a:r>
            <a:r>
              <a:rPr lang="ru-RU" dirty="0" err="1" smtClean="0"/>
              <a:t>белькентского</a:t>
            </a:r>
            <a:r>
              <a:rPr lang="ru-RU" dirty="0" smtClean="0"/>
              <a:t> университета  </a:t>
            </a:r>
            <a:r>
              <a:rPr lang="ru-RU" smtClean="0"/>
              <a:t>Норман Стоун. </a:t>
            </a:r>
            <a:r>
              <a:rPr lang="ru-RU" dirty="0" smtClean="0"/>
              <a:t>Путину  удалось вырвать Россию из исторической  </a:t>
            </a:r>
            <a:r>
              <a:rPr lang="ru-RU" dirty="0" smtClean="0"/>
              <a:t>тенден</a:t>
            </a:r>
            <a:r>
              <a:rPr lang="ru-RU" dirty="0" smtClean="0"/>
              <a:t>ц</a:t>
            </a:r>
            <a:r>
              <a:rPr lang="ru-RU" dirty="0" smtClean="0"/>
              <a:t>ий  </a:t>
            </a:r>
            <a:r>
              <a:rPr lang="ru-RU" dirty="0" smtClean="0"/>
              <a:t>которая   при ее продолжение  могла </a:t>
            </a:r>
            <a:r>
              <a:rPr lang="ru-RU" dirty="0" err="1" smtClean="0"/>
              <a:t>првести</a:t>
            </a:r>
            <a:r>
              <a:rPr lang="ru-RU" dirty="0" smtClean="0"/>
              <a:t> к распаду.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" name="Содержимое 3" descr="666942_origin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646238"/>
            <a:ext cx="6034616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">
      <a:dk1>
        <a:srgbClr val="FF0000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103</TotalTime>
  <Words>184</Words>
  <Application>Microsoft Office PowerPoint</Application>
  <PresentationFormat>Экран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 Путин</vt:lpstr>
      <vt:lpstr>Рождение и Оброзование</vt:lpstr>
      <vt:lpstr>В главе государства</vt:lpstr>
      <vt:lpstr>Внешняя политика</vt:lpstr>
      <vt:lpstr>Оценки периода 2000-2008 годов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Путина</dc:title>
  <dc:creator>TIMA</dc:creator>
  <cp:lastModifiedBy>TIMA</cp:lastModifiedBy>
  <cp:revision>15</cp:revision>
  <dcterms:created xsi:type="dcterms:W3CDTF">2014-01-24T18:40:55Z</dcterms:created>
  <dcterms:modified xsi:type="dcterms:W3CDTF">2014-01-25T10:38:07Z</dcterms:modified>
</cp:coreProperties>
</file>