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7" r:id="rId5"/>
    <p:sldId id="261" r:id="rId6"/>
    <p:sldId id="265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429001"/>
            <a:ext cx="8458200" cy="1571635"/>
          </a:xfrm>
        </p:spPr>
        <p:txBody>
          <a:bodyPr>
            <a:noAutofit/>
          </a:bodyPr>
          <a:lstStyle/>
          <a:p>
            <a:r>
              <a:rPr lang="ru-RU" sz="6600" dirty="0" smtClean="0"/>
              <a:t>Как рождался </a:t>
            </a:r>
            <a:r>
              <a:rPr lang="ru-RU" sz="6600" dirty="0" err="1" smtClean="0"/>
              <a:t>топиарный</a:t>
            </a:r>
            <a:r>
              <a:rPr lang="ru-RU" sz="6600" dirty="0" smtClean="0"/>
              <a:t> уголок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взялась идея?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Наш учитель биологии Касьянова Людмила Викторовна побывала в Абакане и посетила парк </a:t>
            </a:r>
            <a:r>
              <a:rPr lang="ru-RU" dirty="0" err="1" smtClean="0"/>
              <a:t>топиарного</a:t>
            </a:r>
            <a:r>
              <a:rPr lang="ru-RU" dirty="0" smtClean="0"/>
              <a:t> искусства, созданный бывшим офицером ВВС Василием Антроповым. </a:t>
            </a:r>
          </a:p>
          <a:p>
            <a:pPr algn="just"/>
            <a:r>
              <a:rPr lang="ru-RU" dirty="0" smtClean="0"/>
              <a:t>Она так интересно рассказывала об этом парке, что мы решили создать у себя школьный </a:t>
            </a:r>
            <a:r>
              <a:rPr lang="ru-RU" dirty="0" err="1" smtClean="0"/>
              <a:t>топиарий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топиар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/>
              <a:t>Топиар</a:t>
            </a:r>
            <a:r>
              <a:rPr lang="ru-RU" b="1" dirty="0" smtClean="0"/>
              <a:t>-</a:t>
            </a:r>
            <a:r>
              <a:rPr lang="ru-RU" dirty="0" smtClean="0"/>
              <a:t> начавшееся в древности искусство фигурной стрижки деревьев и различных кустарников, придание растениям различной формы, например животных, архитектурных сооружений и т.п. </a:t>
            </a:r>
          </a:p>
          <a:p>
            <a:r>
              <a:rPr lang="ru-RU" b="1" dirty="0" err="1" smtClean="0"/>
              <a:t>Топиар</a:t>
            </a:r>
            <a:r>
              <a:rPr lang="ru-RU" b="1" dirty="0" smtClean="0"/>
              <a:t>-</a:t>
            </a:r>
            <a:r>
              <a:rPr lang="ru-RU" dirty="0" smtClean="0"/>
              <a:t> происходит от латинского </a:t>
            </a:r>
            <a:r>
              <a:rPr lang="ru-RU" dirty="0" err="1" smtClean="0"/>
              <a:t>топиариус</a:t>
            </a:r>
            <a:r>
              <a:rPr lang="ru-RU" dirty="0" smtClean="0"/>
              <a:t>- садовник ландшафтного </a:t>
            </a:r>
            <a:r>
              <a:rPr lang="ru-RU" dirty="0" err="1" smtClean="0"/>
              <a:t>орнамениа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Посадили кохию</a:t>
            </a:r>
            <a:endParaRPr lang="ru-RU" dirty="0"/>
          </a:p>
        </p:txBody>
      </p:sp>
      <p:pic>
        <p:nvPicPr>
          <p:cNvPr id="1026" name="Picture 2" descr="C:\Documents and Settings\Биология\Рабочий стол\Пришкольный участок\Топиар на конкурс\DSCF1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14298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Биология\Рабочий стол\Пришкольный участок\Топиар на конкурс\Топиар фото\DSCF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700975" cy="277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Биология\Рабочий стол\Пришкольный участок\Топиар на конкурс\Топиар фото\DSCF2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стригли</a:t>
            </a:r>
            <a:endParaRPr lang="ru-RU" dirty="0"/>
          </a:p>
        </p:txBody>
      </p:sp>
      <p:pic>
        <p:nvPicPr>
          <p:cNvPr id="4098" name="Picture 2" descr="C:\Documents and Settings\Биология\Рабочий стол\Пришкольный участок\Топиар на конкурс\Топиар фото\DSCF2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512612" cy="263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Биология\Рабочий стол\Пришкольный участок\Топиар на конкурс\Топиар фото\DSCF2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3"/>
            <a:ext cx="386904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Биология\Рабочий стол\Пришкольный участок\Топиар на конкурс\Топиар фото\DSCF2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857628"/>
            <a:ext cx="3798364" cy="284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Получился  лабиринт</a:t>
            </a:r>
            <a:endParaRPr lang="ru-RU" dirty="0"/>
          </a:p>
        </p:txBody>
      </p:sp>
      <p:pic>
        <p:nvPicPr>
          <p:cNvPr id="8194" name="Picture 2" descr="C:\Documents and Settings\Биология\Рабочий стол\Пришкольный участок\Топиар на конкурс\Топиар фото\DSCF2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534833" cy="265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Биология\Рабочий стол\Пришкольный участок\Топиар на конкурс\P1110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3918225" cy="254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Биология\Рабочий стол\Пришкольный участок\Топиар на конкурс\P1110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929066"/>
            <a:ext cx="3920614" cy="27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наш красавец- питон</a:t>
            </a:r>
            <a:endParaRPr lang="ru-RU" dirty="0"/>
          </a:p>
        </p:txBody>
      </p:sp>
      <p:pic>
        <p:nvPicPr>
          <p:cNvPr id="5122" name="Picture 2" descr="C:\Documents and Settings\Биология\Рабочий стол\Пришкольный участок\Топиар на конкурс\DSCF2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Людмиле Викторовне и всем ребятам, которые нам помогали</a:t>
            </a:r>
            <a:endParaRPr lang="ru-RU" dirty="0"/>
          </a:p>
        </p:txBody>
      </p:sp>
      <p:pic>
        <p:nvPicPr>
          <p:cNvPr id="7170" name="Picture 2" descr="C:\Documents and Settings\Биология\Рабочий стол\DSCF40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57224" y="1571612"/>
            <a:ext cx="4840302" cy="363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5357826"/>
            <a:ext cx="7500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Гуляева Юлия и Колтачихина Ксения – ученицы 8 б класса МБОУ- Ордынская средняя общеобразовательная  школа №1 им. Героя Советского Союза А.Д.Гаранина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129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Как рождался топиарный уголок</vt:lpstr>
      <vt:lpstr>Откуда взялась идея?</vt:lpstr>
      <vt:lpstr>Что такое топиар?</vt:lpstr>
      <vt:lpstr>Посадили кохию</vt:lpstr>
      <vt:lpstr>И стригли</vt:lpstr>
      <vt:lpstr>Получился  лабиринт</vt:lpstr>
      <vt:lpstr>А это наш красавец- питон</vt:lpstr>
      <vt:lpstr>Спасибо Людмиле Викторовне и всем ребятам, которые нам помогали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рождался топиарный уголок</dc:title>
  <cp:lastModifiedBy>admin</cp:lastModifiedBy>
  <cp:revision>18</cp:revision>
  <dcterms:modified xsi:type="dcterms:W3CDTF">2001-12-31T23:41:30Z</dcterms:modified>
</cp:coreProperties>
</file>