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69DC-A96F-4533-B442-20443B163558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AE533-1A67-4027-9E0C-5FADAFD82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в 10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№1. </a:t>
            </a:r>
            <a:r>
              <a:rPr lang="ru-RU" b="1" i="1" dirty="0"/>
              <a:t>Укажите слово, в котором ударение падает на третий слог</a:t>
            </a:r>
            <a:r>
              <a:rPr lang="ru-RU" b="1" i="1" dirty="0" smtClean="0"/>
              <a:t>.</a:t>
            </a:r>
            <a:br>
              <a:rPr lang="ru-RU" b="1" i="1" dirty="0" smtClean="0"/>
            </a:br>
            <a:endParaRPr lang="ru-RU" b="1" i="1" dirty="0" smtClean="0"/>
          </a:p>
          <a:p>
            <a:endParaRPr lang="ru-RU" dirty="0"/>
          </a:p>
          <a:p>
            <a:pPr lvl="1">
              <a:buNone/>
            </a:pPr>
            <a:r>
              <a:rPr lang="ru-RU" b="1" dirty="0"/>
              <a:t>1</a:t>
            </a:r>
            <a:r>
              <a:rPr lang="ru-RU" sz="3200" i="1" dirty="0"/>
              <a:t>) ходатайство </a:t>
            </a:r>
            <a:r>
              <a:rPr lang="ru-RU" i="1" dirty="0"/>
              <a:t>2) кулинария 3) </a:t>
            </a:r>
            <a:r>
              <a:rPr lang="ru-RU" i="1" dirty="0" smtClean="0"/>
              <a:t>памятуя  </a:t>
            </a:r>
            <a:br>
              <a:rPr lang="ru-RU" i="1" dirty="0" smtClean="0"/>
            </a:br>
            <a:r>
              <a:rPr lang="ru-RU" i="1" dirty="0" smtClean="0"/>
              <a:t>4</a:t>
            </a:r>
            <a:r>
              <a:rPr lang="ru-RU" i="1" dirty="0"/>
              <a:t>) феномен 5) красивее</a:t>
            </a:r>
          </a:p>
          <a:p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Задание №10. </a:t>
            </a:r>
            <a:r>
              <a:rPr lang="ru-RU" b="1" i="1" dirty="0"/>
              <a:t>Расставьте знаки препинания в предложении.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«Мёртвых душах»(1) Гоголь следовал принципам того критического</a:t>
            </a:r>
          </a:p>
          <a:p>
            <a:pPr>
              <a:buNone/>
            </a:pPr>
            <a:r>
              <a:rPr lang="ru-RU" dirty="0" smtClean="0"/>
              <a:t>	направления (2) характеристику (3)которого(4)он </a:t>
            </a:r>
            <a:r>
              <a:rPr lang="ru-RU" dirty="0"/>
              <a:t>дал сам в одной из глав поэмы.</a:t>
            </a:r>
          </a:p>
          <a:p>
            <a:r>
              <a:rPr lang="ru-RU" b="1" i="1" dirty="0"/>
              <a:t>Варианты ответа: </a:t>
            </a:r>
            <a:r>
              <a:rPr lang="ru-RU" i="1" dirty="0"/>
              <a:t>1)1,2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2)3 </a:t>
            </a:r>
            <a:br>
              <a:rPr lang="ru-RU" i="1" dirty="0" smtClean="0"/>
            </a:br>
            <a:r>
              <a:rPr lang="ru-RU" i="1" dirty="0" smtClean="0"/>
              <a:t>3)2,4 </a:t>
            </a:r>
            <a:br>
              <a:rPr lang="ru-RU" i="1" dirty="0" smtClean="0"/>
            </a:br>
            <a:r>
              <a:rPr lang="ru-RU" i="1" dirty="0" smtClean="0"/>
              <a:t>4)2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Задание №11. </a:t>
            </a:r>
            <a:r>
              <a:rPr lang="ru-RU" sz="3200" b="1" i="1" dirty="0"/>
              <a:t>Укажите предложение с ВВОДНЫМ словом (знаки препинания не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расставлены).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363272" cy="3849291"/>
          </a:xfrm>
        </p:spPr>
        <p:txBody>
          <a:bodyPr/>
          <a:lstStyle/>
          <a:p>
            <a:r>
              <a:rPr lang="ru-RU" dirty="0"/>
              <a:t>1) Вот кажется солнце коснулось тихой воды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  <a:p>
            <a:r>
              <a:rPr lang="ru-RU" dirty="0"/>
              <a:t>2) Океан кажется заснувшим и тихим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  <a:p>
            <a:r>
              <a:rPr lang="ru-RU" dirty="0"/>
              <a:t>3) Тогда небо казалось бездонным морем.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Задание №12. </a:t>
            </a:r>
            <a:r>
              <a:rPr lang="ru-RU" sz="3200" b="1" i="1" dirty="0"/>
              <a:t>Укажите предложение, в котором цитата оформлена НЕВЕРНО.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1) Д.С. Лихачёв писал: «Язык человека – точный показатель его человеческих качеств».</a:t>
            </a:r>
          </a:p>
          <a:p>
            <a:r>
              <a:rPr lang="ru-RU" dirty="0"/>
              <a:t>2) Поэт В. Брюсов считал, что все предметы старой прозы волшебством озарены.</a:t>
            </a:r>
          </a:p>
          <a:p>
            <a:r>
              <a:rPr lang="ru-RU" dirty="0"/>
              <a:t>3) «Совесть,- отмечал А.С. Пушкин,- когтистый зверь, скребущий сердце».</a:t>
            </a:r>
          </a:p>
          <a:p>
            <a:r>
              <a:rPr lang="ru-RU" dirty="0"/>
              <a:t>4) «В опыте своём мы не жизнь, а себя познаём», - такое мнение высказал М.М. </a:t>
            </a:r>
            <a:r>
              <a:rPr lang="ru-RU" dirty="0" smtClean="0"/>
              <a:t>Пришвин.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Задание №13. </a:t>
            </a:r>
            <a:r>
              <a:rPr lang="ru-RU" sz="3200" b="1" i="1" dirty="0"/>
              <a:t>Выберите грамматически правильное продолжение предложения.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Окончив медицинское училище</a:t>
            </a:r>
            <a:r>
              <a:rPr lang="ru-RU" b="1" dirty="0" smtClean="0"/>
              <a:t>,</a:t>
            </a:r>
            <a:br>
              <a:rPr lang="ru-RU" b="1" dirty="0" smtClean="0"/>
            </a:br>
            <a:endParaRPr lang="ru-RU" dirty="0"/>
          </a:p>
          <a:p>
            <a:r>
              <a:rPr lang="ru-RU" dirty="0"/>
              <a:t>1) нас направили в больницу.</a:t>
            </a:r>
          </a:p>
          <a:p>
            <a:r>
              <a:rPr lang="ru-RU" dirty="0"/>
              <a:t>2) мне был присвоен десятый разряд.</a:t>
            </a:r>
          </a:p>
          <a:p>
            <a:r>
              <a:rPr lang="ru-RU" dirty="0"/>
              <a:t>3) многие из ребят уехали работать в деревню.</a:t>
            </a:r>
          </a:p>
          <a:p>
            <a:r>
              <a:rPr lang="ru-RU" dirty="0"/>
              <a:t>4) все преподаватели советовали мне продолжать учёбу в институте.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3272" cy="1777678"/>
          </a:xfrm>
        </p:spPr>
        <p:txBody>
          <a:bodyPr>
            <a:noAutofit/>
          </a:bodyPr>
          <a:lstStyle/>
          <a:p>
            <a:r>
              <a:rPr lang="ru-RU" sz="2400" b="1" dirty="0"/>
              <a:t>Задание №14. </a:t>
            </a:r>
            <a:r>
              <a:rPr lang="ru-RU" sz="2400" b="1" i="1" dirty="0"/>
              <a:t>Укажите номер предложения, которое соединяется с предыдущим при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/>
              <a:t>помощи личного местоимения и частицы</a:t>
            </a:r>
            <a:r>
              <a:rPr lang="ru-RU" sz="3200" b="1" i="1" dirty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219256" cy="3849291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1200" dirty="0" smtClean="0"/>
              <a:t>(1)И.С</a:t>
            </a:r>
            <a:r>
              <a:rPr lang="ru-RU" sz="11200" dirty="0"/>
              <a:t>. Тургенев в </a:t>
            </a:r>
            <a:r>
              <a:rPr lang="ru-RU" sz="11200" dirty="0" smtClean="0"/>
              <a:t>юности </a:t>
            </a:r>
            <a:r>
              <a:rPr lang="ru-RU" sz="11200" dirty="0"/>
              <a:t>больше говорил по-французски, чем по-русски, как все дворяне</a:t>
            </a:r>
          </a:p>
          <a:p>
            <a:pPr algn="just">
              <a:buNone/>
            </a:pPr>
            <a:r>
              <a:rPr lang="ru-RU" sz="11200" dirty="0"/>
              <a:t>того времени. (2)Значительную часть жизни писатель провёл во Франции. (3)</a:t>
            </a:r>
            <a:r>
              <a:rPr lang="ru-RU" sz="11200" b="1" dirty="0"/>
              <a:t> </a:t>
            </a:r>
            <a:r>
              <a:rPr lang="ru-RU" sz="11200" dirty="0"/>
              <a:t>Уж,</a:t>
            </a:r>
          </a:p>
          <a:p>
            <a:pPr algn="just">
              <a:buNone/>
            </a:pPr>
            <a:r>
              <a:rPr lang="ru-RU" sz="11200" dirty="0"/>
              <a:t>кажется, ему-то следовало бы говорить как парижанин. (4)Но обожавшие Тургенева</a:t>
            </a:r>
          </a:p>
          <a:p>
            <a:pPr algn="just">
              <a:buNone/>
            </a:pPr>
            <a:r>
              <a:rPr lang="ru-RU" sz="11200" dirty="0"/>
              <a:t>мемуаристы-французы, братья Гонкуры, пишут, что и в зените своей французской славы</a:t>
            </a:r>
          </a:p>
          <a:p>
            <a:pPr algn="just">
              <a:buNone/>
            </a:pPr>
            <a:r>
              <a:rPr lang="ru-RU" sz="11200" dirty="0"/>
              <a:t>Иван Сергеевич говорил по-французски с характерным русским акцентом. </a:t>
            </a:r>
          </a:p>
          <a:p>
            <a:pPr algn="just">
              <a:buNone/>
            </a:pP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№2. </a:t>
            </a:r>
            <a:r>
              <a:rPr lang="ru-RU" b="1" i="1" dirty="0" smtClean="0"/>
              <a:t>Укажите пример с ошибкой в управлении.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r>
              <a:rPr lang="ru-RU" i="1" dirty="0" smtClean="0"/>
              <a:t>1</a:t>
            </a:r>
            <a:r>
              <a:rPr lang="ru-RU" i="1" dirty="0"/>
              <a:t>) Нужно сделать окружающую природу более красивую</a:t>
            </a:r>
            <a:r>
              <a:rPr lang="ru-RU" i="1" dirty="0" smtClean="0"/>
              <a:t>.</a:t>
            </a:r>
            <a:br>
              <a:rPr lang="ru-RU" i="1" dirty="0" smtClean="0"/>
            </a:br>
            <a:endParaRPr lang="ru-RU" i="1" dirty="0"/>
          </a:p>
          <a:p>
            <a:r>
              <a:rPr lang="ru-RU" i="1" dirty="0"/>
              <a:t>2) Михаил должен был работать вместо неожиданно заболевшего товарища</a:t>
            </a:r>
            <a:r>
              <a:rPr lang="ru-RU" i="1" dirty="0" smtClean="0"/>
              <a:t>.</a:t>
            </a:r>
            <a:br>
              <a:rPr lang="ru-RU" i="1" dirty="0" smtClean="0"/>
            </a:br>
            <a:endParaRPr lang="ru-RU" i="1" dirty="0"/>
          </a:p>
          <a:p>
            <a:r>
              <a:rPr lang="ru-RU" i="1" dirty="0"/>
              <a:t>3) Солнце, спрятавшись за узкое сизое облако, золотит края его.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№3. </a:t>
            </a:r>
            <a:r>
              <a:rPr lang="ru-RU" b="1" i="1" dirty="0" smtClean="0"/>
              <a:t>Вставьте пропущенные гласные.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91264" cy="4065315"/>
          </a:xfrm>
        </p:spPr>
        <p:txBody>
          <a:bodyPr/>
          <a:lstStyle/>
          <a:p>
            <a:r>
              <a:rPr lang="ru-RU" dirty="0" smtClean="0"/>
              <a:t>Об</a:t>
            </a:r>
            <a:r>
              <a:rPr lang="ru-RU" dirty="0"/>
              <a:t>..</a:t>
            </a:r>
            <a:r>
              <a:rPr lang="ru-RU" dirty="0" err="1"/>
              <a:t>яние</a:t>
            </a:r>
            <a:r>
              <a:rPr lang="ru-RU" dirty="0"/>
              <a:t>, </a:t>
            </a:r>
            <a:r>
              <a:rPr lang="ru-RU" dirty="0" smtClean="0"/>
              <a:t> р</a:t>
            </a:r>
            <a:r>
              <a:rPr lang="ru-RU" dirty="0"/>
              <a:t>..</a:t>
            </a:r>
            <a:r>
              <a:rPr lang="ru-RU" dirty="0" err="1"/>
              <a:t>альный</a:t>
            </a:r>
            <a:r>
              <a:rPr lang="ru-RU" dirty="0" smtClean="0"/>
              <a:t>,  </a:t>
            </a:r>
            <a:r>
              <a:rPr lang="ru-RU" dirty="0"/>
              <a:t>трансп..</a:t>
            </a:r>
            <a:r>
              <a:rPr lang="ru-RU" dirty="0" err="1"/>
              <a:t>рт</a:t>
            </a:r>
            <a:r>
              <a:rPr lang="ru-RU" dirty="0" smtClean="0"/>
              <a:t>,  </a:t>
            </a:r>
            <a:r>
              <a:rPr lang="ru-RU" dirty="0"/>
              <a:t>р..</a:t>
            </a:r>
            <a:r>
              <a:rPr lang="ru-RU" dirty="0" err="1"/>
              <a:t>цензия</a:t>
            </a:r>
            <a:r>
              <a:rPr lang="ru-RU" dirty="0"/>
              <a:t>, м..</a:t>
            </a:r>
            <a:r>
              <a:rPr lang="ru-RU" dirty="0" err="1"/>
              <a:t>мориальный</a:t>
            </a:r>
            <a:r>
              <a:rPr lang="ru-RU" dirty="0" smtClean="0"/>
              <a:t>,  </a:t>
            </a:r>
            <a:r>
              <a:rPr lang="ru-RU" dirty="0"/>
              <a:t>св..</a:t>
            </a:r>
            <a:r>
              <a:rPr lang="ru-RU" dirty="0" err="1"/>
              <a:t>детельство</a:t>
            </a:r>
            <a:r>
              <a:rPr lang="ru-RU" dirty="0"/>
              <a:t>, </a:t>
            </a:r>
            <a:r>
              <a:rPr lang="ru-RU" dirty="0" smtClean="0"/>
              <a:t> пр</a:t>
            </a:r>
            <a:r>
              <a:rPr lang="ru-RU" dirty="0"/>
              <a:t>..</a:t>
            </a:r>
            <a:r>
              <a:rPr lang="ru-RU" dirty="0" err="1"/>
              <a:t>оритет</a:t>
            </a:r>
            <a:r>
              <a:rPr lang="ru-RU" dirty="0"/>
              <a:t>,</a:t>
            </a:r>
          </a:p>
          <a:p>
            <a:r>
              <a:rPr lang="ru-RU" dirty="0"/>
              <a:t>м..</a:t>
            </a:r>
            <a:r>
              <a:rPr lang="ru-RU" dirty="0" err="1" smtClean="0"/>
              <a:t>нолог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r>
              <a:rPr lang="ru-RU" b="1" i="1" dirty="0"/>
              <a:t>Варианты ответа: </a:t>
            </a:r>
            <a:r>
              <a:rPr lang="ru-RU" dirty="0"/>
              <a:t>1)О,Е,А,Е,Е,И,И,О 2)О,И,О,Е,И,Е,Е,О </a:t>
            </a:r>
            <a:r>
              <a:rPr lang="ru-RU" b="1" dirty="0"/>
              <a:t>3)А,Е,О,Е,Е,И,И,О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lvl="1"/>
            <a:r>
              <a:rPr lang="ru-RU" sz="2400" b="1" dirty="0" smtClean="0"/>
              <a:t>Задание №4. </a:t>
            </a:r>
            <a:r>
              <a:rPr lang="ru-RU" sz="2400" b="1" i="1" dirty="0" smtClean="0"/>
              <a:t>Укажите строчку, в каждом слове которой на месте пропуска пишется</a:t>
            </a:r>
            <a:endParaRPr lang="ru-RU" sz="24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разбушевавш</a:t>
            </a:r>
            <a:r>
              <a:rPr lang="ru-RU" dirty="0"/>
              <a:t>..</a:t>
            </a:r>
            <a:r>
              <a:rPr lang="ru-RU" dirty="0" err="1"/>
              <a:t>мся</a:t>
            </a:r>
            <a:r>
              <a:rPr lang="ru-RU" dirty="0"/>
              <a:t> </a:t>
            </a:r>
            <a:r>
              <a:rPr lang="ru-RU" dirty="0" err="1"/>
              <a:t>пламен</a:t>
            </a:r>
            <a:r>
              <a:rPr lang="ru-RU" dirty="0"/>
              <a:t>..м, в </a:t>
            </a:r>
            <a:r>
              <a:rPr lang="ru-RU" dirty="0" err="1"/>
              <a:t>надвигающ</a:t>
            </a:r>
            <a:r>
              <a:rPr lang="ru-RU" dirty="0"/>
              <a:t>..</a:t>
            </a:r>
            <a:r>
              <a:rPr lang="ru-RU" dirty="0" err="1"/>
              <a:t>мся</a:t>
            </a:r>
            <a:r>
              <a:rPr lang="ru-RU" dirty="0"/>
              <a:t> </a:t>
            </a:r>
            <a:r>
              <a:rPr lang="ru-RU" dirty="0" err="1"/>
              <a:t>ненасть</a:t>
            </a:r>
            <a:r>
              <a:rPr lang="ru-RU" dirty="0"/>
              <a:t>.., расстрел..</a:t>
            </a:r>
            <a:r>
              <a:rPr lang="ru-RU" dirty="0" err="1"/>
              <a:t>нный</a:t>
            </a:r>
            <a:r>
              <a:rPr lang="ru-RU" dirty="0"/>
              <a:t>,</a:t>
            </a:r>
          </a:p>
          <a:p>
            <a:r>
              <a:rPr lang="ru-RU" dirty="0" err="1"/>
              <a:t>услыш</a:t>
            </a:r>
            <a:r>
              <a:rPr lang="ru-RU" dirty="0"/>
              <a:t>..</a:t>
            </a:r>
            <a:r>
              <a:rPr lang="ru-RU" dirty="0" err="1" smtClean="0"/>
              <a:t>нный</a:t>
            </a:r>
            <a:endParaRPr lang="ru-RU" dirty="0"/>
          </a:p>
          <a:p>
            <a:r>
              <a:rPr lang="ru-RU" dirty="0"/>
              <a:t>2) в </a:t>
            </a:r>
            <a:r>
              <a:rPr lang="ru-RU" dirty="0" err="1"/>
              <a:t>настоящ</a:t>
            </a:r>
            <a:r>
              <a:rPr lang="ru-RU" dirty="0"/>
              <a:t>..м времен.., </a:t>
            </a:r>
            <a:r>
              <a:rPr lang="ru-RU" dirty="0" err="1"/>
              <a:t>путешеству</a:t>
            </a:r>
            <a:r>
              <a:rPr lang="ru-RU" dirty="0"/>
              <a:t>..м в Подмосковье.., в </a:t>
            </a:r>
            <a:r>
              <a:rPr lang="ru-RU" dirty="0" err="1"/>
              <a:t>лучш</a:t>
            </a:r>
            <a:r>
              <a:rPr lang="ru-RU" dirty="0"/>
              <a:t>..м </a:t>
            </a:r>
            <a:r>
              <a:rPr lang="ru-RU" dirty="0" err="1"/>
              <a:t>произведени</a:t>
            </a:r>
            <a:r>
              <a:rPr lang="ru-RU" dirty="0" smtClean="0"/>
              <a:t>..</a:t>
            </a:r>
            <a:endParaRPr lang="ru-RU" dirty="0"/>
          </a:p>
          <a:p>
            <a:r>
              <a:rPr lang="ru-RU" dirty="0"/>
              <a:t>3) в колюч..</a:t>
            </a:r>
            <a:r>
              <a:rPr lang="ru-RU" dirty="0" err="1"/>
              <a:t>й</a:t>
            </a:r>
            <a:r>
              <a:rPr lang="ru-RU" dirty="0"/>
              <a:t> проволок.., </a:t>
            </a:r>
            <a:r>
              <a:rPr lang="ru-RU" dirty="0" err="1"/>
              <a:t>посе</a:t>
            </a:r>
            <a:r>
              <a:rPr lang="ru-RU" dirty="0"/>
              <a:t>..</a:t>
            </a:r>
            <a:r>
              <a:rPr lang="ru-RU" dirty="0" err="1"/>
              <a:t>ть</a:t>
            </a:r>
            <a:r>
              <a:rPr lang="ru-RU" dirty="0"/>
              <a:t>, </a:t>
            </a:r>
            <a:r>
              <a:rPr lang="ru-RU" dirty="0" err="1"/>
              <a:t>запа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</a:t>
            </a:r>
            <a:r>
              <a:rPr lang="ru-RU" dirty="0" err="1"/>
              <a:t>слуша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 в </a:t>
            </a:r>
            <a:r>
              <a:rPr lang="ru-RU" dirty="0" err="1"/>
              <a:t>планетари</a:t>
            </a:r>
            <a:r>
              <a:rPr lang="ru-RU" dirty="0" smtClean="0"/>
              <a:t>..</a:t>
            </a:r>
            <a:br>
              <a:rPr lang="ru-RU" dirty="0" smtClean="0"/>
            </a:br>
            <a:r>
              <a:rPr lang="ru-RU" dirty="0"/>
              <a:t>4) </a:t>
            </a:r>
            <a:r>
              <a:rPr lang="ru-RU" dirty="0" err="1"/>
              <a:t>созревающ</a:t>
            </a:r>
            <a:r>
              <a:rPr lang="ru-RU" dirty="0"/>
              <a:t>..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пшениц</a:t>
            </a:r>
            <a:r>
              <a:rPr lang="ru-RU" dirty="0"/>
              <a:t>..</a:t>
            </a:r>
            <a:r>
              <a:rPr lang="ru-RU" dirty="0" err="1"/>
              <a:t>й</a:t>
            </a:r>
            <a:r>
              <a:rPr lang="ru-RU" dirty="0"/>
              <a:t>, стел..</a:t>
            </a:r>
            <a:r>
              <a:rPr lang="ru-RU" dirty="0" err="1"/>
              <a:t>шь</a:t>
            </a:r>
            <a:r>
              <a:rPr lang="ru-RU" dirty="0"/>
              <a:t>, </a:t>
            </a:r>
            <a:r>
              <a:rPr lang="ru-RU" dirty="0" err="1"/>
              <a:t>выстро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на горяч..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батаре</a:t>
            </a:r>
            <a:r>
              <a:rPr lang="ru-RU" dirty="0"/>
              <a:t>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91264" cy="24342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Задание №5. </a:t>
            </a:r>
            <a:r>
              <a:rPr lang="ru-RU" sz="3200" b="1" i="1" dirty="0" smtClean="0"/>
              <a:t>Укажите строчку, в каждом слове которой на месте пропуска пишется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буква З.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799288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1) во.. звание, ..</a:t>
            </a:r>
            <a:r>
              <a:rPr lang="ru-RU" dirty="0" err="1"/>
              <a:t>делка</a:t>
            </a:r>
            <a:r>
              <a:rPr lang="ru-RU" i="1" dirty="0"/>
              <a:t>, </a:t>
            </a:r>
            <a:r>
              <a:rPr lang="ru-RU" dirty="0"/>
              <a:t>и..брать</a:t>
            </a:r>
            <a:r>
              <a:rPr lang="ru-RU" i="1" dirty="0"/>
              <a:t>, </a:t>
            </a:r>
            <a:r>
              <a:rPr lang="ru-RU" dirty="0"/>
              <a:t>ни..ходящий</a:t>
            </a:r>
            <a:r>
              <a:rPr lang="ru-RU" i="1" dirty="0"/>
              <a:t>, </a:t>
            </a:r>
            <a:r>
              <a:rPr lang="ru-RU" dirty="0" err="1"/>
              <a:t>бе</a:t>
            </a:r>
            <a:r>
              <a:rPr lang="ru-RU" dirty="0"/>
              <a:t>..</a:t>
            </a:r>
            <a:r>
              <a:rPr lang="ru-RU" dirty="0" err="1"/>
              <a:t>правный</a:t>
            </a:r>
            <a:r>
              <a:rPr lang="ru-RU" i="1" dirty="0"/>
              <a:t>, </a:t>
            </a:r>
            <a:r>
              <a:rPr lang="ru-RU" dirty="0" err="1"/>
              <a:t>неи</a:t>
            </a:r>
            <a:r>
              <a:rPr lang="ru-RU" dirty="0"/>
              <a:t>..</a:t>
            </a:r>
            <a:r>
              <a:rPr lang="ru-RU" dirty="0" err="1" smtClean="0"/>
              <a:t>правимый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r>
              <a:rPr lang="ru-RU" dirty="0"/>
              <a:t>2) во..</a:t>
            </a:r>
            <a:r>
              <a:rPr lang="ru-RU" dirty="0" err="1"/>
              <a:t>стание</a:t>
            </a:r>
            <a:r>
              <a:rPr lang="ru-RU" i="1" dirty="0"/>
              <a:t>, </a:t>
            </a:r>
            <a:r>
              <a:rPr lang="ru-RU" dirty="0" err="1"/>
              <a:t>вра</a:t>
            </a:r>
            <a:r>
              <a:rPr lang="ru-RU" dirty="0"/>
              <a:t>..сыпную</a:t>
            </a:r>
            <a:r>
              <a:rPr lang="ru-RU" i="1" dirty="0"/>
              <a:t>, </a:t>
            </a:r>
            <a:r>
              <a:rPr lang="ru-RU" dirty="0" err="1"/>
              <a:t>ра</a:t>
            </a:r>
            <a:r>
              <a:rPr lang="ru-RU" dirty="0"/>
              <a:t>..считывать, не..</a:t>
            </a:r>
            <a:r>
              <a:rPr lang="ru-RU" dirty="0" err="1"/>
              <a:t>доровится</a:t>
            </a:r>
            <a:r>
              <a:rPr lang="ru-RU" i="1" dirty="0"/>
              <a:t>, </a:t>
            </a:r>
            <a:r>
              <a:rPr lang="ru-RU" dirty="0" err="1"/>
              <a:t>ра</a:t>
            </a:r>
            <a:r>
              <a:rPr lang="ru-RU" dirty="0"/>
              <a:t>..</a:t>
            </a:r>
            <a:r>
              <a:rPr lang="ru-RU" dirty="0" err="1"/>
              <a:t>певка</a:t>
            </a:r>
            <a:r>
              <a:rPr lang="ru-RU" i="1" dirty="0"/>
              <a:t>, </a:t>
            </a:r>
            <a:r>
              <a:rPr lang="ru-RU" dirty="0"/>
              <a:t>во..</a:t>
            </a:r>
            <a:r>
              <a:rPr lang="ru-RU" dirty="0" err="1" smtClean="0"/>
              <a:t>вратный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r>
              <a:rPr lang="ru-RU" dirty="0"/>
              <a:t>3) во..зрение</a:t>
            </a:r>
            <a:r>
              <a:rPr lang="ru-RU" i="1" dirty="0"/>
              <a:t>, </a:t>
            </a:r>
            <a:r>
              <a:rPr lang="ru-RU" dirty="0"/>
              <a:t>..</a:t>
            </a:r>
            <a:r>
              <a:rPr lang="ru-RU" dirty="0" err="1"/>
              <a:t>дравствуйте</a:t>
            </a:r>
            <a:r>
              <a:rPr lang="ru-RU" i="1" dirty="0"/>
              <a:t>, </a:t>
            </a:r>
            <a:r>
              <a:rPr lang="ru-RU" dirty="0" err="1"/>
              <a:t>бе</a:t>
            </a:r>
            <a:r>
              <a:rPr lang="ru-RU" dirty="0"/>
              <a:t>..рыбье</a:t>
            </a:r>
            <a:r>
              <a:rPr lang="ru-RU" i="1" dirty="0"/>
              <a:t>, </a:t>
            </a:r>
            <a:r>
              <a:rPr lang="ru-RU" dirty="0"/>
              <a:t>и..</a:t>
            </a:r>
            <a:r>
              <a:rPr lang="ru-RU" dirty="0" err="1"/>
              <a:t>вержение</a:t>
            </a:r>
            <a:r>
              <a:rPr lang="ru-RU" i="1" dirty="0"/>
              <a:t>, </a:t>
            </a:r>
            <a:r>
              <a:rPr lang="ru-RU" dirty="0" err="1"/>
              <a:t>ра</a:t>
            </a:r>
            <a:r>
              <a:rPr lang="ru-RU" dirty="0"/>
              <a:t>..бивать</a:t>
            </a:r>
            <a:r>
              <a:rPr lang="ru-RU" i="1" dirty="0"/>
              <a:t>, </a:t>
            </a:r>
            <a:r>
              <a:rPr lang="ru-RU" dirty="0"/>
              <a:t>ни..</a:t>
            </a:r>
            <a:r>
              <a:rPr lang="ru-RU" dirty="0" err="1" smtClean="0"/>
              <a:t>вергать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  <a:p>
            <a:r>
              <a:rPr lang="ru-RU" dirty="0"/>
              <a:t>4) ..борный, </a:t>
            </a:r>
            <a:r>
              <a:rPr lang="ru-RU" dirty="0" err="1"/>
              <a:t>бе</a:t>
            </a:r>
            <a:r>
              <a:rPr lang="ru-RU" dirty="0"/>
              <a:t>..спорный, </a:t>
            </a:r>
            <a:r>
              <a:rPr lang="ru-RU" dirty="0" err="1"/>
              <a:t>ра</a:t>
            </a:r>
            <a:r>
              <a:rPr lang="ru-RU" dirty="0"/>
              <a:t>..граничить, и..порченный, вы..</a:t>
            </a:r>
            <a:r>
              <a:rPr lang="ru-RU" dirty="0" err="1"/>
              <a:t>доровление</a:t>
            </a:r>
            <a:r>
              <a:rPr lang="ru-RU" dirty="0"/>
              <a:t>, </a:t>
            </a:r>
            <a:r>
              <a:rPr lang="ru-RU" dirty="0" err="1"/>
              <a:t>вра</a:t>
            </a:r>
            <a:r>
              <a:rPr lang="ru-RU" dirty="0"/>
              <a:t>..плох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7008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Задание №6. </a:t>
            </a:r>
            <a:r>
              <a:rPr lang="ru-RU" sz="3200" b="1" i="1" dirty="0" smtClean="0"/>
              <a:t>Укажите строчку, в которой все слова с «НЕ» должны писаться РАЗДЕЛЬНО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1)одет </a:t>
            </a:r>
            <a:r>
              <a:rPr lang="ru-RU" dirty="0"/>
              <a:t>(не)по-весеннему, (не)сдав, (не)правильно, (не)</a:t>
            </a:r>
            <a:r>
              <a:rPr lang="ru-RU" dirty="0" err="1"/>
              <a:t>вдомёк</a:t>
            </a:r>
            <a:r>
              <a:rPr lang="ru-RU" dirty="0"/>
              <a:t>, (</a:t>
            </a:r>
            <a:r>
              <a:rPr lang="ru-RU" dirty="0" err="1"/>
              <a:t>не</a:t>
            </a:r>
            <a:r>
              <a:rPr lang="ru-RU" dirty="0"/>
              <a:t>)выполненная работа,</a:t>
            </a:r>
          </a:p>
          <a:p>
            <a:r>
              <a:rPr lang="ru-RU" dirty="0"/>
              <a:t>(не)достаток</a:t>
            </a:r>
          </a:p>
          <a:p>
            <a:r>
              <a:rPr lang="ru-RU" dirty="0"/>
              <a:t>2) (не)должен, (не)у(кого), (не)</a:t>
            </a:r>
            <a:r>
              <a:rPr lang="ru-RU" dirty="0" err="1"/>
              <a:t>гаданный</a:t>
            </a:r>
            <a:r>
              <a:rPr lang="ru-RU" dirty="0"/>
              <a:t>, (</a:t>
            </a:r>
            <a:r>
              <a:rPr lang="ru-RU" dirty="0" err="1"/>
              <a:t>не</a:t>
            </a:r>
            <a:r>
              <a:rPr lang="ru-RU" dirty="0"/>
              <a:t>)засеянное рожью поле, (не)здоров,</a:t>
            </a:r>
          </a:p>
          <a:p>
            <a:r>
              <a:rPr lang="ru-RU" dirty="0"/>
              <a:t>(не)</a:t>
            </a:r>
            <a:r>
              <a:rPr lang="ru-RU" dirty="0" err="1"/>
              <a:t>навистный</a:t>
            </a:r>
            <a:endParaRPr lang="ru-RU" dirty="0"/>
          </a:p>
          <a:p>
            <a:r>
              <a:rPr lang="ru-RU" dirty="0"/>
              <a:t>3) (не)смотря в конспект, вовсе (не)правильный, пример (не)решён, (не)чем, (не)</a:t>
            </a:r>
            <a:r>
              <a:rPr lang="ru-RU" dirty="0" err="1"/>
              <a:t>годовать</a:t>
            </a:r>
            <a:r>
              <a:rPr lang="ru-RU" dirty="0"/>
              <a:t>,</a:t>
            </a:r>
          </a:p>
          <a:p>
            <a:r>
              <a:rPr lang="ru-RU" dirty="0"/>
              <a:t>(не)смышленый</a:t>
            </a:r>
          </a:p>
          <a:p>
            <a:r>
              <a:rPr lang="ru-RU" dirty="0"/>
              <a:t>4) (не)всякая, (не)купленный в магазине торт, (не)глубоко, а мелко, (не)рассказав,</a:t>
            </a:r>
          </a:p>
          <a:p>
            <a:r>
              <a:rPr lang="ru-RU" dirty="0"/>
              <a:t>(не)два, (не)мог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556792"/>
          </a:xfrm>
        </p:spPr>
        <p:txBody>
          <a:bodyPr>
            <a:noAutofit/>
          </a:bodyPr>
          <a:lstStyle/>
          <a:p>
            <a:r>
              <a:rPr lang="ru-RU" sz="3200" b="1" dirty="0"/>
              <a:t>Задание №7. </a:t>
            </a:r>
            <a:r>
              <a:rPr lang="ru-RU" sz="3200" b="1" i="1" dirty="0"/>
              <a:t>Укажите строчку, каждое слово которой пишется СЛИТНО.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1) (место)жительства, (полу)денный, (темно)синий, (прямо)угольный, (из)под,</a:t>
            </a:r>
          </a:p>
          <a:p>
            <a:r>
              <a:rPr lang="ru-RU" dirty="0"/>
              <a:t>(премьер)министр</a:t>
            </a:r>
          </a:p>
          <a:p>
            <a:r>
              <a:rPr lang="ru-RU" dirty="0"/>
              <a:t>2) (пол)стола, (кое)где, (по)новому (говорить), (пресс)конференция, (</a:t>
            </a:r>
            <a:r>
              <a:rPr lang="ru-RU" dirty="0" err="1"/>
              <a:t>северо</a:t>
            </a:r>
            <a:r>
              <a:rPr lang="ru-RU" dirty="0"/>
              <a:t>)восточный,</a:t>
            </a:r>
          </a:p>
          <a:p>
            <a:r>
              <a:rPr lang="ru-RU" dirty="0"/>
              <a:t>(кругло)годичный</a:t>
            </a:r>
          </a:p>
          <a:p>
            <a:r>
              <a:rPr lang="ru-RU" dirty="0"/>
              <a:t>3) (по)пятеро, (бело)</a:t>
            </a:r>
            <a:r>
              <a:rPr lang="ru-RU" dirty="0" err="1"/>
              <a:t>лицый</a:t>
            </a:r>
            <a:r>
              <a:rPr lang="ru-RU" dirty="0"/>
              <a:t>, (пол)ананаса, (экс)чемпион, (стен)газета,</a:t>
            </a:r>
          </a:p>
          <a:p>
            <a:r>
              <a:rPr lang="ru-RU" dirty="0"/>
              <a:t>(воздушно)десантный</a:t>
            </a:r>
          </a:p>
          <a:p>
            <a:r>
              <a:rPr lang="ru-RU" dirty="0"/>
              <a:t>4) (по)ближе, (пол)каюты, (много)</a:t>
            </a:r>
            <a:r>
              <a:rPr lang="ru-RU" dirty="0" err="1"/>
              <a:t>голосие</a:t>
            </a:r>
            <a:r>
              <a:rPr lang="ru-RU" dirty="0"/>
              <a:t>, (</a:t>
            </a:r>
            <a:r>
              <a:rPr lang="ru-RU" dirty="0" err="1"/>
              <a:t>жизне</a:t>
            </a:r>
            <a:r>
              <a:rPr lang="ru-RU" dirty="0"/>
              <a:t>)стойкий, (</a:t>
            </a:r>
            <a:r>
              <a:rPr lang="ru-RU" dirty="0" smtClean="0"/>
              <a:t>вечно)зелёный, (древне)римский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76456" cy="2532956"/>
          </a:xfrm>
        </p:spPr>
        <p:txBody>
          <a:bodyPr>
            <a:normAutofit/>
          </a:bodyPr>
          <a:lstStyle/>
          <a:p>
            <a:r>
              <a:rPr lang="ru-RU" sz="3200" b="1" dirty="0"/>
              <a:t>Задание №8. </a:t>
            </a:r>
            <a:r>
              <a:rPr lang="ru-RU" sz="3200" b="1" i="1" dirty="0"/>
              <a:t>Укажите сложное предложение с придаточным места.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363272" cy="3993307"/>
          </a:xfrm>
        </p:spPr>
        <p:txBody>
          <a:bodyPr/>
          <a:lstStyle/>
          <a:p>
            <a:r>
              <a:rPr lang="ru-RU" dirty="0"/>
              <a:t>1) Таксист спросил, куда ему следует ехать.</a:t>
            </a:r>
          </a:p>
          <a:p>
            <a:r>
              <a:rPr lang="ru-RU" dirty="0"/>
              <a:t>2) Куда ветер подует, туда и полетит кленовый листик.</a:t>
            </a:r>
          </a:p>
          <a:p>
            <a:r>
              <a:rPr lang="ru-RU" dirty="0"/>
              <a:t>3) Мы долго смотрели в ту сторону, куда ушёл пароход.</a:t>
            </a:r>
          </a:p>
          <a:p>
            <a:r>
              <a:rPr lang="ru-RU" dirty="0"/>
              <a:t>4) Затем она стала расспрашивать меня, где я теперь работаю. </a:t>
            </a:r>
            <a:r>
              <a:rPr lang="ru-RU" i="1" dirty="0"/>
              <a:t>(А.П. </a:t>
            </a:r>
            <a:r>
              <a:rPr lang="ru-RU" i="1" dirty="0" smtClean="0"/>
              <a:t>Чехов)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Задание №9. </a:t>
            </a:r>
            <a:r>
              <a:rPr lang="ru-RU" sz="3200" b="1" i="1" dirty="0"/>
              <a:t>Укажите предложение, в котором допущена пунктуационная ошибка.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5365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1) Ещё никогда никто: ни человек, ни зверь, ни птица не сумел уловить момента,</a:t>
            </a:r>
          </a:p>
          <a:p>
            <a:r>
              <a:rPr lang="ru-RU" dirty="0" smtClean="0"/>
              <a:t>когда </a:t>
            </a:r>
            <a:r>
              <a:rPr lang="ru-RU" dirty="0"/>
              <a:t>появляется солнце. </a:t>
            </a:r>
            <a:r>
              <a:rPr lang="ru-RU" i="1" dirty="0"/>
              <a:t>(М. Горький)</a:t>
            </a:r>
            <a:endParaRPr lang="ru-RU" dirty="0"/>
          </a:p>
          <a:p>
            <a:r>
              <a:rPr lang="ru-RU" dirty="0" smtClean="0"/>
              <a:t>2) Сошлись как-то вместе четыре волшебника-живописца: Зима, Весна, Лето и Осень. </a:t>
            </a:r>
            <a:r>
              <a:rPr lang="ru-RU" i="1" dirty="0" smtClean="0"/>
              <a:t>(Г.</a:t>
            </a:r>
            <a:endParaRPr lang="ru-RU" dirty="0" smtClean="0"/>
          </a:p>
          <a:p>
            <a:r>
              <a:rPr lang="ru-RU" i="1" dirty="0" err="1" smtClean="0"/>
              <a:t>Скребицкий</a:t>
            </a:r>
            <a:r>
              <a:rPr lang="ru-RU" i="1" dirty="0"/>
              <a:t>)</a:t>
            </a:r>
            <a:endParaRPr lang="ru-RU" dirty="0"/>
          </a:p>
          <a:p>
            <a:r>
              <a:rPr lang="ru-RU" dirty="0"/>
              <a:t>3) И трава, и кусты, и цветы – словом, всё радовалось приходу весны.</a:t>
            </a:r>
          </a:p>
          <a:p>
            <a:r>
              <a:rPr lang="ru-RU" dirty="0"/>
              <a:t>4) На сараях, на банях, на гумнах свежий ветер вздымает верхи</a:t>
            </a:r>
            <a:r>
              <a:rPr lang="ru-RU" i="1" dirty="0"/>
              <a:t>. (Н. Заболоцкий)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781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Мониторинг в 10 классе</vt:lpstr>
      <vt:lpstr>Задание №2. Укажите пример с ошибкой в управлении.</vt:lpstr>
      <vt:lpstr>Задание №3. Вставьте пропущенные гласные.</vt:lpstr>
      <vt:lpstr>Задание №4. Укажите строчку, в каждом слове которой на месте пропуска пишется</vt:lpstr>
      <vt:lpstr>Задание №5. Укажите строчку, в каждом слове которой на месте пропуска пишется буква З. </vt:lpstr>
      <vt:lpstr>Задание №6. Укажите строчку, в которой все слова с «НЕ» должны писаться РАЗДЕЛЬНО</vt:lpstr>
      <vt:lpstr>Задание №7. Укажите строчку, каждое слово которой пишется СЛИТНО. </vt:lpstr>
      <vt:lpstr>Задание №8. Укажите сложное предложение с придаточным места. </vt:lpstr>
      <vt:lpstr>Задание №9. Укажите предложение, в котором допущена пунктуационная ошибка.</vt:lpstr>
      <vt:lpstr>Задание №10. Расставьте знаки препинания в предложении. </vt:lpstr>
      <vt:lpstr>Задание №11. Укажите предложение с ВВОДНЫМ словом (знаки препинания не расставлены). </vt:lpstr>
      <vt:lpstr>Задание №12. Укажите предложение, в котором цитата оформлена НЕВЕРНО.</vt:lpstr>
      <vt:lpstr>Задание №13. Выберите грамматически правильное продолжение предложения. </vt:lpstr>
      <vt:lpstr>Задание №14. Укажите номер предложения, которое соединяется с предыдущим при помощи личного местоимения и частицы.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в 10 классе</dc:title>
  <dc:creator>lenovo</dc:creator>
  <cp:lastModifiedBy>lenovo</cp:lastModifiedBy>
  <cp:revision>7</cp:revision>
  <dcterms:created xsi:type="dcterms:W3CDTF">2012-04-15T11:23:20Z</dcterms:created>
  <dcterms:modified xsi:type="dcterms:W3CDTF">2012-09-03T15:44:06Z</dcterms:modified>
</cp:coreProperties>
</file>