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Documents and Settings\шар\Рабочий стол\Новая папка (2)\1244197055_ramka_kniga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2071678"/>
            <a:ext cx="4857784" cy="1155699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Russian folk signs</a:t>
            </a:r>
            <a:endParaRPr lang="ru-RU" sz="6600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540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Pick up an old broom into a new home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Magical properties </a:t>
            </a:r>
            <a:r>
              <a:rPr lang="en-US" dirty="0" smtClean="0"/>
              <a:t>has </a:t>
            </a:r>
            <a:r>
              <a:rPr lang="en-US" dirty="0" smtClean="0"/>
              <a:t>a </a:t>
            </a:r>
            <a:r>
              <a:rPr lang="en-US" dirty="0" smtClean="0"/>
              <a:t>broom in </a:t>
            </a:r>
            <a:r>
              <a:rPr lang="en-US" dirty="0" smtClean="0"/>
              <a:t>the popular understanding.</a:t>
            </a:r>
            <a:r>
              <a:rPr lang="en-US" dirty="0" smtClean="0"/>
              <a:t> They </a:t>
            </a:r>
            <a:r>
              <a:rPr lang="en-US" dirty="0" smtClean="0"/>
              <a:t>believes</a:t>
            </a:r>
            <a:r>
              <a:rPr lang="en-US" dirty="0" smtClean="0"/>
              <a:t> that it </a:t>
            </a:r>
            <a:r>
              <a:rPr lang="en-US" dirty="0" smtClean="0"/>
              <a:t>brownie lives under broom</a:t>
            </a:r>
            <a:r>
              <a:rPr lang="en-US" dirty="0" smtClean="0"/>
              <a:t> 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  <a:r>
              <a:rPr lang="en-US" dirty="0" smtClean="0"/>
              <a:t>There is no wonder, </a:t>
            </a:r>
            <a:r>
              <a:rPr lang="en-US" dirty="0" smtClean="0"/>
              <a:t>what</a:t>
            </a:r>
            <a:r>
              <a:rPr lang="en-US" dirty="0" smtClean="0"/>
              <a:t>  taking</a:t>
            </a:r>
            <a:r>
              <a:rPr lang="en-US" dirty="0" smtClean="0"/>
              <a:t> 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old broom into a new </a:t>
            </a:r>
            <a:r>
              <a:rPr lang="en-US" dirty="0" smtClean="0"/>
              <a:t>house, </a:t>
            </a:r>
            <a:r>
              <a:rPr lang="en-US" dirty="0" smtClean="0"/>
              <a:t>will bring warmth of hearth</a:t>
            </a:r>
            <a:r>
              <a:rPr lang="en-US" dirty="0" smtClean="0"/>
              <a:t> and well-being.</a:t>
            </a:r>
            <a:endParaRPr lang="ru-RU" dirty="0"/>
          </a:p>
        </p:txBody>
      </p:sp>
      <p:pic>
        <p:nvPicPr>
          <p:cNvPr id="5122" name="Picture 2" descr="D:\Documents and Settings\шар\Рабочий стол\Новая папка (2)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643446"/>
            <a:ext cx="1685419" cy="1785926"/>
          </a:xfrm>
          <a:prstGeom prst="rect">
            <a:avLst/>
          </a:prstGeom>
          <a:noFill/>
        </p:spPr>
      </p:pic>
      <p:pic>
        <p:nvPicPr>
          <p:cNvPr id="5123" name="Picture 3" descr="D:\Documents and Settings\шар\Рабочий стол\Новая папка (2)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1142984"/>
            <a:ext cx="936159" cy="1443029"/>
          </a:xfrm>
          <a:prstGeom prst="rect">
            <a:avLst/>
          </a:prstGeom>
          <a:noFill/>
        </p:spPr>
      </p:pic>
      <p:pic>
        <p:nvPicPr>
          <p:cNvPr id="5124" name="Picture 4" descr="D:\Documents and Settings\шар\Рабочий стол\Новая папка (2)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4643446"/>
            <a:ext cx="2533650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mph" presetSubtype="1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  <p:bldP spid="3" grpId="3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 whistle, no money would be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 sign prohibiting whistling in the </a:t>
            </a:r>
            <a:r>
              <a:rPr lang="en-US" dirty="0" smtClean="0"/>
              <a:t>house</a:t>
            </a:r>
            <a:r>
              <a:rPr lang="en-US" dirty="0" smtClean="0"/>
              <a:t> is associated with a supernatural understanding of the </a:t>
            </a:r>
            <a:r>
              <a:rPr lang="en-US" dirty="0" smtClean="0"/>
              <a:t>environment, too. </a:t>
            </a:r>
            <a:r>
              <a:rPr lang="en-US" dirty="0" smtClean="0"/>
              <a:t>Whistle like the howling of the wind, which can cause damage to the household, take away the good.</a:t>
            </a:r>
            <a:endParaRPr lang="ru-RU" dirty="0"/>
          </a:p>
        </p:txBody>
      </p:sp>
      <p:pic>
        <p:nvPicPr>
          <p:cNvPr id="4098" name="Picture 2" descr="D:\Documents and Settings\шар\Рабочий стол\Новая папка (2)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214818"/>
            <a:ext cx="2095500" cy="2181225"/>
          </a:xfrm>
          <a:prstGeom prst="rect">
            <a:avLst/>
          </a:prstGeom>
          <a:noFill/>
        </p:spPr>
      </p:pic>
      <p:pic>
        <p:nvPicPr>
          <p:cNvPr id="4099" name="Picture 3" descr="D:\Documents and Settings\шар\Рабочий стол\Новая папка (2)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5" y="4786322"/>
            <a:ext cx="1688010" cy="1741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mph" presetSubtype="1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  <p:bldP spid="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 not leave on the verge - to quarrel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fact that the threshold has a special place in the Russian</a:t>
            </a:r>
            <a:r>
              <a:rPr lang="ru-RU" dirty="0" smtClean="0"/>
              <a:t> </a:t>
            </a:r>
            <a:r>
              <a:rPr lang="en-US" dirty="0" smtClean="0"/>
              <a:t>character.</a:t>
            </a:r>
            <a:r>
              <a:rPr lang="en-US" dirty="0" smtClean="0"/>
              <a:t> This </a:t>
            </a:r>
            <a:r>
              <a:rPr lang="en-US" dirty="0" smtClean="0"/>
              <a:t>is a board</a:t>
            </a:r>
            <a:r>
              <a:rPr lang="en-US" dirty="0" smtClean="0"/>
              <a:t> </a:t>
            </a:r>
            <a:r>
              <a:rPr lang="en-US" dirty="0" smtClean="0"/>
              <a:t>between the housing and the outside world, and inappropriate behavior can attract evil spirits. Also, </a:t>
            </a:r>
            <a:r>
              <a:rPr lang="en-US" dirty="0" smtClean="0"/>
              <a:t>say “welcome” </a:t>
            </a:r>
            <a:r>
              <a:rPr lang="en-US" dirty="0" smtClean="0"/>
              <a:t>to the person or say goodbye to him at the threshold against the rules of propriety.</a:t>
            </a:r>
          </a:p>
        </p:txBody>
      </p:sp>
      <p:pic>
        <p:nvPicPr>
          <p:cNvPr id="3074" name="Picture 2" descr="D:\Documents and Settings\шар\Рабочий стол\Новая папка (2)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5072074"/>
            <a:ext cx="2295544" cy="1462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Sprinkle salt - to quarrel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329510" cy="38290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salt </a:t>
            </a:r>
            <a:r>
              <a:rPr lang="en-US" dirty="0" smtClean="0"/>
              <a:t>had </a:t>
            </a:r>
            <a:r>
              <a:rPr lang="en-US" dirty="0" smtClean="0"/>
              <a:t>been </a:t>
            </a:r>
            <a:r>
              <a:rPr lang="en-US" dirty="0" smtClean="0"/>
              <a:t>a long time a</a:t>
            </a:r>
            <a:r>
              <a:rPr lang="en-US" dirty="0" smtClean="0"/>
              <a:t> very expensive </a:t>
            </a:r>
            <a:r>
              <a:rPr lang="en-US" dirty="0" smtClean="0"/>
              <a:t>product in Russia.</a:t>
            </a:r>
            <a:r>
              <a:rPr lang="en-US" dirty="0" smtClean="0"/>
              <a:t> Also, salt is afraid of evil spirits (hence the custom towel</a:t>
            </a:r>
            <a:r>
              <a:rPr lang="ru-RU" dirty="0" smtClean="0"/>
              <a:t> </a:t>
            </a:r>
            <a:r>
              <a:rPr lang="en-US" dirty="0" smtClean="0"/>
              <a:t>come guests with bread and salt). </a:t>
            </a:r>
            <a:r>
              <a:rPr lang="en-US" dirty="0" smtClean="0"/>
              <a:t>S</a:t>
            </a:r>
            <a:r>
              <a:rPr lang="en-US" dirty="0" smtClean="0"/>
              <a:t>cattered</a:t>
            </a:r>
            <a:r>
              <a:rPr lang="en-US" dirty="0" smtClean="0"/>
              <a:t> </a:t>
            </a:r>
            <a:r>
              <a:rPr lang="en-US" dirty="0" smtClean="0"/>
              <a:t>salt </a:t>
            </a:r>
            <a:r>
              <a:rPr lang="en-US" dirty="0" smtClean="0"/>
              <a:t>avoids </a:t>
            </a:r>
            <a:r>
              <a:rPr lang="en-US" dirty="0" smtClean="0"/>
              <a:t>trouble </a:t>
            </a:r>
            <a:r>
              <a:rPr lang="en-US" dirty="0" smtClean="0"/>
              <a:t>once. Popular </a:t>
            </a:r>
            <a:r>
              <a:rPr lang="en-US" dirty="0" smtClean="0"/>
              <a:t>wisdom </a:t>
            </a:r>
            <a:r>
              <a:rPr lang="en-US" dirty="0" smtClean="0"/>
              <a:t>advises, what need </a:t>
            </a:r>
            <a:r>
              <a:rPr lang="en-US" dirty="0" smtClean="0"/>
              <a:t>do in there situation, </a:t>
            </a:r>
            <a:r>
              <a:rPr lang="en-US" dirty="0" smtClean="0"/>
              <a:t> to spit three times over your left shoulder or a laugh. Indeed,  </a:t>
            </a:r>
            <a:r>
              <a:rPr lang="en-US" dirty="0" smtClean="0"/>
              <a:t>the </a:t>
            </a:r>
            <a:r>
              <a:rPr lang="en-US" dirty="0" smtClean="0"/>
              <a:t>devil is behind </a:t>
            </a:r>
            <a:r>
              <a:rPr lang="en-US" dirty="0" smtClean="0"/>
              <a:t>the left shoulder, </a:t>
            </a:r>
            <a:r>
              <a:rPr lang="en-US" dirty="0" smtClean="0"/>
              <a:t>and you show such actions that are not afraid of the machinations of evil spirits, and </a:t>
            </a:r>
            <a:r>
              <a:rPr lang="en-US" dirty="0" smtClean="0"/>
              <a:t>don’t worry,</a:t>
            </a:r>
            <a:r>
              <a:rPr lang="en-US" dirty="0" smtClean="0"/>
              <a:t> </a:t>
            </a:r>
            <a:r>
              <a:rPr lang="en-US" dirty="0" smtClean="0"/>
              <a:t>be happy.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2050" name="Picture 2" descr="D:\Documents and Settings\шар\Рабочий стол\Новая папка (2)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000636"/>
            <a:ext cx="1786635" cy="1338252"/>
          </a:xfrm>
          <a:prstGeom prst="rect">
            <a:avLst/>
          </a:prstGeom>
          <a:noFill/>
        </p:spPr>
      </p:pic>
      <p:pic>
        <p:nvPicPr>
          <p:cNvPr id="2051" name="Picture 3" descr="D:\Documents and Settings\шар\Рабочий стол\Новая папка (2)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48227" cy="1366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Thanks for watching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пп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857364"/>
            <a:ext cx="4953000" cy="3714750"/>
          </a:xfrm>
        </p:spPr>
      </p:pic>
      <p:sp>
        <p:nvSpPr>
          <p:cNvPr id="5" name="Прямоугольник 4"/>
          <p:cNvSpPr/>
          <p:nvPr/>
        </p:nvSpPr>
        <p:spPr>
          <a:xfrm>
            <a:off x="6143636" y="5786454"/>
            <a:ext cx="274305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dirty="0" smtClean="0"/>
              <a:t>- 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by me ^-^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23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Russian folk signs</vt:lpstr>
      <vt:lpstr>Pick up an old broom into a new home</vt:lpstr>
      <vt:lpstr>no whistle, no money would be</vt:lpstr>
      <vt:lpstr>do not leave on the verge - to quarrel </vt:lpstr>
      <vt:lpstr>Sprinkle salt - to quarrel</vt:lpstr>
      <vt:lpstr>Thanks for watching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folk signs</dc:title>
  <cp:lastModifiedBy>сам сусам</cp:lastModifiedBy>
  <cp:revision>19</cp:revision>
  <dcterms:modified xsi:type="dcterms:W3CDTF">2012-02-13T19:14:52Z</dcterms:modified>
</cp:coreProperties>
</file>