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7" r:id="rId6"/>
    <p:sldId id="257" r:id="rId7"/>
    <p:sldId id="265" r:id="rId8"/>
    <p:sldId id="264" r:id="rId9"/>
    <p:sldId id="266" r:id="rId10"/>
    <p:sldId id="258" r:id="rId11"/>
    <p:sldId id="25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Диаграмма "Облачность"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75408785603599"/>
          <c:y val="0.23300541657069451"/>
          <c:w val="0.83235295297565959"/>
          <c:h val="0.637353285730913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ясно</c:v>
                </c:pt>
                <c:pt idx="1">
                  <c:v>пасмурно</c:v>
                </c:pt>
                <c:pt idx="2">
                  <c:v>переменная облачность</c:v>
                </c:pt>
                <c:pt idx="3">
                  <c:v>незначительная</c:v>
                </c:pt>
                <c:pt idx="4">
                  <c:v>с просветами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axId val="52257920"/>
        <c:axId val="52259456"/>
      </c:barChart>
      <c:catAx>
        <c:axId val="52257920"/>
        <c:scaling>
          <c:orientation val="minMax"/>
        </c:scaling>
        <c:axPos val="b"/>
        <c:tickLblPos val="nextTo"/>
        <c:crossAx val="52259456"/>
        <c:crosses val="autoZero"/>
        <c:auto val="1"/>
        <c:lblAlgn val="ctr"/>
        <c:lblOffset val="100"/>
      </c:catAx>
      <c:valAx>
        <c:axId val="522594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/>
                  <a:t>количество дней</a:t>
                </a:r>
              </a:p>
            </c:rich>
          </c:tx>
          <c:layout/>
        </c:title>
        <c:numFmt formatCode="General" sourceLinked="1"/>
        <c:tickLblPos val="nextTo"/>
        <c:crossAx val="522579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312C-90CF-4A5A-A944-CDC414B8A8D2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6A91-8434-4880-AF8E-5EB8906F3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biolight.ru/images/items/0001904-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hyperlink" Target="http://informpskov.ru/pictures/41735_20080321183817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003.radikal.ru/0804/a5/ab5f181db457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3;&#1080;&#1082;&#1080;&#1090;&#1072;\&#1056;&#1072;&#1073;&#1086;&#1095;&#1080;&#1081;%20&#1089;&#1090;&#1086;&#1083;\&#1086;&#1073;&#1083;&#1072;&#1082;&#1072;%20&#1080;%20&#1089;&#1086;&#1086;&#1090;&#1074;&#1077;&#1090;&#1089;&#1090;&#1074;&#1091;&#1102;&#1097;&#1080;&#1077;%20&#1080;&#1084;%20&#1086;&#1089;&#1072;&#1076;&#1082;&#1080;\&#1043;&#1083;&#1102;&#1082;&#1086;&#1079;&#1072;%20-%20&#1057;&#1085;&#1077;&#1075;%20&#1080;&#1076;&#1105;&#1090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nbad.narod.ru/exodus_case/pic/27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baby.ru/storage/2/1/6/3/55930.1247735261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za.ru/pics/2009/08/29/268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258.photobucket.com/albums/hh276/ladybinx/ice3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ecoguild.ru/foto/flowers/imgp0876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. Леонов, 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42852"/>
            <a:ext cx="885831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9" y="642918"/>
            <a:ext cx="500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Облака и соответствующие            им виды осадков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8105" y="2996952"/>
            <a:ext cx="338437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/>
              <a:t>Муниципальное общеобразовательное учреждение лицей № 10 города Советска Калининградской области.</a:t>
            </a:r>
          </a:p>
          <a:p>
            <a:r>
              <a:rPr lang="ru-RU" b="1" dirty="0" smtClean="0"/>
              <a:t>Автор: учитель географии </a:t>
            </a:r>
          </a:p>
          <a:p>
            <a:r>
              <a:rPr lang="ru-RU" b="1" dirty="0" smtClean="0"/>
              <a:t>МОУ лицея № 10 </a:t>
            </a:r>
          </a:p>
          <a:p>
            <a:r>
              <a:rPr lang="ru-RU" b="1" dirty="0" smtClean="0"/>
              <a:t>Ширшонкова </a:t>
            </a:r>
          </a:p>
          <a:p>
            <a:r>
              <a:rPr lang="ru-RU" b="1" dirty="0" smtClean="0"/>
              <a:t>Елена Николаевна</a:t>
            </a:r>
          </a:p>
          <a:p>
            <a:pPr algn="ctr"/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Осадкомер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Снегомерная рейка</a:t>
            </a:r>
            <a:endParaRPr lang="ru-RU" dirty="0"/>
          </a:p>
        </p:txBody>
      </p:sp>
      <p:pic>
        <p:nvPicPr>
          <p:cNvPr id="3078" name="Picture 6" descr="Картинка 7 из 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143116"/>
            <a:ext cx="3429024" cy="4024314"/>
          </a:xfrm>
          <a:prstGeom prst="rect">
            <a:avLst/>
          </a:prstGeom>
          <a:noFill/>
        </p:spPr>
      </p:pic>
      <p:pic>
        <p:nvPicPr>
          <p:cNvPr id="3080" name="Picture 8" descr="Картинка 4 из 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2071678"/>
            <a:ext cx="342900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Круговорот воды в природе</a:t>
            </a:r>
            <a:endParaRPr lang="ru-RU" dirty="0"/>
          </a:p>
        </p:txBody>
      </p:sp>
      <p:pic>
        <p:nvPicPr>
          <p:cNvPr id="4" name="i-main-pic" descr="Картинка 7 из 147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1214422"/>
            <a:ext cx="885831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122-124</a:t>
            </a:r>
            <a:r>
              <a:rPr lang="ru-RU" smtClean="0"/>
              <a:t>, параграф 41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облаков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перистые</a:t>
            </a:r>
          </a:p>
          <a:p>
            <a:r>
              <a:rPr lang="ru-RU" dirty="0" smtClean="0"/>
              <a:t>перисто-кучевые</a:t>
            </a:r>
          </a:p>
          <a:p>
            <a:r>
              <a:rPr lang="ru-RU" dirty="0" smtClean="0"/>
              <a:t>перисто-слоистые</a:t>
            </a:r>
          </a:p>
          <a:p>
            <a:r>
              <a:rPr lang="ru-RU" dirty="0" smtClean="0"/>
              <a:t> высококучевые</a:t>
            </a:r>
          </a:p>
          <a:p>
            <a:r>
              <a:rPr lang="ru-RU" dirty="0" smtClean="0"/>
              <a:t>высокослоистые</a:t>
            </a:r>
          </a:p>
          <a:p>
            <a:r>
              <a:rPr lang="ru-RU" dirty="0" smtClean="0"/>
              <a:t>слоисто-кучевые</a:t>
            </a:r>
          </a:p>
          <a:p>
            <a:r>
              <a:rPr lang="ru-RU" dirty="0" smtClean="0"/>
              <a:t>слоистые</a:t>
            </a:r>
          </a:p>
          <a:p>
            <a:r>
              <a:rPr lang="ru-RU" dirty="0" smtClean="0"/>
              <a:t>слоисто-дождевые</a:t>
            </a:r>
          </a:p>
          <a:p>
            <a:r>
              <a:rPr lang="ru-RU" dirty="0" smtClean="0"/>
              <a:t>кучевые </a:t>
            </a:r>
          </a:p>
          <a:p>
            <a:r>
              <a:rPr lang="ru-RU" dirty="0" smtClean="0"/>
              <a:t>кучево-дождевые </a:t>
            </a:r>
          </a:p>
          <a:p>
            <a:endParaRPr lang="ru-RU" dirty="0"/>
          </a:p>
        </p:txBody>
      </p:sp>
      <p:pic>
        <p:nvPicPr>
          <p:cNvPr id="4" name="Содержимое 4" descr="http://www.unnat.ru/images/oblaka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857232"/>
            <a:ext cx="47149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диаграммы «Облачность»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3108" y="1714488"/>
          <a:ext cx="657229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1928802"/>
            <a:ext cx="428628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64318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000504"/>
            <a:ext cx="428628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857224" y="3286124"/>
            <a:ext cx="428628" cy="50006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857224" y="4786322"/>
            <a:ext cx="428628" cy="285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857224" y="4000504"/>
            <a:ext cx="42862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Глюкоза - Снег идё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571472" y="628652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1" name="Picture 1" descr="C:\Documents and Settings\никита\Local Settings\Temporary Internet Files\Content.IE5\RMEZ1DDP\MCj04404060000[1]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0400" y="2414588"/>
            <a:ext cx="2743200" cy="2228858"/>
          </a:xfrm>
          <a:prstGeom prst="rect">
            <a:avLst/>
          </a:prstGeom>
          <a:noFill/>
        </p:spPr>
      </p:pic>
      <p:pic>
        <p:nvPicPr>
          <p:cNvPr id="5122" name="Picture 2" descr="C:\Documents and Settings\никита\Local Settings\Temporary Internet Files\Content.IE5\E1KGQ8Y4\MCj0432590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428604"/>
            <a:ext cx="1828572" cy="1828572"/>
          </a:xfrm>
          <a:prstGeom prst="rect">
            <a:avLst/>
          </a:prstGeom>
          <a:noFill/>
        </p:spPr>
      </p:pic>
      <p:pic>
        <p:nvPicPr>
          <p:cNvPr id="5123" name="Picture 3" descr="C:\Documents and Settings\никита\Local Settings\Temporary Internet Files\Content.IE5\E1KGQ8Y4\MCj0432590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16" y="500042"/>
            <a:ext cx="1828572" cy="1828572"/>
          </a:xfrm>
          <a:prstGeom prst="rect">
            <a:avLst/>
          </a:prstGeom>
          <a:noFill/>
        </p:spPr>
      </p:pic>
      <p:pic>
        <p:nvPicPr>
          <p:cNvPr id="5124" name="Picture 4" descr="C:\Documents and Settings\никита\Local Settings\Temporary Internet Files\Content.IE5\54SXI59H\MCj04325880000[1]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6" y="4429132"/>
            <a:ext cx="1828572" cy="1828572"/>
          </a:xfrm>
          <a:prstGeom prst="rect">
            <a:avLst/>
          </a:prstGeom>
          <a:noFill/>
        </p:spPr>
      </p:pic>
      <p:pic>
        <p:nvPicPr>
          <p:cNvPr id="5125" name="Picture 5" descr="C:\Documents and Settings\никита\Local Settings\Temporary Internet Files\Content.IE5\54SXI59H\MCj04325880000[1]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4643446"/>
            <a:ext cx="1828572" cy="1828572"/>
          </a:xfrm>
          <a:prstGeom prst="rect">
            <a:avLst/>
          </a:prstGeom>
          <a:noFill/>
        </p:spPr>
      </p:pic>
      <p:pic>
        <p:nvPicPr>
          <p:cNvPr id="5126" name="Picture 6" descr="C:\Documents and Settings\никита\Local Settings\Temporary Internet Files\Content.IE5\DS5BT9VP\MCj04315970000[1]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868" y="4786322"/>
            <a:ext cx="1828572" cy="1828572"/>
          </a:xfrm>
          <a:prstGeom prst="rect">
            <a:avLst/>
          </a:prstGeom>
          <a:noFill/>
        </p:spPr>
      </p:pic>
      <p:pic>
        <p:nvPicPr>
          <p:cNvPr id="1026" name="Picture 2" descr="C:\Documents and Settings\никита\Local Settings\Temporary Internet Files\Content.IE5\E1KGQ8Y4\MPj04385770000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512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0"/>
                            </p:stCondLst>
                            <p:childTnLst>
                              <p:par>
                                <p:cTn id="6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5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23635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G:\фото\МАМА\Photo-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иды дождя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Моросящие      Обложные       Ливневые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1 мин – 1 м²     1 мин – 1 м²     1 мин – 1 м²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наперсток         ¼ стакана          2-3 литра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357290" y="2143116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643306" y="2571744"/>
            <a:ext cx="164307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929322" y="1928802"/>
            <a:ext cx="171451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744675" cy="183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Град </a:t>
            </a:r>
            <a:endParaRPr lang="ru-RU" dirty="0"/>
          </a:p>
        </p:txBody>
      </p:sp>
      <p:pic>
        <p:nvPicPr>
          <p:cNvPr id="4" name="i-main-pic" descr="Картинка 5 из 68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2192" y="1600200"/>
            <a:ext cx="54396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 </a:t>
            </a:r>
            <a:endParaRPr lang="ru-RU" dirty="0"/>
          </a:p>
        </p:txBody>
      </p:sp>
      <p:pic>
        <p:nvPicPr>
          <p:cNvPr id="4" name="i-main-pic" descr="Картинка 17 из 5340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1357298"/>
            <a:ext cx="2186657" cy="233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 из 53407">
            <a:hlinkClick r:id="rId4" tgtFrame="_blank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1285860"/>
            <a:ext cx="2711958" cy="261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15 из 53407">
            <a:hlinkClick r:id="rId6" tgtFrame="_blank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15074" y="1285860"/>
            <a:ext cx="2275120" cy="2603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61555" y="4429131"/>
            <a:ext cx="442089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Рыхлая осадочная ледяная порода, встречающаяся на границе атмосферы и земной поверхности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Роса </a:t>
            </a:r>
            <a:endParaRPr lang="ru-RU" dirty="0"/>
          </a:p>
        </p:txBody>
      </p:sp>
      <p:pic>
        <p:nvPicPr>
          <p:cNvPr id="4" name="i-main-pic" descr="Картинка 5 из 240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6259" y="1600200"/>
            <a:ext cx="60314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112</Words>
  <Application>Microsoft Office PowerPoint</Application>
  <PresentationFormat>Экран (4:3)</PresentationFormat>
  <Paragraphs>37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Виды облаков</vt:lpstr>
      <vt:lpstr>Построение диаграммы «Облачность»</vt:lpstr>
      <vt:lpstr> </vt:lpstr>
      <vt:lpstr>Слайд 5</vt:lpstr>
      <vt:lpstr>Виды дождя</vt:lpstr>
      <vt:lpstr>Град </vt:lpstr>
      <vt:lpstr>Снег </vt:lpstr>
      <vt:lpstr>Роса </vt:lpstr>
      <vt:lpstr>Слайд 10</vt:lpstr>
      <vt:lpstr>Круговорот воды в природе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Облака и соответствующие им виды осадков</dc:title>
  <dc:creator>USER</dc:creator>
  <cp:lastModifiedBy>Олег</cp:lastModifiedBy>
  <cp:revision>28</cp:revision>
  <dcterms:created xsi:type="dcterms:W3CDTF">2010-03-06T04:28:35Z</dcterms:created>
  <dcterms:modified xsi:type="dcterms:W3CDTF">2011-10-19T17:36:21Z</dcterms:modified>
</cp:coreProperties>
</file>