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CED91C1-F522-4226-8E29-DD34DA0008E2}" type="datetimeFigureOut">
              <a:rPr lang="ru-RU" smtClean="0"/>
              <a:pPr/>
              <a:t>08.11.2012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220DA5E-2F73-4721-AC7B-8622FCA91B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53;&#1072;&#1079;&#1074;&#1072;&#1085;&#1080;&#1077;%20&#1095;&#1080;&#1089;&#1077;&#1083;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91;&#1073;&#1099;&#1090;&#1086;&#1082;%20&#1073;&#1086;&#1075;&#1072;&#1095;&#1072;.docx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285860"/>
            <a:ext cx="8358246" cy="30003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300" dirty="0" smtClean="0"/>
              <a:t>В царстве </a:t>
            </a:r>
            <a:br>
              <a:rPr lang="ru-RU" sz="5300" dirty="0" smtClean="0"/>
            </a:br>
            <a:r>
              <a:rPr lang="ru-RU" sz="5300" dirty="0" smtClean="0"/>
              <a:t>«чисел-великанов». 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643446"/>
            <a:ext cx="4208528" cy="914400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err="1" smtClean="0"/>
              <a:t>Илтакова</a:t>
            </a:r>
            <a:r>
              <a:rPr lang="ru-RU" sz="2400" b="1" dirty="0" smtClean="0"/>
              <a:t> Александра</a:t>
            </a:r>
          </a:p>
          <a:p>
            <a:r>
              <a:rPr lang="ru-RU" sz="2400" b="1" dirty="0"/>
              <a:t>у</a:t>
            </a:r>
            <a:r>
              <a:rPr lang="ru-RU" sz="2400" b="1" dirty="0" smtClean="0"/>
              <a:t>ченица 6 класса</a:t>
            </a:r>
            <a:endParaRPr lang="en-US" sz="2400" b="1" dirty="0" smtClean="0"/>
          </a:p>
          <a:p>
            <a:r>
              <a:rPr lang="ru-RU" sz="2400" b="1" dirty="0" err="1" smtClean="0"/>
              <a:t>Зун-Муринской</a:t>
            </a:r>
            <a:r>
              <a:rPr lang="ru-RU" sz="2400" b="1" dirty="0" smtClean="0"/>
              <a:t> СОШ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Городские слухи</a:t>
            </a:r>
            <a:endParaRPr lang="ru-RU" sz="5400" dirty="0"/>
          </a:p>
        </p:txBody>
      </p:sp>
      <p:pic>
        <p:nvPicPr>
          <p:cNvPr id="2050" name="Picture 2" descr="C:\Documents and Settings\PROMASTER.SIBNET\Мои документы\Мои рисунки\img1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00042"/>
            <a:ext cx="6858048" cy="4585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643446"/>
            <a:ext cx="8183880" cy="18916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1+3+9+27+81+243+729, нужно к числу 729 прибавить половину от 728, т. е.  728+364=1 093.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1+3+(3*3)+ (3*3*3)+ +(3*3*3*3)+ +(3*3*3*3*3)+….</a:t>
            </a:r>
          </a:p>
          <a:p>
            <a:r>
              <a:rPr lang="ru-RU" dirty="0" smtClean="0"/>
              <a:t>Особенность сложения этих чисел:</a:t>
            </a:r>
          </a:p>
          <a:p>
            <a:r>
              <a:rPr lang="ru-RU" dirty="0" smtClean="0"/>
              <a:t>1=1</a:t>
            </a:r>
          </a:p>
          <a:p>
            <a:r>
              <a:rPr lang="ru-RU" dirty="0" smtClean="0"/>
              <a:t>3=1*2+1</a:t>
            </a:r>
          </a:p>
          <a:p>
            <a:r>
              <a:rPr lang="ru-RU" dirty="0" smtClean="0"/>
              <a:t>9=(1+3)*2+1</a:t>
            </a:r>
          </a:p>
          <a:p>
            <a:r>
              <a:rPr lang="ru-RU" dirty="0" smtClean="0"/>
              <a:t>27=(1+3+9)*2+1</a:t>
            </a:r>
          </a:p>
          <a:p>
            <a:r>
              <a:rPr lang="ru-RU" dirty="0" smtClean="0"/>
              <a:t>81=(1+3+9+27)*2+1</a:t>
            </a:r>
          </a:p>
          <a:p>
            <a:r>
              <a:rPr lang="ru-RU" dirty="0" smtClean="0"/>
              <a:t>32=(1+3+9+27+81)*2+1….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72008"/>
            <a:ext cx="8183880" cy="76580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«Лавина» или «снежный ком»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71546"/>
            <a:ext cx="8183880" cy="364675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Велосипед за 10 рублей!</a:t>
            </a:r>
            <a:endParaRPr lang="ru-RU" dirty="0" smtClean="0"/>
          </a:p>
          <a:p>
            <a:pPr algn="ctr"/>
            <a:r>
              <a:rPr lang="ru-RU" dirty="0" smtClean="0"/>
              <a:t>Каждый может приобрести в собственность велосипед, </a:t>
            </a:r>
          </a:p>
          <a:p>
            <a:pPr algn="ctr"/>
            <a:r>
              <a:rPr lang="ru-RU" dirty="0" smtClean="0"/>
              <a:t>затратив только 10 рублей. Пользуйтесь редким случаем.</a:t>
            </a:r>
          </a:p>
          <a:p>
            <a:pPr algn="ctr"/>
            <a:r>
              <a:rPr lang="ru-RU" dirty="0" smtClean="0"/>
              <a:t>Вместо 50 рублей – 10 руб. Условия покупки высылаются бесплатно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892792"/>
            <a:ext cx="8183880" cy="1965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1+4+20+100=125 человек, 25 из них имеют велосипед, 100 надеются. Пятая часть получили, остальная часть не может сбыть билеты.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/>
              <a:t>Числовая пирамида, которая  получается:</a:t>
            </a:r>
          </a:p>
          <a:p>
            <a:r>
              <a:rPr lang="ru-RU" sz="2600" b="1" dirty="0" smtClean="0"/>
              <a:t>1</a:t>
            </a:r>
          </a:p>
          <a:p>
            <a:r>
              <a:rPr lang="ru-RU" sz="2600" b="1" dirty="0" smtClean="0"/>
              <a:t>4</a:t>
            </a:r>
          </a:p>
          <a:p>
            <a:r>
              <a:rPr lang="ru-RU" sz="2600" b="1" dirty="0" smtClean="0"/>
              <a:t>20</a:t>
            </a:r>
          </a:p>
          <a:p>
            <a:r>
              <a:rPr lang="ru-RU" sz="2600" b="1" dirty="0" smtClean="0"/>
              <a:t>100</a:t>
            </a:r>
          </a:p>
          <a:p>
            <a:r>
              <a:rPr lang="ru-RU" sz="2600" b="1" dirty="0" smtClean="0"/>
              <a:t>500</a:t>
            </a:r>
          </a:p>
          <a:p>
            <a:r>
              <a:rPr lang="ru-RU" sz="2600" b="1" dirty="0" smtClean="0"/>
              <a:t>2500</a:t>
            </a:r>
          </a:p>
          <a:p>
            <a:r>
              <a:rPr lang="ru-RU" sz="2600" b="1" dirty="0" smtClean="0"/>
              <a:t>12500</a:t>
            </a:r>
          </a:p>
          <a:p>
            <a:r>
              <a:rPr lang="ru-RU" sz="2600" b="1" dirty="0" smtClean="0"/>
              <a:t>625000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3075" name="Picture 3" descr="G:\0000010203-540x45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78375" y="1462881"/>
            <a:ext cx="3886200" cy="2524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57364"/>
            <a:ext cx="8183880" cy="321471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hlinkClick r:id="rId2" action="ppaction://hlinkfile"/>
              </a:rPr>
              <a:t>Названия </a:t>
            </a:r>
            <a:r>
              <a:rPr lang="ru-RU" sz="7200" dirty="0" smtClean="0"/>
              <a:t>чисел-великанов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Снежный покров</a:t>
            </a:r>
            <a:endParaRPr lang="ru-RU" sz="5400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0" y="428604"/>
            <a:ext cx="5214942" cy="992174"/>
          </a:xfrm>
        </p:spPr>
        <p:txBody>
          <a:bodyPr>
            <a:noAutofit/>
          </a:bodyPr>
          <a:lstStyle/>
          <a:p>
            <a:r>
              <a:rPr lang="ru-RU" sz="4000" dirty="0" smtClean="0"/>
              <a:t>/Исследование/</a:t>
            </a:r>
            <a:endParaRPr lang="ru-RU" sz="40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half" idx="3"/>
          </p:nvPr>
        </p:nvSpPr>
        <p:spPr>
          <a:xfrm>
            <a:off x="5214942" y="642918"/>
            <a:ext cx="3929058" cy="15716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Слой снега – 13 см,</a:t>
            </a:r>
          </a:p>
          <a:p>
            <a:r>
              <a:rPr lang="ru-RU" dirty="0" smtClean="0"/>
              <a:t>Воды – 1,8 см.</a:t>
            </a:r>
          </a:p>
          <a:p>
            <a:r>
              <a:rPr lang="ru-RU" dirty="0" smtClean="0"/>
              <a:t>Снег на земле – 2 см, получается 2,8 мм водяного слоя.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00034" y="1643050"/>
            <a:ext cx="3931920" cy="348996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В огород выпадает около 1000 кг. воды.</a:t>
            </a:r>
          </a:p>
          <a:p>
            <a:r>
              <a:rPr lang="ru-RU" sz="2800" b="1" dirty="0" smtClean="0"/>
              <a:t>На поверхность Земли выпадает 397 квадриллион кг. воды.</a:t>
            </a:r>
          </a:p>
          <a:p>
            <a:endParaRPr lang="ru-RU" dirty="0"/>
          </a:p>
        </p:txBody>
      </p:sp>
      <p:pic>
        <p:nvPicPr>
          <p:cNvPr id="6" name="Picture 3" descr="C:\Documents and Settings\PROMASTER.SIBNET\Рабочий стол\Новые фото конфер У_У\Изображение конференция 00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496070" y="2350799"/>
            <a:ext cx="2244436" cy="1683327"/>
          </a:xfrm>
          <a:prstGeom prst="rect">
            <a:avLst/>
          </a:prstGeom>
          <a:noFill/>
        </p:spPr>
      </p:pic>
      <p:pic>
        <p:nvPicPr>
          <p:cNvPr id="8" name="Picture 2" descr="C:\Documents and Settings\PROMASTER.SIBNET\Рабочий стол\Новые фото конфер У_У\Изображение конференция 03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44" y="3500438"/>
            <a:ext cx="1432251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72074"/>
            <a:ext cx="8183880" cy="158668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/>
              <a:t>Когда рухнет пирамида?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4400" dirty="0" smtClean="0">
                <a:solidFill>
                  <a:schemeClr val="tx1"/>
                </a:solidFill>
              </a:rPr>
              <a:t>/</a:t>
            </a:r>
            <a:r>
              <a:rPr lang="ru-RU" dirty="0" smtClean="0">
                <a:solidFill>
                  <a:schemeClr val="tx1"/>
                </a:solidFill>
              </a:rPr>
              <a:t>Исследование</a:t>
            </a:r>
            <a:r>
              <a:rPr lang="ru-RU" sz="4400" dirty="0" smtClean="0">
                <a:solidFill>
                  <a:schemeClr val="tx1"/>
                </a:solidFill>
              </a:rPr>
              <a:t>/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756036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3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9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27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81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243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729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2 187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 6 561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 19 683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 39 049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117 147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u="sng" dirty="0" smtClean="0"/>
              <a:t>531 741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1594323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1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6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36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216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1 296     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7 776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46 656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u="sng" dirty="0" smtClean="0"/>
              <a:t>279 936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1 679 616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pic>
        <p:nvPicPr>
          <p:cNvPr id="7" name="Picture 2" descr="C:\Documents and Settings\PROMASTER.SIBNET\Мои документы\Мои рисунки\img125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000628" y="3604484"/>
            <a:ext cx="2643206" cy="1828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2747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Узнали  легенды и были о числах-великанах, название и правило  записи этих чисел, способы их вычисления.</a:t>
            </a:r>
            <a:endParaRPr lang="en-US" b="1" dirty="0" smtClean="0"/>
          </a:p>
          <a:p>
            <a:endParaRPr lang="ru-RU" b="1" dirty="0" smtClean="0"/>
          </a:p>
          <a:p>
            <a:r>
              <a:rPr lang="ru-RU" b="1" dirty="0" smtClean="0"/>
              <a:t>Поняли, что быстрое увеличение чисел связано с их особенностью.</a:t>
            </a:r>
          </a:p>
          <a:p>
            <a:endParaRPr lang="ru-RU" b="1" dirty="0" smtClean="0"/>
          </a:p>
          <a:p>
            <a:r>
              <a:rPr lang="ru-RU" b="1" dirty="0" smtClean="0"/>
              <a:t>Узнали, что расчет чисел может помочь  в жизни. И  поэтому, наверное,  раньше были придворные математики, а сейчас в любом государстве – экономисты.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/>
              <a:t>Объект исследования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 marL="216000" indent="-144000" algn="ctr">
              <a:buNone/>
            </a:pPr>
            <a:r>
              <a:rPr lang="ru-RU" smtClean="0"/>
              <a:t> </a:t>
            </a:r>
            <a:r>
              <a:rPr lang="ru-RU" sz="6000" b="1" smtClean="0"/>
              <a:t>легенды </a:t>
            </a:r>
            <a:r>
              <a:rPr lang="ru-RU" sz="6000" b="1" dirty="0" smtClean="0"/>
              <a:t>и быль о числах-великанах.</a:t>
            </a:r>
            <a:endParaRPr lang="ru-RU" b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Предмет исследований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357298"/>
            <a:ext cx="8183880" cy="3361006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/>
              <a:t>название многозначных чисел, простейшие способы подсчета чисел- великанов.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72008"/>
            <a:ext cx="8183880" cy="146303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Актуальность 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71546"/>
            <a:ext cx="8183880" cy="3646758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 </a:t>
            </a:r>
            <a:r>
              <a:rPr lang="ru-RU" sz="3200" b="1" dirty="0" smtClean="0"/>
              <a:t>математические вычисления с большими числами используются не только во многих областях науки, но и встречаются в повседневной жизни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Цель работы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00108"/>
            <a:ext cx="8183880" cy="3718196"/>
          </a:xfrm>
        </p:spPr>
        <p:txBody>
          <a:bodyPr/>
          <a:lstStyle/>
          <a:p>
            <a:pPr algn="ctr"/>
            <a:r>
              <a:rPr lang="ru-RU" sz="3600" b="1" dirty="0" smtClean="0"/>
              <a:t>показать  влияние  чисел на нашу жизнь, обосновать, что знание свойств чисел позволяют объяснить многие случаи в жизни, явления в природе.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643446"/>
            <a:ext cx="8183880" cy="1391594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Задачи исследования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214422"/>
            <a:ext cx="8183880" cy="3503882"/>
          </a:xfrm>
        </p:spPr>
        <p:txBody>
          <a:bodyPr/>
          <a:lstStyle/>
          <a:p>
            <a:r>
              <a:rPr lang="ru-RU" sz="3200" b="1" dirty="0" smtClean="0"/>
              <a:t> Ознакомиться с  особенностями многозначных чисел.</a:t>
            </a:r>
          </a:p>
          <a:p>
            <a:r>
              <a:rPr lang="ru-RU" sz="3200" b="1" dirty="0" smtClean="0"/>
              <a:t> Освоить некоторые способы  вычисления.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БОГАЧ-МИЛЛИОНЕР</a:t>
            </a:r>
            <a:endParaRPr lang="ru-RU" sz="4400" dirty="0"/>
          </a:p>
        </p:txBody>
      </p:sp>
      <p:pic>
        <p:nvPicPr>
          <p:cNvPr id="1026" name="Picture 2" descr="C:\Documents and Settings\PROMASTER.SIBNET\Мои документы\Мои рисунки\img1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0033" y="1428736"/>
            <a:ext cx="4184675" cy="3000396"/>
          </a:xfrm>
          <a:prstGeom prst="rect">
            <a:avLst/>
          </a:prstGeom>
          <a:noFill/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3438" y="530352"/>
            <a:ext cx="4043842" cy="4827474"/>
          </a:xfrm>
        </p:spPr>
        <p:txBody>
          <a:bodyPr>
            <a:normAutofit/>
          </a:bodyPr>
          <a:lstStyle/>
          <a:p>
            <a:pPr marL="36000" indent="0">
              <a:spcBef>
                <a:spcPts val="0"/>
              </a:spcBef>
              <a:buNone/>
            </a:pPr>
            <a:r>
              <a:rPr lang="ru-RU" b="1" dirty="0" smtClean="0"/>
              <a:t>Уговор.</a:t>
            </a:r>
          </a:p>
          <a:p>
            <a:pPr marL="36000" indent="0">
              <a:spcBef>
                <a:spcPts val="0"/>
              </a:spcBef>
              <a:buNone/>
            </a:pPr>
            <a:r>
              <a:rPr lang="ru-RU" dirty="0" smtClean="0"/>
              <a:t>Целый месяц  незнакомец приносит по 100 000 рублей богачу. Плата пустяшная. Первый день получает 1 коп., второй – 2 коп., каждый день вдвое больше предыдущего.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857232"/>
            <a:ext cx="7772400" cy="3643338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hlinkClick r:id="rId2" action="ppaction://hlinkfile"/>
              </a:rPr>
              <a:t>Богач уплатил незнакомцу  за 3 млн.р.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10 737 418р. 23 к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14348" y="5000636"/>
            <a:ext cx="777240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1+2+4+8+16+32+64+128…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929198"/>
            <a:ext cx="8183880" cy="15344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5 368 709 р. 12  к. + 5 368 709 р. 11 к. = 10 737 418 р. 23 к.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1=1</a:t>
            </a:r>
          </a:p>
          <a:p>
            <a:r>
              <a:rPr lang="ru-RU" b="1" dirty="0" smtClean="0"/>
              <a:t>2=1+1</a:t>
            </a:r>
          </a:p>
          <a:p>
            <a:r>
              <a:rPr lang="ru-RU" b="1" dirty="0" smtClean="0"/>
              <a:t>4=(1+2)+1</a:t>
            </a:r>
          </a:p>
          <a:p>
            <a:r>
              <a:rPr lang="ru-RU" b="1" dirty="0" smtClean="0"/>
              <a:t>8=(1+2+4)+1</a:t>
            </a:r>
          </a:p>
          <a:p>
            <a:r>
              <a:rPr lang="ru-RU" b="1" dirty="0" smtClean="0"/>
              <a:t>16=(1+2+4+8)+1</a:t>
            </a:r>
          </a:p>
          <a:p>
            <a:r>
              <a:rPr lang="ru-RU" b="1" dirty="0" smtClean="0"/>
              <a:t>32=(1+2+4+8+16)+1….</a:t>
            </a:r>
          </a:p>
          <a:p>
            <a:pPr>
              <a:buNone/>
            </a:pPr>
            <a:r>
              <a:rPr lang="ru-RU" b="1" dirty="0" smtClean="0"/>
              <a:t> чтобы сложить числа ряда от 1 до 5 368 709,12, то прибавим к последнему числу тоже число без единицы.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</TotalTime>
  <Words>459</Words>
  <Application>Microsoft Office PowerPoint</Application>
  <PresentationFormat>Экран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    В царстве  «чисел-великанов».   </vt:lpstr>
      <vt:lpstr>Объект исследования</vt:lpstr>
      <vt:lpstr>Предмет исследований  </vt:lpstr>
      <vt:lpstr>Актуальность  </vt:lpstr>
      <vt:lpstr>Цель работы</vt:lpstr>
      <vt:lpstr>Задачи исследования </vt:lpstr>
      <vt:lpstr>БОГАЧ-МИЛЛИОНЕР</vt:lpstr>
      <vt:lpstr>Богач уплатил незнакомцу  за 3 млн.р.   10 737 418р. 23 к.</vt:lpstr>
      <vt:lpstr>     5 368 709 р. 12  к. + 5 368 709 р. 11 к. = 10 737 418 р. 23 к. </vt:lpstr>
      <vt:lpstr>Городские слухи</vt:lpstr>
      <vt:lpstr>1+3+9+27+81+243+729, нужно к числу 729 прибавить половину от 728, т. е.  728+364=1 093. </vt:lpstr>
      <vt:lpstr>«Лавина» или «снежный ком»</vt:lpstr>
      <vt:lpstr>1+4+20+100=125 человек, 25 из них имеют велосипед, 100 надеются. Пятая часть получили, остальная часть не может сбыть билеты.  </vt:lpstr>
      <vt:lpstr>Названия чисел-великанов</vt:lpstr>
      <vt:lpstr>Снежный покров</vt:lpstr>
      <vt:lpstr>Когда рухнет пирамида? /Исследование/</vt:lpstr>
      <vt:lpstr>Спасибо за внимание!</vt:lpstr>
    </vt:vector>
  </TitlesOfParts>
  <Company>stver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царстве чисел-великанов».   </dc:title>
  <dc:creator>PROMASTER</dc:creator>
  <cp:lastModifiedBy>Admin</cp:lastModifiedBy>
  <cp:revision>26</cp:revision>
  <dcterms:created xsi:type="dcterms:W3CDTF">2004-09-17T09:06:50Z</dcterms:created>
  <dcterms:modified xsi:type="dcterms:W3CDTF">2012-11-08T16:59:36Z</dcterms:modified>
</cp:coreProperties>
</file>