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88" r:id="rId4"/>
    <p:sldId id="259" r:id="rId5"/>
    <p:sldId id="257" r:id="rId6"/>
    <p:sldId id="276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3" r:id="rId26"/>
    <p:sldId id="281" r:id="rId27"/>
    <p:sldId id="282" r:id="rId28"/>
    <p:sldId id="284" r:id="rId29"/>
    <p:sldId id="285" r:id="rId30"/>
    <p:sldId id="286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69" d="100"/>
          <a:sy n="69" d="100"/>
        </p:scale>
        <p:origin x="-141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te4estvo.ru/sobytiya-xvi-xviii/105-russkaya-zhivopis-17-veka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Русская храмовая  Живопись</a:t>
            </a:r>
            <a:r>
              <a:rPr lang="ru-RU" smtClean="0"/>
              <a:t> </a:t>
            </a:r>
            <a:r>
              <a:rPr lang="ru-RU" dirty="0" smtClean="0"/>
              <a:t>17 века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00013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Автор презентации: Трушина Надежда Ивановна</a:t>
            </a:r>
          </a:p>
          <a:p>
            <a:r>
              <a:rPr lang="ru-RU" dirty="0" smtClean="0"/>
              <a:t>Учитель МХК изо,  черчения    МБОУ СОШ №38</a:t>
            </a:r>
          </a:p>
          <a:p>
            <a:r>
              <a:rPr lang="ru-RU" dirty="0" smtClean="0"/>
              <a:t> г. Сургут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1643050"/>
            <a:ext cx="3471858" cy="157163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. Никифор Савин. Чудо св. Георгия о </a:t>
            </a:r>
            <a:r>
              <a:rPr lang="ru-RU" sz="2000" dirty="0" err="1" smtClean="0"/>
              <a:t>змие</a:t>
            </a:r>
            <a:r>
              <a:rPr lang="ru-RU" sz="2000" dirty="0" smtClean="0"/>
              <a:t>. Первая половина XVII в. ГРМ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357718" cy="538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1857364"/>
            <a:ext cx="3614734" cy="25003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Семен Бороздин. Богоматерь Моление о народе, с ростовскими святыми. Начало XVII в. ГРМ 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65772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3186106" cy="378621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Емельян Москвитин. Три отрока в пещи огненной. Начало XVII в. 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57166"/>
            <a:ext cx="48958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1142984"/>
            <a:ext cx="2471726" cy="32861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Никифор Савин. Ангел хранит душу и тело спящего человека. Начало XVII в. ГРМ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564360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1643050"/>
            <a:ext cx="3328982" cy="264320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Агнец с Сидящим на престоле и 24 старца. Миниатюра Апокалипсиса Московская Духовная академия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3982504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00768"/>
            <a:ext cx="3829048" cy="35719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Сретение иконы Богоматери </a:t>
            </a:r>
            <a:r>
              <a:rPr lang="ru-RU" sz="2000" dirty="0" err="1" smtClean="0"/>
              <a:t>ладимирской</a:t>
            </a:r>
            <a:r>
              <a:rPr lang="ru-RU" sz="2000" dirty="0" smtClean="0"/>
              <a:t>. вторая четверть - середина XVII в. Из церкви Алексея Митрополита в Глинищах, Москва. ГТГ 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7196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2862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4876" y="5572140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«Единородный Сын...». Около 1668 г. Из церкви Св. Григория </a:t>
            </a:r>
            <a:r>
              <a:rPr lang="ru-RU" dirty="0" err="1" smtClean="0"/>
              <a:t>Неокесарийского</a:t>
            </a:r>
            <a:r>
              <a:rPr lang="ru-RU" dirty="0" smtClean="0"/>
              <a:t>, Москва, ГТГ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215082"/>
            <a:ext cx="3786214" cy="42862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Иосиф Владимиров. Сошествие Св. Духа на апостолов. 1666 г. Церковь Св. Троицы в </a:t>
            </a:r>
            <a:r>
              <a:rPr lang="ru-RU" sz="1800" dirty="0" err="1" smtClean="0"/>
              <a:t>Никитниках</a:t>
            </a:r>
            <a:r>
              <a:rPr lang="ru-RU" sz="1800" dirty="0" smtClean="0"/>
              <a:t>, Москва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3398857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3381370" cy="581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43438" y="5786455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Кирилл Уланов. Св. </a:t>
            </a:r>
            <a:r>
              <a:rPr lang="ru-RU" sz="1400" dirty="0" err="1" smtClean="0"/>
              <a:t>Димитрий</a:t>
            </a:r>
            <a:r>
              <a:rPr lang="ru-RU" sz="1400" dirty="0" smtClean="0"/>
              <a:t> </a:t>
            </a:r>
            <a:r>
              <a:rPr lang="ru-RU" sz="1400" dirty="0" err="1" smtClean="0"/>
              <a:t>Солунский</a:t>
            </a:r>
            <a:r>
              <a:rPr lang="ru-RU" sz="1400" dirty="0" smtClean="0"/>
              <a:t>. Живопись 1701 г. на доске XII в., принесенной в 1197 г. во Владимир из Салоник. Успенский собор Московского Кремля</a:t>
            </a:r>
            <a:endParaRPr lang="ru-RU" sz="1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114668" cy="208279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Сцены из цикла чудес пророка </a:t>
            </a:r>
            <a:r>
              <a:rPr lang="ru-RU" sz="2000" dirty="0" err="1" smtClean="0"/>
              <a:t>Елисея</a:t>
            </a:r>
            <a:r>
              <a:rPr lang="ru-RU" sz="2000" dirty="0" smtClean="0"/>
              <a:t>. Роспись церкви Ильи Пророка в Ярославле. 1680-1681 гг. Рождение сына </a:t>
            </a:r>
            <a:r>
              <a:rPr lang="ru-RU" sz="2000" dirty="0" err="1" smtClean="0"/>
              <a:t>сонамитянки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5229225" cy="340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357562"/>
            <a:ext cx="52387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5072074"/>
            <a:ext cx="3286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Сцены из цикла чудес пророка </a:t>
            </a:r>
            <a:r>
              <a:rPr lang="ru-RU" dirty="0" err="1" smtClean="0"/>
              <a:t>Елисея</a:t>
            </a:r>
            <a:r>
              <a:rPr lang="ru-RU" dirty="0" smtClean="0"/>
              <a:t>. Роспись церкви Ильи Пророка в Ярославле. 1680-1681 гг. Смерть сына </a:t>
            </a:r>
            <a:r>
              <a:rPr lang="ru-RU" dirty="0" err="1" smtClean="0"/>
              <a:t>сонамитянки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857232"/>
            <a:ext cx="3114668" cy="560406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Сцены из цикла чудес пророка </a:t>
            </a:r>
            <a:r>
              <a:rPr lang="ru-RU" sz="2400" dirty="0" err="1" smtClean="0"/>
              <a:t>Елисея</a:t>
            </a:r>
            <a:r>
              <a:rPr lang="ru-RU" sz="2400" dirty="0" smtClean="0"/>
              <a:t>. Роспись церкви Ильи Пророка в Ярославле. 1680-1681 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52387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357562"/>
            <a:ext cx="52387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785926"/>
            <a:ext cx="4114800" cy="250033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Преподобный Сергий Радонежский, с житием, с историческими сценами и историей Куликовской битвы. Середина XVII в. и 1680-е гг. Ярославский художественный музей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110878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Русская живопись 17 века пронизана противоречиями. Противоречия в русской живописи 17 века видны как в иконописи, так и в монументальной живописи. Противоречие заключается в  верности традициям, интересу к многосложным рисункам -  с одной стороны. С другой – стремление художников к «</a:t>
            </a:r>
            <a:r>
              <a:rPr lang="ru-RU" dirty="0" err="1" smtClean="0"/>
              <a:t>жиству</a:t>
            </a:r>
            <a:r>
              <a:rPr lang="ru-RU" dirty="0" smtClean="0"/>
              <a:t>», любовь к мелочам и деталям в иконе и фреске.  17 век нельзя считать расцветом русской живописи, так же нельзя и сказать, что русская живопись 17 века была в большом упадке. Икона 17 века, конечно, проигрывает в духовности иконам эпохи Андрея Рублева и Феофана Грека, то в гораздо меньшей степени это относиться к фреске. В 17 веке создаются монументальные росписи в Ростовском и Московском Кремле, храмах Ярославля, Вологды, и других русских городов. </a:t>
            </a:r>
          </a:p>
          <a:p>
            <a:endParaRPr lang="ru-RU" dirty="0" smtClean="0"/>
          </a:p>
          <a:p>
            <a:r>
              <a:rPr lang="ru-RU" dirty="0" smtClean="0"/>
              <a:t>     Несмотря на развитую специализацию, 17 век русской живописи стал веком искусства, а не ремесленной подделки. Выдающиеся иконописцы проживали в Москве. Числились они  в  ведомстве Иконной Палаты Иконного приказа. В конце 17 века  стали работать мастерами Иконного цеха Оружейной палаты.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История Куликовской битвы. 1680-е гг. Нижняя доска иконы «Преподобный Сергий Радонежский, с житием». Ярославский художественный музей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857364"/>
            <a:ext cx="52292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3543296" cy="228601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Семен Спиридонов. Богоматерь Кипрская, с клеймами истории и чудес. 1680 г. Ярославский художественный музей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7166"/>
            <a:ext cx="3953908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1857364"/>
            <a:ext cx="3614734" cy="271464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Семен Спиридонов. Клейма иконы «Спас Вседержитель на престоле, с евангельскими сценами»: Пир в доме </a:t>
            </a:r>
            <a:r>
              <a:rPr lang="ru-RU" sz="2000" dirty="0" err="1" smtClean="0"/>
              <a:t>Симона</a:t>
            </a:r>
            <a:r>
              <a:rPr lang="ru-RU" sz="2000" dirty="0" smtClean="0"/>
              <a:t> Фарисея; Преображение. 1680-е гг. ГРМ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347017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500174"/>
            <a:ext cx="3829048" cy="242889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Семен Спиридонов. Спас Вседержитель. Деталь иконы «Спас Вседержитель на престоле, с евангельскими сценами». 1680-е гг. ГР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975326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3114668" cy="235745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Федор Зубов. Илья пророк в пустыне. 1672 г. Ярославский художественный музей.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428604"/>
            <a:ext cx="44196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1643050"/>
            <a:ext cx="3186106" cy="242889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Чудо св. Георгия о </a:t>
            </a:r>
            <a:r>
              <a:rPr lang="ru-RU" sz="2400" dirty="0" err="1" smtClean="0"/>
              <a:t>змие</a:t>
            </a:r>
            <a:r>
              <a:rPr lang="ru-RU" sz="2400" dirty="0" smtClean="0"/>
              <a:t>. Конец XVII - начало XVIII в. Из села Юрьев-Наволок на Северной Двине. Архангельский музей изобразительных искусств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457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4734" cy="108266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 Царь Давид. Фронтиспис к Псалтири в стихах, </a:t>
            </a:r>
            <a:r>
              <a:rPr lang="ru-RU" sz="1800" dirty="0" err="1" smtClean="0"/>
              <a:t>Симеона</a:t>
            </a:r>
            <a:r>
              <a:rPr lang="ru-RU" sz="1800" dirty="0" smtClean="0"/>
              <a:t> Полоцкого. Москва, 1681 г. Гравюра Афанасия </a:t>
            </a:r>
            <a:r>
              <a:rPr lang="ru-RU" sz="1800" dirty="0" err="1" smtClean="0"/>
              <a:t>Трухменского</a:t>
            </a:r>
            <a:r>
              <a:rPr lang="ru-RU" sz="1800" dirty="0" smtClean="0"/>
              <a:t> по рисунку </a:t>
            </a:r>
            <a:r>
              <a:rPr lang="ru-RU" sz="1800" dirty="0" err="1" smtClean="0"/>
              <a:t>Симона</a:t>
            </a:r>
            <a:r>
              <a:rPr lang="ru-RU" sz="1800" dirty="0" smtClean="0"/>
              <a:t> Ушакова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15277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2194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Беседа преподобного </a:t>
            </a:r>
            <a:r>
              <a:rPr lang="ru-RU" dirty="0" err="1" smtClean="0"/>
              <a:t>Варлаама</a:t>
            </a:r>
            <a:r>
              <a:rPr lang="ru-RU" dirty="0" smtClean="0"/>
              <a:t> с индийским царевичем </a:t>
            </a:r>
            <a:r>
              <a:rPr lang="ru-RU" dirty="0" err="1" smtClean="0"/>
              <a:t>Иоасафом</a:t>
            </a:r>
            <a:r>
              <a:rPr lang="ru-RU" dirty="0" smtClean="0"/>
              <a:t>. Фронтиспис к Истории о </a:t>
            </a:r>
            <a:r>
              <a:rPr lang="ru-RU" dirty="0" err="1" smtClean="0"/>
              <a:t>Варлааме</a:t>
            </a:r>
            <a:r>
              <a:rPr lang="ru-RU" dirty="0" smtClean="0"/>
              <a:t> и </a:t>
            </a:r>
            <a:r>
              <a:rPr lang="ru-RU" dirty="0" err="1" smtClean="0"/>
              <a:t>Иоасафе</a:t>
            </a:r>
            <a:r>
              <a:rPr lang="ru-RU" dirty="0" smtClean="0"/>
              <a:t>, </a:t>
            </a:r>
            <a:r>
              <a:rPr lang="ru-RU" dirty="0" err="1" smtClean="0"/>
              <a:t>Симеона</a:t>
            </a:r>
            <a:r>
              <a:rPr lang="ru-RU" dirty="0" smtClean="0"/>
              <a:t> Полоцкого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1857364"/>
            <a:ext cx="4400552" cy="192882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</a:t>
            </a:r>
            <a:r>
              <a:rPr lang="ru-RU" sz="2400" dirty="0" smtClean="0"/>
              <a:t>Портрет царя Федора Алексеевича. 1686 г. ГИМ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2717545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0" cy="796908"/>
          </a:xfrm>
        </p:spPr>
        <p:txBody>
          <a:bodyPr>
            <a:normAutofit fontScale="90000"/>
          </a:bodyPr>
          <a:lstStyle/>
          <a:p>
            <a:r>
              <a:rPr lang="ru-RU" sz="1800" dirty="0" err="1" smtClean="0"/>
              <a:t>Симон</a:t>
            </a:r>
            <a:r>
              <a:rPr lang="ru-RU" sz="1800" dirty="0" smtClean="0"/>
              <a:t> Ушаков. Древо Государства Российского («Похвала иконе Богоматери ­Владимирской»). 1668 г.Из церкви Св. Троицы в </a:t>
            </a:r>
            <a:r>
              <a:rPr lang="ru-RU" sz="1800" dirty="0" err="1" smtClean="0"/>
              <a:t>Никитниках</a:t>
            </a:r>
            <a:r>
              <a:rPr lang="ru-RU" sz="1800" dirty="0" smtClean="0"/>
              <a:t>. ГТГ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3352800" cy="52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286125" cy="52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72066" y="285729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Симон</a:t>
            </a:r>
            <a:r>
              <a:rPr lang="ru-RU" dirty="0" smtClean="0"/>
              <a:t> Ушаков. Богоматерь </a:t>
            </a:r>
            <a:r>
              <a:rPr lang="ru-RU" dirty="0" err="1" smtClean="0"/>
              <a:t>Киккская</a:t>
            </a:r>
            <a:r>
              <a:rPr lang="ru-RU" dirty="0" smtClean="0"/>
              <a:t>. 1668 г. ГТГ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1571612"/>
            <a:ext cx="3543296" cy="150019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. </a:t>
            </a:r>
            <a:r>
              <a:rPr lang="ru-RU" sz="2000" dirty="0" err="1" smtClean="0"/>
              <a:t>Симон</a:t>
            </a:r>
            <a:r>
              <a:rPr lang="ru-RU" sz="2000" dirty="0" smtClean="0"/>
              <a:t> Ушаков. Троица Ветхозаветная. 1671 г. ГРМ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4035563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В начале 17 века больших успехов добился </a:t>
            </a:r>
            <a:r>
              <a:rPr lang="ru-RU" dirty="0" err="1" smtClean="0"/>
              <a:t>Прокопий</a:t>
            </a:r>
            <a:r>
              <a:rPr lang="ru-RU" dirty="0" smtClean="0"/>
              <a:t> </a:t>
            </a:r>
            <a:r>
              <a:rPr lang="ru-RU" dirty="0" err="1" smtClean="0"/>
              <a:t>Чирин</a:t>
            </a:r>
            <a:r>
              <a:rPr lang="ru-RU" dirty="0" smtClean="0"/>
              <a:t>.  </a:t>
            </a:r>
            <a:r>
              <a:rPr lang="ru-RU" dirty="0" err="1" smtClean="0"/>
              <a:t>Чирин</a:t>
            </a:r>
            <a:r>
              <a:rPr lang="ru-RU" dirty="0" smtClean="0"/>
              <a:t> был уроженцем Новгорода. Его иконы выполнены в неярких красках, фигуры по контуру очерчены золотой каймой, пробелены тончайшим  </a:t>
            </a:r>
            <a:r>
              <a:rPr lang="ru-RU" dirty="0" err="1" smtClean="0"/>
              <a:t>ассистом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         Еще одним замечательным русским живописцем 17 века был </a:t>
            </a:r>
            <a:r>
              <a:rPr lang="ru-RU" dirty="0" err="1" smtClean="0"/>
              <a:t>Назарий</a:t>
            </a:r>
            <a:r>
              <a:rPr lang="ru-RU" dirty="0" smtClean="0"/>
              <a:t> Савин. Савин предпочитал фигуры удлиненных пропорций, узкоплечие и длиннобородые. В 30 годы 17 века Савин возглавил группы иконописцев, написавших </a:t>
            </a:r>
            <a:r>
              <a:rPr lang="ru-RU" dirty="0" err="1" smtClean="0"/>
              <a:t>деисусный</a:t>
            </a:r>
            <a:r>
              <a:rPr lang="ru-RU" dirty="0" smtClean="0"/>
              <a:t> праздничный и пророческий чины для иконостаса церкви Положения Ризы Богородицы и в Московском Кремле. </a:t>
            </a:r>
          </a:p>
          <a:p>
            <a:endParaRPr lang="ru-RU" dirty="0" smtClean="0"/>
          </a:p>
          <a:p>
            <a:r>
              <a:rPr lang="ru-RU" dirty="0" smtClean="0"/>
              <a:t>           В середине 17 века, проводятся большие работы по возобновлению древних стенописей. Новая стенопись Успенского Собора в Москве, сохранила схему предшествующей, была выполнена в кратчайшие сроки. Руководил работами Иван </a:t>
            </a:r>
            <a:r>
              <a:rPr lang="ru-RU" dirty="0" err="1" smtClean="0"/>
              <a:t>Панссеин</a:t>
            </a:r>
            <a:r>
              <a:rPr lang="ru-RU" dirty="0" smtClean="0"/>
              <a:t>. Художники под его руководством написали 249 сложных композиций, и 2066 лиц. В 17 веке русской живописи  выделятся особое стремление художников, стремление реалистичного  изображения человека. В России начинает получать распространение такое явление как светская живопись. Светские живописцы 17 века изображали царей, полководцев, бояр.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464496"/>
          </a:xfrm>
        </p:spPr>
        <p:txBody>
          <a:bodyPr/>
          <a:lstStyle/>
          <a:p>
            <a:r>
              <a:rPr lang="ru-RU" dirty="0" smtClean="0"/>
              <a:t> В 17 веке, в культуре Росси, в том числе и в живописи происходит процесс «обмирщения». Все больше и больше в жизнь русского общества проникают светские мотивы. Россия встала на новый путь, на порог новой эпохи своей истории. На новом пути было многое обретено, но и немало утрачено.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Ссылки на </a:t>
            </a:r>
            <a:r>
              <a:rPr lang="ru-RU" dirty="0" err="1" smtClean="0"/>
              <a:t>использованые</a:t>
            </a:r>
            <a:r>
              <a:rPr lang="ru-RU" dirty="0" smtClean="0"/>
              <a:t>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4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2"/>
              </a:rPr>
              <a:t>http://www.ote4estvo.ru/sobytiya-xvi-xviii/105-russkaya-zhivopis-17-veka.html</a:t>
            </a:r>
            <a:endParaRPr lang="ru-RU" dirty="0" smtClean="0"/>
          </a:p>
          <a:p>
            <a:r>
              <a:rPr lang="en-US" dirty="0" smtClean="0"/>
              <a:t>http://images.yandex.ru/yandsearch?text=%D1%80%D1%83%D1%81%D1%81%D0%BA%D0%B0%D1%8F%20%D1%85%D1%80%D0%B0%D0%BC%D0%BE%D0%B2%D0%B0%D1%8F%20%D0%B6%D0%B8%D0%B2%D0%BE%D0%BF%D0%B8%D1%81%D1%8C%2017%20%D0%B2%D0%B5%D0%BA%D0%B0%20%D0%BA%D0%B0%D1%80%D1%82%D0%B8%D0%BD%D0%BA%D0%B8&amp;img_url=http%3A%2F%2Fupload.wikimedia.org%2Fwikipedia%2Fcommons%2Fthumb%2Fa%2Fa4%2FUshakov_Nerukotvorniy.jpg%2F200px-Ushakov_Nerukotvorniy.jpg&amp;pos=0&amp;rpt=simage&amp;lr=http://wiki.iteach.ru/index.php/</a:t>
            </a:r>
            <a:r>
              <a:rPr lang="ru-RU" dirty="0" err="1" smtClean="0"/>
              <a:t>Русская_живопись_</a:t>
            </a:r>
            <a:r>
              <a:rPr lang="en-US" dirty="0" smtClean="0"/>
              <a:t>XVII_</a:t>
            </a:r>
            <a:r>
              <a:rPr lang="ru-RU" dirty="0" smtClean="0"/>
              <a:t>века</a:t>
            </a:r>
            <a:r>
              <a:rPr lang="en-US" dirty="0" smtClean="0"/>
              <a:t>973&amp;noreask=1</a:t>
            </a:r>
            <a:endParaRPr lang="ru-RU" dirty="0" smtClean="0"/>
          </a:p>
          <a:p>
            <a:r>
              <a:rPr lang="en-US" dirty="0" smtClean="0"/>
              <a:t>http://wiki.iteach.ru/index.php/</a:t>
            </a:r>
            <a:r>
              <a:rPr lang="ru-RU" dirty="0" err="1" smtClean="0"/>
              <a:t>Русская_живопись_</a:t>
            </a:r>
            <a:r>
              <a:rPr lang="en-US" dirty="0" smtClean="0"/>
              <a:t>XVII_</a:t>
            </a:r>
            <a:r>
              <a:rPr lang="ru-RU" dirty="0" smtClean="0"/>
              <a:t>века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826" y="1285860"/>
            <a:ext cx="2185974" cy="271464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. Архангельский собор Московского Кремля.  вид на северные столбы, южную и западную стены. Роспись 1652-1653 гг.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496187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1785926"/>
            <a:ext cx="2257412" cy="242889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Успенский собор Московского Кремля. Роспись 1642-1643 гг., с поздними </a:t>
            </a:r>
            <a:r>
              <a:rPr lang="ru-RU" sz="2000" dirty="0" err="1" smtClean="0"/>
              <a:t>поновлениями</a:t>
            </a:r>
            <a:r>
              <a:rPr lang="ru-RU" sz="2000" dirty="0" smtClean="0"/>
              <a:t>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505058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357166"/>
            <a:ext cx="3214710" cy="135732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Церковь Иоанна Богослова в Ростове. ид на своды, восточную и южную стены. Роспись 1683 г.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229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143248"/>
            <a:ext cx="5229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5143512"/>
            <a:ext cx="3000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Церковь Иоанна Богослова в Ростове. Роспись 1683 г. Нижние зоны росписи.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5786454"/>
            <a:ext cx="4071966" cy="785818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Благовещение. Роспись Успенского собора </a:t>
            </a:r>
            <a:r>
              <a:rPr lang="ru-RU" sz="2000" dirty="0" err="1" smtClean="0"/>
              <a:t>Княгинина</a:t>
            </a:r>
            <a:r>
              <a:rPr lang="ru-RU" sz="2000" dirty="0" smtClean="0"/>
              <a:t> монастыря во Владимире. 1647-1648 гг.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2933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4813994"/>
            <a:ext cx="4143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Праотец Вениамин. Роспись купола Успенского собора Кирилло-Белозерского монастыря. 1641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32385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86454"/>
            <a:ext cx="3929090" cy="71438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Погружение ризы Богородицы в море. Сцена из Акафиста Богоматери. Роспись Успенского собора </a:t>
            </a:r>
            <a:r>
              <a:rPr lang="ru-RU" sz="2000" dirty="0" err="1" smtClean="0"/>
              <a:t>Княгинина</a:t>
            </a:r>
            <a:r>
              <a:rPr lang="ru-RU" sz="2000" dirty="0" smtClean="0"/>
              <a:t> монастыря во </a:t>
            </a:r>
            <a:r>
              <a:rPr lang="ru-RU" sz="2000" dirty="0" err="1" smtClean="0"/>
              <a:t>ладимире</a:t>
            </a:r>
            <a:r>
              <a:rPr lang="ru-RU" sz="2000" dirty="0" smtClean="0"/>
              <a:t>. 1647-1648 гг.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39090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36480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43504" y="5367992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Назарий</a:t>
            </a:r>
            <a:r>
              <a:rPr lang="ru-RU" dirty="0" smtClean="0"/>
              <a:t> Истомин. Спас в силах. 1627 г. Иконостас Ризположенской церкви Московского Кремля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86454"/>
            <a:ext cx="3214710" cy="642942"/>
          </a:xfrm>
        </p:spPr>
        <p:txBody>
          <a:bodyPr>
            <a:normAutofit fontScale="90000"/>
          </a:bodyPr>
          <a:lstStyle/>
          <a:p>
            <a:r>
              <a:rPr lang="ru-RU" sz="2000" dirty="0" err="1" smtClean="0"/>
              <a:t>Прокопий</a:t>
            </a:r>
            <a:r>
              <a:rPr lang="ru-RU" sz="2000" dirty="0" smtClean="0"/>
              <a:t> </a:t>
            </a:r>
            <a:r>
              <a:rPr lang="ru-RU" sz="2000" dirty="0" err="1" smtClean="0"/>
              <a:t>Чирин</a:t>
            </a:r>
            <a:r>
              <a:rPr lang="ru-RU" sz="2000" dirty="0" smtClean="0"/>
              <a:t>. Великомученик Никита Воин. 1593 г. ГТГ.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114675" cy="527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3434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57752" y="5640536"/>
            <a:ext cx="35004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Никифор Савин. Чудо св. Георгия 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змие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Первая половина XVII в. ГРМ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186</TotalTime>
  <Words>1082</Words>
  <Application>Microsoft Office PowerPoint</Application>
  <PresentationFormat>Экран (4:3)</PresentationFormat>
  <Paragraphs>52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Русская храмовая  Живопись 17 века</vt:lpstr>
      <vt:lpstr>Слайд 2</vt:lpstr>
      <vt:lpstr>Слайд 3</vt:lpstr>
      <vt:lpstr>. Архангельский собор Московского Кремля.  вид на северные столбы, южную и западную стены. Роспись 1652-1653 гг.  </vt:lpstr>
      <vt:lpstr>Успенский собор Московского Кремля. Роспись 1642-1643 гг., с поздними поновлениями.  </vt:lpstr>
      <vt:lpstr>Церковь Иоанна Богослова в Ростове. ид на своды, восточную и южную стены. Роспись 1683 г.  </vt:lpstr>
      <vt:lpstr>Благовещение. Роспись Успенского собора Княгинина монастыря во Владимире. 1647-1648 гг.  </vt:lpstr>
      <vt:lpstr>Погружение ризы Богородицы в море. Сцена из Акафиста Богоматери. Роспись Успенского собора Княгинина монастыря во ладимире. 1647-1648 гг.  </vt:lpstr>
      <vt:lpstr>Прокопий Чирин. Великомученик Никита Воин. 1593 г. ГТГ.  </vt:lpstr>
      <vt:lpstr>. Никифор Савин. Чудо св. Георгия о змие. Первая половина XVII в. ГРМ</vt:lpstr>
      <vt:lpstr>Семен Бороздин. Богоматерь Моление о народе, с ростовскими святыми. Начало XVII в. ГРМ </vt:lpstr>
      <vt:lpstr>Емельян Москвитин. Три отрока в пещи огненной. Начало XVII в. </vt:lpstr>
      <vt:lpstr>Никифор Савин. Ангел хранит душу и тело спящего человека. Начало XVII в. ГРМ  </vt:lpstr>
      <vt:lpstr>Агнец с Сидящим на престоле и 24 старца. Миниатюра Апокалипсиса Московская Духовная академия </vt:lpstr>
      <vt:lpstr>Сретение иконы Богоматери ладимирской. вторая четверть - середина XVII в. Из церкви Алексея Митрополита в Глинищах, Москва. ГТГ </vt:lpstr>
      <vt:lpstr>Иосиф Владимиров. Сошествие Св. Духа на апостолов. 1666 г. Церковь Св. Троицы в Никитниках, Москва </vt:lpstr>
      <vt:lpstr>Сцены из цикла чудес пророка Елисея. Роспись церкви Ильи Пророка в Ярославле. 1680-1681 гг. Рождение сына сонамитянки </vt:lpstr>
      <vt:lpstr>Сцены из цикла чудес пророка Елисея. Роспись церкви Ильи Пророка в Ярославле. 1680-1681 </vt:lpstr>
      <vt:lpstr>Преподобный Сергий Радонежский, с житием, с историческими сценами и историей Куликовской битвы. Середина XVII в. и 1680-е гг. Ярославский художественный музей  </vt:lpstr>
      <vt:lpstr>История Куликовской битвы. 1680-е гг. Нижняя доска иконы «Преподобный Сергий Радонежский, с житием». Ярославский художественный музей  </vt:lpstr>
      <vt:lpstr>Семен Спиридонов. Богоматерь Кипрская, с клеймами истории и чудес. 1680 г. Ярославский художественный музей  </vt:lpstr>
      <vt:lpstr>Семен Спиридонов. Клейма иконы «Спас Вседержитель на престоле, с евангельскими сценами»: Пир в доме Симона Фарисея; Преображение. 1680-е гг. ГРМ </vt:lpstr>
      <vt:lpstr>Семен Спиридонов. Спас Вседержитель. Деталь иконы «Спас Вседержитель на престоле, с евангельскими сценами». 1680-е гг. ГР </vt:lpstr>
      <vt:lpstr>Федор Зубов. Илья пророк в пустыне. 1672 г. Ярославский художественный музей.  </vt:lpstr>
      <vt:lpstr>Чудо св. Георгия о змие. Конец XVII - начало XVIII в. Из села Юрьев-Наволок на Северной Двине. Архангельский музей изобразительных искусств  </vt:lpstr>
      <vt:lpstr> Царь Давид. Фронтиспис к Псалтири в стихах, Симеона Полоцкого. Москва, 1681 г. Гравюра Афанасия Трухменского по рисунку Симона Ушакова  </vt:lpstr>
      <vt:lpstr> Портрет царя Федора Алексеевича. 1686 г. ГИМ  </vt:lpstr>
      <vt:lpstr>Симон Ушаков. Древо Государства Российского («Похвала иконе Богоматери ­Владимирской»). 1668 г.Из церкви Св. Троицы в Никитниках. ГТГ </vt:lpstr>
      <vt:lpstr>. Симон Ушаков. Троица Ветхозаветная. 1671 г. ГРМ  </vt:lpstr>
      <vt:lpstr>Слайд 30</vt:lpstr>
      <vt:lpstr>Ссылки на использованые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Живопись 17 века</dc:title>
  <cp:lastModifiedBy>вадим</cp:lastModifiedBy>
  <cp:revision>23</cp:revision>
  <dcterms:modified xsi:type="dcterms:W3CDTF">2013-01-24T08:32:25Z</dcterms:modified>
</cp:coreProperties>
</file>