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DD74-39FD-48EB-B183-9904561CD515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7547-2BAB-4B64-AACE-10C510279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DD74-39FD-48EB-B183-9904561CD515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7547-2BAB-4B64-AACE-10C510279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DD74-39FD-48EB-B183-9904561CD515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7547-2BAB-4B64-AACE-10C510279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DD74-39FD-48EB-B183-9904561CD515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7547-2BAB-4B64-AACE-10C510279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DD74-39FD-48EB-B183-9904561CD515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7547-2BAB-4B64-AACE-10C510279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DD74-39FD-48EB-B183-9904561CD515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7547-2BAB-4B64-AACE-10C510279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DD74-39FD-48EB-B183-9904561CD515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7547-2BAB-4B64-AACE-10C510279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DD74-39FD-48EB-B183-9904561CD515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7547-2BAB-4B64-AACE-10C510279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DD74-39FD-48EB-B183-9904561CD515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7547-2BAB-4B64-AACE-10C510279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DD74-39FD-48EB-B183-9904561CD515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7547-2BAB-4B64-AACE-10C510279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DD74-39FD-48EB-B183-9904561CD515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7547-2BAB-4B64-AACE-10C510279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1DD74-39FD-48EB-B183-9904561CD515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07547-2BAB-4B64-AACE-10C510279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ероника\Downloads\0_7891c_aebb30d4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71160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Hometown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73016"/>
            <a:ext cx="6400800" cy="1752600"/>
          </a:xfrm>
        </p:spPr>
        <p:txBody>
          <a:bodyPr>
            <a:noAutofit/>
          </a:bodyPr>
          <a:lstStyle/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Выполнила: Ученица    8 класса Башкирова Вероника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-fotki.yandex.ru/get/3303/partizan-tula.b/0_20228_1f41edd6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45" y="0"/>
            <a:ext cx="912635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188640"/>
            <a:ext cx="79928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My hometown is Tula.</a:t>
            </a:r>
            <a:endParaRPr lang="ru-RU" sz="4000" b="1" dirty="0">
              <a:ln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e-ticketagency.ru/i/mapmosob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75348" y="836712"/>
            <a:ext cx="7464929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Tula is situated in the southeast of Moscow.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review-planet.ru/wp-content/uploads/2012/05/%D0%BC%D0%BE%D1%80%D0%B4%D0%B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16632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Though Tula is not as large as Moscow it has got many good aspects of a modern city. 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tulagorod.ru/uploads/dk_zheleznodorozhni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971925" cy="2628900"/>
          </a:xfrm>
          <a:prstGeom prst="rect">
            <a:avLst/>
          </a:prstGeom>
          <a:noFill/>
        </p:spPr>
      </p:pic>
      <p:pic>
        <p:nvPicPr>
          <p:cNvPr id="17412" name="Picture 4" descr="http://admin.1-tula.ru/userfiles/file/3b(15).jpg"/>
          <p:cNvPicPr>
            <a:picLocks noChangeAspect="1" noChangeArrowheads="1"/>
          </p:cNvPicPr>
          <p:nvPr/>
        </p:nvPicPr>
        <p:blipFill>
          <a:blip r:embed="rId3" cstate="print"/>
          <a:srcRect b="10303"/>
          <a:stretch>
            <a:fillRect/>
          </a:stretch>
        </p:blipFill>
        <p:spPr bwMode="auto">
          <a:xfrm>
            <a:off x="4860032" y="260648"/>
            <a:ext cx="3960440" cy="2664296"/>
          </a:xfrm>
          <a:prstGeom prst="rect">
            <a:avLst/>
          </a:prstGeom>
          <a:noFill/>
        </p:spPr>
      </p:pic>
      <p:pic>
        <p:nvPicPr>
          <p:cNvPr id="17414" name="Picture 6" descr="http://www.shopandmall.ru/foto/logo/gb_paradiz.jpg"/>
          <p:cNvPicPr>
            <a:picLocks noChangeAspect="1" noChangeArrowheads="1"/>
          </p:cNvPicPr>
          <p:nvPr/>
        </p:nvPicPr>
        <p:blipFill>
          <a:blip r:embed="rId4" cstate="print"/>
          <a:srcRect r="7509"/>
          <a:stretch>
            <a:fillRect/>
          </a:stretch>
        </p:blipFill>
        <p:spPr bwMode="auto">
          <a:xfrm>
            <a:off x="179512" y="3933056"/>
            <a:ext cx="4104456" cy="2740521"/>
          </a:xfrm>
          <a:prstGeom prst="rect">
            <a:avLst/>
          </a:prstGeom>
          <a:noFill/>
        </p:spPr>
      </p:pic>
      <p:pic>
        <p:nvPicPr>
          <p:cNvPr id="17418" name="Picture 10" descr="http://stat8.blog.ru/lr/091d1418fe60c73b8489d9b14f6dae75"/>
          <p:cNvPicPr>
            <a:picLocks noChangeAspect="1" noChangeArrowheads="1"/>
          </p:cNvPicPr>
          <p:nvPr/>
        </p:nvPicPr>
        <p:blipFill>
          <a:blip r:embed="rId5" cstate="print"/>
          <a:srcRect t="5405" b="2703"/>
          <a:stretch>
            <a:fillRect/>
          </a:stretch>
        </p:blipFill>
        <p:spPr bwMode="auto">
          <a:xfrm>
            <a:off x="4932040" y="3933056"/>
            <a:ext cx="3912435" cy="2696408"/>
          </a:xfrm>
          <a:prstGeom prst="rect">
            <a:avLst/>
          </a:prstGeom>
          <a:noFill/>
        </p:spPr>
      </p:pic>
      <p:pic>
        <p:nvPicPr>
          <p:cNvPr id="17416" name="Picture 8" descr="http://prv3.lori-images.net/tula-oblastnaya-detskaya-biblioteka-0000737691-preview.jpg"/>
          <p:cNvPicPr>
            <a:picLocks noChangeAspect="1" noChangeArrowheads="1"/>
          </p:cNvPicPr>
          <p:nvPr/>
        </p:nvPicPr>
        <p:blipFill>
          <a:blip r:embed="rId6" cstate="print"/>
          <a:srcRect l="2652" t="1956" r="15124" b="6099"/>
          <a:stretch>
            <a:fillRect/>
          </a:stretch>
        </p:blipFill>
        <p:spPr bwMode="auto">
          <a:xfrm>
            <a:off x="3347864" y="1772816"/>
            <a:ext cx="2232248" cy="33843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1560" y="3068960"/>
            <a:ext cx="22803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We’ve 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got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60648"/>
            <a:ext cx="9549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club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72200" y="2420888"/>
            <a:ext cx="10081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park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3933056"/>
            <a:ext cx="11336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shop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07904" y="2564904"/>
            <a:ext cx="16133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library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76056" y="6021288"/>
            <a:ext cx="36874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grove 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monument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80112" y="3068960"/>
            <a:ext cx="33201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and much more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14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0.33333 L 0.00347 0.0078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23 L -0.2533 0.3307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" y="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0"/>
                            </p:stCondLst>
                            <p:childTnLst>
                              <p:par>
                                <p:cTn id="3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33 0.33078 L 0.00243 4.07407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000"/>
                            </p:stCondLst>
                            <p:childTnLst>
                              <p:par>
                                <p:cTn id="43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44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9000"/>
                            </p:stCondLst>
                            <p:childTnLst>
                              <p:par>
                                <p:cTn id="4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0.33333 L 0.00399 -0.0004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0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3500"/>
                            </p:stCondLst>
                            <p:childTnLst>
                              <p:par>
                                <p:cTn id="5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7 L -0.25781 -0.3333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500"/>
                            </p:stCondLst>
                            <p:childTnLst>
                              <p:par>
                                <p:cTn id="6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92 -0.33009 L -0.0092 0.0032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7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0"/>
                            </p:stCondLst>
                            <p:childTnLst>
                              <p:par>
                                <p:cTn id="7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-fotki.yandex.ru/get/4103/skarasev.35/0_3f0b4_fbd82d01_XL.jpg"/>
          <p:cNvPicPr>
            <a:picLocks noChangeAspect="1" noChangeArrowheads="1"/>
          </p:cNvPicPr>
          <p:nvPr/>
        </p:nvPicPr>
        <p:blipFill>
          <a:blip r:embed="rId2" cstate="print"/>
          <a:srcRect b="15593"/>
          <a:stretch>
            <a:fillRect/>
          </a:stretch>
        </p:blipFill>
        <p:spPr bwMode="auto">
          <a:xfrm>
            <a:off x="0" y="1"/>
            <a:ext cx="9144000" cy="529978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504" y="5373216"/>
            <a:ext cx="890628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 love my hometown</a:t>
            </a:r>
            <a:endParaRPr lang="ru-RU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u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36663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 is a great city</a:t>
            </a:r>
            <a:endParaRPr lang="ru-RU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61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Hometown</vt:lpstr>
      <vt:lpstr>Слайд 2</vt:lpstr>
      <vt:lpstr>Слайд 3</vt:lpstr>
      <vt:lpstr>Слайд 4</vt:lpstr>
      <vt:lpstr>Слайд 5</vt:lpstr>
      <vt:lpstr>Слайд 6</vt:lpstr>
      <vt:lpstr>It is a great city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Hometown</dc:title>
  <dc:creator>Вероника</dc:creator>
  <cp:lastModifiedBy>Вероника</cp:lastModifiedBy>
  <cp:revision>9</cp:revision>
  <dcterms:created xsi:type="dcterms:W3CDTF">2012-12-13T10:10:16Z</dcterms:created>
  <dcterms:modified xsi:type="dcterms:W3CDTF">2013-01-10T07:33:09Z</dcterms:modified>
</cp:coreProperties>
</file>