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79" r:id="rId4"/>
    <p:sldId id="265" r:id="rId5"/>
    <p:sldId id="276" r:id="rId6"/>
    <p:sldId id="278" r:id="rId7"/>
    <p:sldId id="280" r:id="rId8"/>
    <p:sldId id="281" r:id="rId9"/>
    <p:sldId id="257" r:id="rId10"/>
    <p:sldId id="282" r:id="rId11"/>
    <p:sldId id="269" r:id="rId12"/>
    <p:sldId id="263" r:id="rId13"/>
    <p:sldId id="268" r:id="rId14"/>
    <p:sldId id="264" r:id="rId15"/>
    <p:sldId id="272" r:id="rId16"/>
    <p:sldId id="274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DBBB-DA4C-4176-973A-DCF473B2F7C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BACD-18E4-4498-8CBA-363FDD5B5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DBBB-DA4C-4176-973A-DCF473B2F7C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BACD-18E4-4498-8CBA-363FDD5B5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DBBB-DA4C-4176-973A-DCF473B2F7C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BACD-18E4-4498-8CBA-363FDD5B5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DBBB-DA4C-4176-973A-DCF473B2F7C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BACD-18E4-4498-8CBA-363FDD5B5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DBBB-DA4C-4176-973A-DCF473B2F7C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BACD-18E4-4498-8CBA-363FDD5B5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DBBB-DA4C-4176-973A-DCF473B2F7C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BACD-18E4-4498-8CBA-363FDD5B5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DBBB-DA4C-4176-973A-DCF473B2F7C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BACD-18E4-4498-8CBA-363FDD5B5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DBBB-DA4C-4176-973A-DCF473B2F7C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BACD-18E4-4498-8CBA-363FDD5B5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DBBB-DA4C-4176-973A-DCF473B2F7C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BACD-18E4-4498-8CBA-363FDD5B5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DBBB-DA4C-4176-973A-DCF473B2F7C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BACD-18E4-4498-8CBA-363FDD5B5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DBBB-DA4C-4176-973A-DCF473B2F7C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9ABACD-18E4-4498-8CBA-363FDD5B5F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CCCCFF">
                <a:alpha val="33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24DBBB-DA4C-4176-973A-DCF473B2F7C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9ABACD-18E4-4498-8CBA-363FDD5B5F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-doski.ru/images/goods/" TargetMode="External"/><Relationship Id="rId13" Type="http://schemas.openxmlformats.org/officeDocument/2006/relationships/hyperlink" Target="http://im0-tub-ru.yandex.net/" TargetMode="External"/><Relationship Id="rId3" Type="http://schemas.openxmlformats.org/officeDocument/2006/relationships/hyperlink" Target="http://akuljev.narod.ru/" TargetMode="External"/><Relationship Id="rId7" Type="http://schemas.openxmlformats.org/officeDocument/2006/relationships/hyperlink" Target="http://www.price-list.kiev.ua/img/logos/102973.jpg" TargetMode="External"/><Relationship Id="rId12" Type="http://schemas.openxmlformats.org/officeDocument/2006/relationships/hyperlink" Target="http://mylitta.ru/uploads/posts/2012-01/thumbs/1326195558_coco-chanel-1.jpg" TargetMode="External"/><Relationship Id="rId2" Type="http://schemas.openxmlformats.org/officeDocument/2006/relationships/hyperlink" Target="http://images.yandex.ru/yand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ja-reklama.ru/news_main/graf_8.jpg" TargetMode="External"/><Relationship Id="rId11" Type="http://schemas.openxmlformats.org/officeDocument/2006/relationships/hyperlink" Target="http://vobrabotke.ru/sites/default/files/styles/400/public/field/image/66.jpg" TargetMode="External"/><Relationship Id="rId5" Type="http://schemas.openxmlformats.org/officeDocument/2006/relationships/hyperlink" Target="http://im8-tub-ru.yandex.net/" TargetMode="External"/><Relationship Id="rId10" Type="http://schemas.openxmlformats.org/officeDocument/2006/relationships/hyperlink" Target="http://m-sidenina.narod.ru/gallery/gaiiery_image/corokina1_max.jpg" TargetMode="External"/><Relationship Id="rId4" Type="http://schemas.openxmlformats.org/officeDocument/2006/relationships/hyperlink" Target="http://na-talis.ucoz.net/_si/0/89244474.jpg" TargetMode="External"/><Relationship Id="rId9" Type="http://schemas.openxmlformats.org/officeDocument/2006/relationships/hyperlink" Target="http://cs10187.userapi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85794"/>
            <a:ext cx="7851648" cy="20957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«Путешествие по фабрике «Рукодельница»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9832" y="4005064"/>
            <a:ext cx="4464168" cy="175260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Внеклассное мероприятие по технологии для 5-6 классов.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Учитель технологии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Василюк А.Н.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Admin\Рабочий стол\К ФЕСТИВАЛЮ\x_1de50d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071810"/>
            <a:ext cx="3648797" cy="33204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1 задание «Закройщик»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Перечислите все необходимые инструменты и приспособления, необходимые  закройщику</a:t>
            </a:r>
            <a:endParaRPr lang="ru-RU" sz="3200" dirty="0"/>
          </a:p>
        </p:txBody>
      </p:sp>
      <p:pic>
        <p:nvPicPr>
          <p:cNvPr id="4" name="Picture 2" descr="I:\К ФЕСТИВАЛЮ\various-sewing-tools_17-12291051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772816"/>
            <a:ext cx="3600400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2 задание «Раскрой»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9174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Расположите выкройки фартука на ткань</a:t>
            </a:r>
            <a:endParaRPr lang="ru-RU" sz="3200" dirty="0"/>
          </a:p>
        </p:txBody>
      </p:sp>
      <p:pic>
        <p:nvPicPr>
          <p:cNvPr id="4" name="Picture 2" descr="C:\Documents and Settings\Admin\Рабочий стол\К ФЕСТИВАЛЮ\CuttingRoom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2780928"/>
            <a:ext cx="4320480" cy="31038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4 цех «Пошивочный»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257676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2052" name="Picture 4" descr="F:\К ФЕСТИВАЛЮ\shveinyi-ceh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00174"/>
            <a:ext cx="4662270" cy="285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F:\К ФЕСТИВАЛЮ\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0100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0" y="1916832"/>
            <a:ext cx="4139952" cy="120874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3600" dirty="0" smtClean="0"/>
              <a:t>Пошив изделия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3600" noProof="0" dirty="0" smtClean="0"/>
              <a:t>и ВТО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F:\К ФЕСТИВАЛЮ\re_goods_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09120"/>
            <a:ext cx="2592288" cy="2004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601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1 задание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«Техника безопасности»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4786346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/>
              <a:t>Команде 5 класса </a:t>
            </a:r>
            <a:r>
              <a:rPr lang="ru-RU" sz="3200" dirty="0" smtClean="0"/>
              <a:t>рассказать технику безопасности при ручных работах.</a:t>
            </a:r>
          </a:p>
          <a:p>
            <a:pPr algn="ctr">
              <a:buNone/>
            </a:pPr>
            <a:r>
              <a:rPr lang="ru-RU" sz="3200" b="1" i="1" dirty="0" smtClean="0"/>
              <a:t>Команде 6 класса </a:t>
            </a:r>
            <a:r>
              <a:rPr lang="ru-RU" sz="3200" dirty="0" smtClean="0"/>
              <a:t>– техника безопасности при выполнении машинных работ.</a:t>
            </a:r>
            <a:endParaRPr lang="ru-RU" sz="3200" dirty="0"/>
          </a:p>
        </p:txBody>
      </p:sp>
      <p:pic>
        <p:nvPicPr>
          <p:cNvPr id="5" name="Picture 2" descr="F:\К ФЕСТИВАЛЮ\BusyBi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92896"/>
            <a:ext cx="28575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36904" cy="12881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2 задание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«Храбрый портняжка»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5148064" cy="36592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Пришить  каждому участнику команды по </a:t>
            </a:r>
          </a:p>
          <a:p>
            <a:pPr algn="ctr">
              <a:buNone/>
            </a:pPr>
            <a:r>
              <a:rPr lang="ru-RU" sz="4000" dirty="0" smtClean="0"/>
              <a:t>1 пуговице на лоскуток ткани.</a:t>
            </a:r>
            <a:endParaRPr lang="ru-RU" sz="4000" dirty="0"/>
          </a:p>
        </p:txBody>
      </p:sp>
      <p:pic>
        <p:nvPicPr>
          <p:cNvPr id="6" name="Picture 2" descr="F:\К ФЕСТИВАЛЮ\892444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2924944"/>
            <a:ext cx="385685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Творческое задание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Выполнить коллаж  «Наша мода»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484784"/>
            <a:ext cx="8229600" cy="714380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3" name="Picture 1" descr="C:\Documents and Settings\Admin\Мои документы\Мои рисунки\MP Navigator EX\2012_12_11\IMG_0002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204864"/>
            <a:ext cx="6120680" cy="4356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792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7" y="2214554"/>
            <a:ext cx="8715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участие!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572428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Источники информации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/>
              <a:t>Картинки:</a:t>
            </a:r>
            <a:endParaRPr lang="ru-RU" sz="1400" u="sng" dirty="0" smtClean="0">
              <a:hlinkClick r:id="rId2"/>
            </a:endParaRPr>
          </a:p>
          <a:p>
            <a:pPr algn="just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http://images.yandex.ru/yandsearch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http://akuljev.narod.ru/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http://na-talis.ucoz.net/_si/0/89244474.jpg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http://im8-tub-ru.yandex.net/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http://moja-reklama.ru/news_main/graf_8.jpg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http://www.price-list.kiev.ua/img/logos/102973.jpg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http://www.gl-doski.ru/images/goods/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9"/>
              </a:rPr>
              <a:t>http://cs10187.userapi.com/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0"/>
              </a:rPr>
              <a:t>http://m-sidenina.narod.ru/gallery/gaiiery_image/corokina1_max.jpg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1"/>
              </a:rPr>
              <a:t>http://vobrabotke.ru/sites/default/files/styles/400/public/field/image/66.jpg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2"/>
              </a:rPr>
              <a:t>http://mylitta.ru/uploads/posts/2012-01/thumbs/1326195558_coco-chanel-1.jpg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3"/>
              </a:rPr>
              <a:t>http://im0-tub-ru.yandex.net/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/>
              <a:t>Технология: 5 класс: </a:t>
            </a:r>
            <a:r>
              <a:rPr lang="ru-RU" sz="1400" dirty="0" err="1" smtClean="0"/>
              <a:t>учебн</a:t>
            </a:r>
            <a:r>
              <a:rPr lang="ru-RU" sz="1400" dirty="0" smtClean="0"/>
              <a:t>. для учащихся </a:t>
            </a:r>
            <a:r>
              <a:rPr lang="ru-RU" sz="1400" dirty="0" err="1" smtClean="0"/>
              <a:t>общеобр</a:t>
            </a:r>
            <a:r>
              <a:rPr lang="ru-RU" sz="1400" dirty="0" smtClean="0"/>
              <a:t>. учреждений/ М.Б.  Павлова. , И.А. Сасова. – М.: </a:t>
            </a:r>
            <a:r>
              <a:rPr lang="ru-RU" sz="1400" dirty="0" err="1" smtClean="0"/>
              <a:t>Вентана-Граф</a:t>
            </a:r>
            <a:r>
              <a:rPr lang="ru-RU" sz="1400" dirty="0" smtClean="0"/>
              <a:t>, 2011.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/>
              <a:t>Технология. Обслуживающий труд: 6 класс: учебник для учащихся </a:t>
            </a:r>
            <a:r>
              <a:rPr lang="ru-RU" sz="1400" dirty="0" err="1" smtClean="0"/>
              <a:t>общеобразоват</a:t>
            </a:r>
            <a:r>
              <a:rPr lang="ru-RU" sz="1400" dirty="0" smtClean="0"/>
              <a:t>. учреждений / М.Б. Павлова, И.А. Сасова, М.И. Гуревич; под ред. И.А. </a:t>
            </a:r>
            <a:r>
              <a:rPr lang="ru-RU" sz="1400" dirty="0" err="1" smtClean="0"/>
              <a:t>Сасовой</a:t>
            </a:r>
            <a:r>
              <a:rPr lang="ru-RU" sz="1400" dirty="0" smtClean="0"/>
              <a:t>. – М.: </a:t>
            </a:r>
            <a:r>
              <a:rPr lang="ru-RU" sz="1400" dirty="0" err="1" smtClean="0"/>
              <a:t>Вентана</a:t>
            </a:r>
            <a:r>
              <a:rPr lang="ru-RU" sz="1400" dirty="0" smtClean="0"/>
              <a:t> – Граф, 2012.</a:t>
            </a:r>
            <a:endParaRPr lang="ru-RU" sz="1400" smtClean="0"/>
          </a:p>
          <a:p>
            <a:pPr algn="just">
              <a:buFont typeface="Wingdings" pitchFamily="2" charset="2"/>
              <a:buChar char="§"/>
            </a:pPr>
            <a:endParaRPr lang="ru-RU" sz="1400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204864"/>
            <a:ext cx="3610744" cy="34377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Подбор фурнитуры, ткани, инструментов, наладка оборудования</a:t>
            </a:r>
            <a:endParaRPr lang="ru-RU" sz="3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1 цех «Подготовительный»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5" name="Picture 3" descr="C:\Documents and Settings\Admin\Рабочий стол\К ФЕСТИВАЛЮ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44824"/>
            <a:ext cx="2704352" cy="2028264"/>
          </a:xfrm>
          <a:prstGeom prst="rect">
            <a:avLst/>
          </a:prstGeom>
          <a:noFill/>
        </p:spPr>
      </p:pic>
      <p:pic>
        <p:nvPicPr>
          <p:cNvPr id="7" name="Picture 5" descr="C:\Documents and Settings\Admin\Рабочий стол\К ФЕСТИВАЛЮ\10c4b299106a4e1e713ceb1d8ce2026c_84fb29ed347168f46b3546fb83b25f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4293096"/>
            <a:ext cx="2664296" cy="19994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1 задание «Кроссворд»</a:t>
            </a:r>
            <a:endParaRPr lang="ru-RU" dirty="0"/>
          </a:p>
        </p:txBody>
      </p:sp>
      <p:pic>
        <p:nvPicPr>
          <p:cNvPr id="5" name="Picture 3" descr="F:\К ФЕСТИВАЛЮ\CarolynsKitchenAp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648356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25782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/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2 задание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Викторина для 1 команды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6085910" cy="857256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dirty="0" smtClean="0"/>
              <a:t>1. </a:t>
            </a:r>
            <a:r>
              <a:rPr lang="ru-RU" sz="2400" dirty="0" smtClean="0"/>
              <a:t>Какой материал использовал первобытный человек вместо ткани?</a:t>
            </a:r>
          </a:p>
          <a:p>
            <a:pPr marL="514350" indent="-514350" algn="just"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2492896"/>
            <a:ext cx="5472608" cy="72008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600" dirty="0" smtClean="0"/>
              <a:t>  </a:t>
            </a:r>
            <a:r>
              <a:rPr lang="ru-RU" sz="3800" dirty="0" smtClean="0"/>
              <a:t>2. Куда устанавливается шпулька?  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2214554"/>
            <a:ext cx="4286280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140968"/>
            <a:ext cx="4980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3. Самая короткая женская юбка.</a:t>
            </a:r>
            <a:endParaRPr lang="ru-RU" sz="2400" dirty="0" smtClean="0"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789040"/>
            <a:ext cx="5578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/>
              <a:t>Защищает одежду от загрязнения. </a:t>
            </a:r>
            <a:endParaRPr lang="ru-RU" sz="2400" dirty="0" smtClean="0"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00570"/>
            <a:ext cx="5904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5. Волокно животного происхождения. 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5157192"/>
            <a:ext cx="4658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6. Самая узкая часть туловища 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5877272"/>
            <a:ext cx="4033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7. Электроприбор для ВТО</a:t>
            </a:r>
            <a:endParaRPr lang="ru-RU" sz="2400" dirty="0"/>
          </a:p>
        </p:txBody>
      </p:sp>
      <p:pic>
        <p:nvPicPr>
          <p:cNvPr id="5122" name="Picture 2" descr="http://im3-tub-ru.yandex.net/i?id=177446567-4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1196752"/>
            <a:ext cx="2052228" cy="1368152"/>
          </a:xfrm>
          <a:prstGeom prst="rect">
            <a:avLst/>
          </a:prstGeom>
          <a:noFill/>
        </p:spPr>
      </p:pic>
      <p:pic>
        <p:nvPicPr>
          <p:cNvPr id="5124" name="Picture 4" descr="http://im2-tub-ru.yandex.net/i?id=175331647-42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5589240"/>
            <a:ext cx="1615554" cy="1268760"/>
          </a:xfrm>
          <a:prstGeom prst="rect">
            <a:avLst/>
          </a:prstGeom>
          <a:noFill/>
        </p:spPr>
      </p:pic>
      <p:pic>
        <p:nvPicPr>
          <p:cNvPr id="5126" name="Picture 6" descr="http://im2-tub-ru.yandex.net/i?id=322418527-07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8550" y="2996952"/>
            <a:ext cx="1695450" cy="1428750"/>
          </a:xfrm>
          <a:prstGeom prst="rect">
            <a:avLst/>
          </a:prstGeom>
          <a:noFill/>
        </p:spPr>
      </p:pic>
      <p:pic>
        <p:nvPicPr>
          <p:cNvPr id="5128" name="Picture 8" descr="http://im8-tub-ru.yandex.net/i?id=110887513-2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77072"/>
            <a:ext cx="1296144" cy="1379767"/>
          </a:xfrm>
          <a:prstGeom prst="rect">
            <a:avLst/>
          </a:prstGeom>
          <a:noFill/>
        </p:spPr>
      </p:pic>
      <p:pic>
        <p:nvPicPr>
          <p:cNvPr id="5131" name="Picture 11" descr="http://im5-tub-ru.yandex.net/i?id=339494037-62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2636912"/>
            <a:ext cx="1213867" cy="1348741"/>
          </a:xfrm>
          <a:prstGeom prst="rect">
            <a:avLst/>
          </a:prstGeom>
          <a:noFill/>
        </p:spPr>
      </p:pic>
      <p:pic>
        <p:nvPicPr>
          <p:cNvPr id="5133" name="Picture 13" descr="http://im2-tub-ru.yandex.net/i?id=54206509-08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721354"/>
            <a:ext cx="1008112" cy="19896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4" grpId="0"/>
      <p:bldP spid="14" grpId="0"/>
      <p:bldP spid="15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154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2 задание</a:t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r>
              <a:rPr lang="ru-RU" sz="4400" b="1" i="1" dirty="0" smtClean="0">
                <a:solidFill>
                  <a:srgbClr val="FF0000"/>
                </a:solidFill>
              </a:rPr>
              <a:t>Викторина для 2 команды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6472254" cy="4933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1. Волокно растительного происхождения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76872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Поясное изделие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852936"/>
            <a:ext cx="4700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3. Узкая полоса по краю ткани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56992"/>
            <a:ext cx="3328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4.  Две стороны ткани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933056"/>
            <a:ext cx="5556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5. Приспособление для снятия мерок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509120"/>
            <a:ext cx="47195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6. На какие две группы делятся</a:t>
            </a:r>
          </a:p>
          <a:p>
            <a:r>
              <a:rPr lang="ru-RU" sz="2400" dirty="0" smtClean="0"/>
              <a:t> текстильные волокна?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373216"/>
            <a:ext cx="4883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7. Самая длинная женская юбка.</a:t>
            </a:r>
            <a:endParaRPr lang="ru-RU" sz="2400" dirty="0" smtClean="0">
              <a:cs typeface="Arial" pitchFamily="34" charset="0"/>
            </a:endParaRPr>
          </a:p>
        </p:txBody>
      </p:sp>
      <p:pic>
        <p:nvPicPr>
          <p:cNvPr id="4098" name="Picture 2" descr="http://im0-tub-ru.yandex.net/i?id=340334042-45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1412776"/>
            <a:ext cx="1728192" cy="1296144"/>
          </a:xfrm>
          <a:prstGeom prst="rect">
            <a:avLst/>
          </a:prstGeom>
          <a:noFill/>
        </p:spPr>
      </p:pic>
      <p:pic>
        <p:nvPicPr>
          <p:cNvPr id="4100" name="Picture 4" descr="http://im4-tub-ru.yandex.net/i?id=128078288-0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4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im0-tub-ru.yandex.net/i?id=430409959-6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229200"/>
            <a:ext cx="1440160" cy="1440160"/>
          </a:xfrm>
          <a:prstGeom prst="rect">
            <a:avLst/>
          </a:prstGeom>
          <a:noFill/>
        </p:spPr>
      </p:pic>
      <p:pic>
        <p:nvPicPr>
          <p:cNvPr id="4104" name="Picture 8" descr="http://im2-tub-ru.yandex.net/i?id=157345854-71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414908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http://im6-tub-ru.yandex.net/i?id=353234667-70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2780928"/>
            <a:ext cx="1584176" cy="120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2 цех: «Экспериментальный»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2952328" cy="2573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Разработка эскизов, чертежей, выкроек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1916832"/>
            <a:ext cx="5472608" cy="18002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ru-RU" sz="540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«Знаменитый</a:t>
            </a:r>
            <a:r>
              <a:rPr kumimoji="0" lang="ru-RU" sz="540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модельер</a:t>
            </a:r>
            <a:r>
              <a:rPr kumimoji="0" lang="ru-RU" sz="54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50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http://im0-tub-ru.yandex.net/i?id=609482005-5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861048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://mylitta.ru/uploads/posts/2012-01/thumbs/1326195558_coco-chanel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4365104"/>
            <a:ext cx="3120281" cy="2203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2 задание </a:t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«Собери выкройку»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2026568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Администратор\Desktop\Безымянный2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2143116"/>
            <a:ext cx="3276596" cy="41703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3682752" cy="33843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	</a:t>
            </a:r>
            <a:r>
              <a:rPr lang="ru-RU" sz="4400" dirty="0" smtClean="0"/>
              <a:t>Разработать эскиз плечевого изделия</a:t>
            </a:r>
            <a:endParaRPr lang="ru-RU" sz="4400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836712"/>
            <a:ext cx="8229600" cy="1298408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noProof="0" dirty="0" smtClean="0">
                <a:solidFill>
                  <a:srgbClr val="FF0000"/>
                </a:solidFill>
              </a:rPr>
              <a:t>3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задание </a:t>
            </a:r>
            <a:b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«Художник - модельер»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http://vobrabotke.ru/sites/default/files/styles/400/public/field/image/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2204864"/>
            <a:ext cx="2185915" cy="3295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m-sidenina.narod.ru/gallery/gaiiery_image/corokina1_ma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3284984"/>
            <a:ext cx="2027559" cy="3314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8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3 цех: «Раскройный»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Admin\Рабочий стол\К ФЕСТИВАЛЮ\p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636912"/>
            <a:ext cx="4176464" cy="32576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1772816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Закройщик раскраивает  изделия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88024" y="1628800"/>
            <a:ext cx="3970784" cy="30243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719</TotalTime>
  <Words>373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«Путешествие по фабрике «Рукодельница»</vt:lpstr>
      <vt:lpstr>1 цех «Подготовительный»</vt:lpstr>
      <vt:lpstr>1 задание «Кроссворд»</vt:lpstr>
      <vt:lpstr> 2 задание Викторина для 1 команды</vt:lpstr>
      <vt:lpstr>2 задание Викторина для 2 команды</vt:lpstr>
      <vt:lpstr>2 цех: «Экспериментальный»</vt:lpstr>
      <vt:lpstr>2 задание  «Собери выкройку»</vt:lpstr>
      <vt:lpstr>3 задание  «Художник - модельер»</vt:lpstr>
      <vt:lpstr>3 цех: «Раскройный»</vt:lpstr>
      <vt:lpstr>1 задание «Закройщик»</vt:lpstr>
      <vt:lpstr>2 задание «Раскрой»</vt:lpstr>
      <vt:lpstr>4 цех «Пошивочный»</vt:lpstr>
      <vt:lpstr>1 задание  «Техника безопасности»</vt:lpstr>
      <vt:lpstr>2 задание «Храбрый портняжка»</vt:lpstr>
      <vt:lpstr>Творческое задание</vt:lpstr>
      <vt:lpstr> </vt:lpstr>
      <vt:lpstr>Источники информации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</dc:title>
  <dc:creator>Admin</dc:creator>
  <cp:lastModifiedBy>Tata</cp:lastModifiedBy>
  <cp:revision>58</cp:revision>
  <dcterms:created xsi:type="dcterms:W3CDTF">2012-12-04T20:24:08Z</dcterms:created>
  <dcterms:modified xsi:type="dcterms:W3CDTF">2013-04-21T21:14:43Z</dcterms:modified>
</cp:coreProperties>
</file>