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76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B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F1EAC-38BF-4EFB-AF49-1C2F8B3EE47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B7537-D2FA-4771-8AB3-1E4D8855F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1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B7537-D2FA-4771-8AB3-1E4D8855F7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830B-1956-4AEC-A6E6-7851F340C77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B2C6E-446C-4BA9-AD5E-68092E597D3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09475-6344-425A-9809-0E9E0EBA497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FA47-BF7C-4D81-B1E0-A9002B37DC5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DD118-EA87-49D5-9666-E6803EFBFF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E30F5-17BE-4E5B-88B9-6DB124901D3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43AD-AA4B-4AA0-BBFB-7195A174451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77660-DF39-4B3B-A9A6-3BC7A6F8C19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DFD7-2EFF-465D-98BD-69382B4B8F0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C8CEE-57FA-449A-98ED-CC4918F477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61D4C-7A2E-4998-8563-190596FBF8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575E94-6AD0-4045-A010-5A8E53258C5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571744"/>
            <a:ext cx="7772400" cy="2071702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Исследование ФИЗИКО-ХИМИЧЕСКИХ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4929198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Выполнил:</a:t>
            </a:r>
          </a:p>
          <a:p>
            <a:r>
              <a:rPr lang="ru-RU" sz="2000" dirty="0" err="1" smtClean="0"/>
              <a:t>Горнеев</a:t>
            </a:r>
            <a:r>
              <a:rPr lang="ru-RU" sz="2000" dirty="0" smtClean="0"/>
              <a:t> Павел ученик 10«А» класса</a:t>
            </a:r>
          </a:p>
          <a:p>
            <a:r>
              <a:rPr lang="ru-RU" sz="2000" dirty="0" smtClean="0"/>
              <a:t>МОУ СОШ №2 г. Белинского</a:t>
            </a:r>
          </a:p>
          <a:p>
            <a:r>
              <a:rPr lang="ru-RU" sz="2000" dirty="0" smtClean="0"/>
              <a:t>Руководитель  :</a:t>
            </a:r>
          </a:p>
          <a:p>
            <a:r>
              <a:rPr lang="ru-RU" sz="2000" dirty="0" smtClean="0"/>
              <a:t>Василенко  Светлана Викторовна.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Практическая значимость проекта.</a:t>
            </a:r>
          </a:p>
          <a:p>
            <a:endParaRPr lang="ru-RU" sz="2400" b="1" dirty="0" smtClean="0"/>
          </a:p>
          <a:p>
            <a:r>
              <a:rPr lang="ru-RU" b="1" dirty="0" smtClean="0"/>
              <a:t>Данный материал можно использовать на уроках географии, биологии, химии, ЗОЖ. </a:t>
            </a:r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sz="2000" dirty="0" smtClean="0"/>
              <a:t>Так как проект не завершен. То мы можем сделать только предварительные выводы.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429000"/>
            <a:ext cx="6715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</a:t>
            </a:r>
            <a:r>
              <a:rPr lang="ru-RU" sz="2400" dirty="0" smtClean="0"/>
              <a:t>биоразнообразие в пределах реки Б.Чембар претерпело качественные изменения. Это происходит в результате загрязнения вод реки. Вода в реке непригодна для использования в бытовых и промышленных нуждах.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643182"/>
            <a:ext cx="878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Спасибо за  внимание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  <a:sym typeface="Wingdings" pitchFamily="2" charset="2"/>
              </a:rPr>
              <a:t>                      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071546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данный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момент состояние питьевой воды в нашей стране оставляет желать много лучшего. Свыше 70% городских водоводов, станций очистки воды и насосных станций перекачек отработали свой амортизационный срок или пришли в негодность. Вода приобретает вредные качества и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такой попадает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жилые массивы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11031">
            <a:off x="215672" y="3435180"/>
            <a:ext cx="3309914" cy="185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72008"/>
            <a:ext cx="2643206" cy="19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000372"/>
            <a:ext cx="2286008" cy="152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26186">
            <a:off x="3086826" y="3270194"/>
            <a:ext cx="3061125" cy="250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8469"/>
            <a:ext cx="4681387" cy="344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00108"/>
            <a:ext cx="4500562" cy="30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2134"/>
            <a:ext cx="4918374" cy="32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131" y="3571876"/>
            <a:ext cx="438186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Цели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комплекс проблем, связанных с загрязнением вод р. Б. Чембар.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Рассмотреть источники загрязнения р. Б. Чембар.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 влияние химических загрязнителей на многообразие животного и растительного мира в бассейне р. Б. Чембар.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Опытным путем определить показатели воды.</a:t>
            </a:r>
          </a:p>
          <a:p>
            <a:endParaRPr lang="ru-RU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проекта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Знакомство с теорией по данному вопросу;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Описание географического положения реки Б.Чембар;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Составление плана местности протекания реки Б.Чембар;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физических и химических показателей воды (температура, прозрачность, реакция среды, окисляемость, запах, жесткость, основностью, минерализация, качественное и количественное содержание катионов и анионов в воде);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видового разнообразия реки Большой Чембар.</a:t>
            </a:r>
            <a:endParaRPr lang="ru-RU" sz="24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Исследования, проведенные в рамках проекта.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571612"/>
          <a:ext cx="7128792" cy="3056360"/>
        </p:xfrm>
        <a:graphic>
          <a:graphicData uri="http://schemas.openxmlformats.org/drawingml/2006/table">
            <a:tbl>
              <a:tblPr/>
              <a:tblGrid>
                <a:gridCol w="2512994"/>
                <a:gridCol w="4615798"/>
              </a:tblGrid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Выводы по исследованию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Запах воды.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Органического вещества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Прозрачность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Температура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+11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Наличие сульфатов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Слабое помутнение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Наличие хлоридов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Образование хлопьев.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рН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Наличие железа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Розовое окрашивание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Наличие меди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Синее окрашивание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Наличие хлорфенолов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/>
                          <a:ea typeface="Times New Roman"/>
                          <a:cs typeface="Times New Roman"/>
                        </a:rPr>
                        <a:t>«аптечный» запах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Растительный мир.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Качество воды определяет состояние береговой растительности.</a:t>
            </a:r>
          </a:p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Этапы исследования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1.Провести исследование состояния береговой растительности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2.По состоянию растительного покрова, оценить качество воды в водоёме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3.Сравнить состояние береговой </a:t>
            </a:r>
          </a:p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растительности в среднем и </a:t>
            </a:r>
          </a:p>
          <a:p>
            <a:pPr marL="0" lvl="0" indent="0" eaLnBrk="0" hangingPunct="0">
              <a:spcBef>
                <a:spcPct val="0"/>
              </a:spcBef>
              <a:buNone/>
              <a:tabLst>
                <a:tab pos="3886200" algn="l"/>
              </a:tabLs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верхнем течении реки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Результаты: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Водный, горец почечуйный, ситяг болотный, ирис водяной. Жизненность деревьев в районе исследования 1 класса и 2 класса</a:t>
            </a:r>
          </a:p>
          <a:p>
            <a:pPr>
              <a:buNone/>
            </a:pPr>
            <a:r>
              <a:rPr lang="ru-RU" sz="1800" dirty="0" smtClean="0"/>
              <a:t>            1. Деревья : вяз, ива(очень редко)</a:t>
            </a:r>
          </a:p>
          <a:p>
            <a:pPr>
              <a:buNone/>
            </a:pPr>
            <a:r>
              <a:rPr lang="ru-RU" sz="1800" dirty="0" smtClean="0"/>
              <a:t>            2. Общее покрытие почвы травянистой растительностью: 50-60%</a:t>
            </a:r>
          </a:p>
          <a:p>
            <a:pPr>
              <a:buNone/>
            </a:pPr>
            <a:r>
              <a:rPr lang="ru-RU" sz="1800" dirty="0" smtClean="0"/>
              <a:t>3. Преобладающие виды- поручейница водная, лисохвост луговой, девясил высокий, поручейник широколистный, зюзник высокий, подмаренник приручейный, дербенник иволистый.</a:t>
            </a:r>
          </a:p>
          <a:p>
            <a:pPr>
              <a:buNone/>
            </a:pPr>
            <a:r>
              <a:rPr lang="ru-RU" sz="1800" dirty="0" smtClean="0"/>
              <a:t>           4.Мхов мало.	</a:t>
            </a:r>
          </a:p>
          <a:p>
            <a:pPr>
              <a:buNone/>
            </a:pPr>
            <a:r>
              <a:rPr lang="ru-RU" sz="1800" dirty="0" smtClean="0"/>
              <a:t>           5.Характер влияния человека: много мусора. </a:t>
            </a:r>
          </a:p>
          <a:p>
            <a:pPr>
              <a:buNone/>
            </a:pPr>
            <a:r>
              <a:rPr lang="ru-RU" sz="1800" dirty="0" smtClean="0"/>
              <a:t>           6.На всем протяжении реки  видовой состав растений мало изменяется</a:t>
            </a:r>
          </a:p>
          <a:p>
            <a:pPr>
              <a:buNone/>
            </a:pPr>
            <a:r>
              <a:rPr lang="ru-RU" sz="1800" dirty="0" smtClean="0"/>
              <a:t>           7. В водотоке практически везде отмечены рогоз широколистный, ряска    малая, манник наплывающий. </a:t>
            </a:r>
          </a:p>
          <a:p>
            <a:pPr>
              <a:buNone/>
            </a:pPr>
            <a:r>
              <a:rPr lang="ru-RU" sz="1800" b="1" dirty="0" smtClean="0"/>
              <a:t>Кустарники</a:t>
            </a:r>
            <a:r>
              <a:rPr lang="ru-RU" sz="1800" dirty="0" smtClean="0"/>
              <a:t>:  бузина красная, ива пепельная. </a:t>
            </a:r>
          </a:p>
          <a:p>
            <a:pPr>
              <a:buNone/>
            </a:pPr>
            <a:r>
              <a:rPr lang="ru-RU" sz="1800" b="1" dirty="0" smtClean="0"/>
              <a:t>Травы</a:t>
            </a:r>
            <a:r>
              <a:rPr lang="ru-RU" sz="1800" dirty="0" smtClean="0"/>
              <a:t>: осока острая, щавель водный, крапива двудомная, камыш лесной, таволга вязолистная, хвощ болотный, омежник.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Животный мир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/>
          <a:lstStyle/>
          <a:p>
            <a:r>
              <a:rPr lang="en-US" sz="2000" i="1" dirty="0" smtClean="0"/>
              <a:t>амеба обыкновенная, гидра;</a:t>
            </a:r>
            <a:endParaRPr lang="ru-RU" sz="2000" dirty="0" smtClean="0"/>
          </a:p>
          <a:p>
            <a:r>
              <a:rPr lang="en-US" sz="2000" i="1" dirty="0" smtClean="0"/>
              <a:t> улитка;</a:t>
            </a:r>
            <a:endParaRPr lang="ru-RU" sz="2000" dirty="0" smtClean="0"/>
          </a:p>
          <a:p>
            <a:r>
              <a:rPr lang="ru-RU" sz="2000" i="1" dirty="0" smtClean="0"/>
              <a:t> окунь, вьюн,карась, пескарь,щука;</a:t>
            </a:r>
            <a:endParaRPr lang="ru-RU" sz="2000" dirty="0" smtClean="0"/>
          </a:p>
          <a:p>
            <a:r>
              <a:rPr lang="ru-RU" sz="2000" i="1" dirty="0" smtClean="0"/>
              <a:t> </a:t>
            </a:r>
            <a:r>
              <a:rPr lang="en-US" sz="2000" i="1" dirty="0" smtClean="0"/>
              <a:t>лягушка озерная;</a:t>
            </a:r>
            <a:endParaRPr lang="ru-RU" sz="2000" dirty="0" smtClean="0"/>
          </a:p>
          <a:p>
            <a:r>
              <a:rPr lang="en-US" sz="2000" i="1" dirty="0" smtClean="0"/>
              <a:t> уж обыкновенный;</a:t>
            </a:r>
            <a:endParaRPr lang="ru-RU" sz="2000" dirty="0" smtClean="0"/>
          </a:p>
          <a:p>
            <a:r>
              <a:rPr lang="en-US" sz="2000" i="1" dirty="0" smtClean="0"/>
              <a:t> домашняя утка,  гуси;</a:t>
            </a:r>
            <a:endParaRPr lang="ru-RU" sz="2000" dirty="0" smtClean="0"/>
          </a:p>
          <a:p>
            <a:r>
              <a:rPr lang="en-US" sz="2000" i="1" dirty="0" smtClean="0"/>
              <a:t> </a:t>
            </a:r>
            <a:r>
              <a:rPr lang="ru-RU" sz="2000" i="1" dirty="0" smtClean="0"/>
              <a:t>в</a:t>
            </a:r>
            <a:r>
              <a:rPr lang="en-US" sz="2000" i="1" dirty="0" smtClean="0"/>
              <a:t>ыпас домашнего скота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насекомые: отр. Стрекозы (</a:t>
            </a:r>
            <a:r>
              <a:rPr lang="ru-RU" sz="2000" dirty="0" smtClean="0"/>
              <a:t>коромысло большое, стрелка изящная);</a:t>
            </a:r>
            <a:r>
              <a:rPr lang="ru-RU" sz="2000" b="1" i="1" dirty="0" smtClean="0"/>
              <a:t> отр. </a:t>
            </a:r>
            <a:r>
              <a:rPr lang="en-US" sz="2000" b="1" i="1" dirty="0" smtClean="0"/>
              <a:t>Прямокрылые (</a:t>
            </a:r>
            <a:r>
              <a:rPr lang="en-US" sz="2000" dirty="0" smtClean="0"/>
              <a:t>кузнечик зеленый); </a:t>
            </a:r>
            <a:r>
              <a:rPr lang="en-US" sz="2000" b="1" i="1" dirty="0" smtClean="0"/>
              <a:t> отр. Равнокрылые </a:t>
            </a:r>
            <a:r>
              <a:rPr lang="en-US" sz="2000" dirty="0" smtClean="0"/>
              <a:t>(червец крапивный);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отр. Жесткокрылые (</a:t>
            </a:r>
            <a:r>
              <a:rPr lang="ru-RU" sz="2000" dirty="0" smtClean="0"/>
              <a:t>блестянка бронзовая);</a:t>
            </a:r>
            <a:r>
              <a:rPr lang="ru-RU" sz="2000" b="1" i="1" dirty="0" smtClean="0"/>
              <a:t> отр. Двукрылые </a:t>
            </a:r>
            <a:r>
              <a:rPr lang="ru-RU" sz="2000" dirty="0" smtClean="0"/>
              <a:t>(комар – пискун); </a:t>
            </a:r>
            <a:r>
              <a:rPr lang="ru-RU" sz="2000" b="1" i="1" dirty="0" smtClean="0"/>
              <a:t>отр. Полужестко-крылые </a:t>
            </a:r>
            <a:r>
              <a:rPr lang="ru-RU" sz="2000" dirty="0" smtClean="0"/>
              <a:t>(щитник – зеленый).</a:t>
            </a:r>
          </a:p>
          <a:p>
            <a:endParaRPr lang="ru-RU" sz="1600" dirty="0"/>
          </a:p>
        </p:txBody>
      </p:sp>
      <p:pic>
        <p:nvPicPr>
          <p:cNvPr id="4" name="Рисунок 3" descr="мусор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5" y="1214422"/>
            <a:ext cx="3809995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208</TotalTime>
  <Words>448</Words>
  <Application>Microsoft Office PowerPoint</Application>
  <PresentationFormat>Экран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Ландшафт</vt:lpstr>
      <vt:lpstr>Исследование ФИЗИКО-ХИМИЧЕСКИХ ПОКАЗАТЕЛЕЙ</vt:lpstr>
      <vt:lpstr>Презентация PowerPoint</vt:lpstr>
      <vt:lpstr>Актуальность </vt:lpstr>
      <vt:lpstr>Цели проекта</vt:lpstr>
      <vt:lpstr>Задачи проекта </vt:lpstr>
      <vt:lpstr>Исследования, проведенные в рамках проекта. </vt:lpstr>
      <vt:lpstr>Растительный мир. </vt:lpstr>
      <vt:lpstr> Результаты: </vt:lpstr>
      <vt:lpstr>Животный мир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ФИЗИКО-ХИМИЧЕСКИХ ПОКАЗАТЕЛЕЙ СОСТОЯНИЯ ВОДЫ  реки БОЛЬШОЙ ЧЕМБАР И ВЛИЯНИЕ ЗАГРЯЗНЕНИЯ ВОДЫ В РЕКЕ НА ФЛОРУ, ФАУНУ И ЗДОРОВЬЕ ЧЕЛОВЕКА .    </dc:title>
  <dc:creator>56867</dc:creator>
  <cp:lastModifiedBy>Пользователь</cp:lastModifiedBy>
  <cp:revision>24</cp:revision>
  <dcterms:created xsi:type="dcterms:W3CDTF">2011-11-16T17:47:08Z</dcterms:created>
  <dcterms:modified xsi:type="dcterms:W3CDTF">2013-07-05T14:34:37Z</dcterms:modified>
</cp:coreProperties>
</file>