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303E"/>
    <a:srgbClr val="28C6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091128fbe60ac76df3cb4df2cb54679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5034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28596" y="0"/>
            <a:ext cx="8229600" cy="250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A303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Архитектура</a:t>
            </a:r>
            <a:r>
              <a:rPr kumimoji="0" lang="ru-RU" sz="6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A303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Росси</a:t>
            </a:r>
            <a:br>
              <a:rPr kumimoji="0" lang="ru-RU" sz="6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A303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7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A303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18-19 веков</a:t>
            </a:r>
            <a:endParaRPr kumimoji="0" lang="ru-RU" sz="6200" b="0" i="1" u="none" strike="noStrike" kern="1200" cap="none" spc="0" normalizeH="0" baseline="0" noProof="0" dirty="0">
              <a:ln>
                <a:noFill/>
              </a:ln>
              <a:solidFill>
                <a:srgbClr val="FA303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214414" y="5572140"/>
            <a:ext cx="6715172" cy="128586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Памятники архитектуры:</a:t>
            </a:r>
            <a:endParaRPr lang="ru-RU" sz="4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0" y="6429372"/>
            <a:ext cx="1785950" cy="42862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7030A0"/>
                </a:solidFill>
              </a:rPr>
              <a:t>Выполнил ученик 6 «Б»</a:t>
            </a:r>
          </a:p>
          <a:p>
            <a:pPr algn="ctr"/>
            <a:r>
              <a:rPr lang="ru-RU" sz="1100" dirty="0" smtClean="0">
                <a:solidFill>
                  <a:srgbClr val="7030A0"/>
                </a:solidFill>
              </a:rPr>
              <a:t>Феоктистов  Влад</a:t>
            </a:r>
            <a:endParaRPr lang="ru-RU" sz="11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3071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Архитектура- </a:t>
            </a:r>
            <a:r>
              <a:rPr lang="ru-RU" sz="2000" dirty="0" smtClean="0"/>
              <a:t>это искусство конструирования зданий и других построек.  Главная задача архитекторов- сделать здание прочным, красивым и подходящим для своего назначения</a:t>
            </a:r>
            <a:endParaRPr lang="ru-RU" sz="2000" dirty="0"/>
          </a:p>
        </p:txBody>
      </p:sp>
      <p:pic>
        <p:nvPicPr>
          <p:cNvPr id="1026" name="Picture 2" descr="C:\Documents and Settings\Admin.MICROSOF-D3A5C2\Рабочий стол\3fbed090bc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38543"/>
            <a:ext cx="4143372" cy="5419457"/>
          </a:xfrm>
          <a:prstGeom prst="rect">
            <a:avLst/>
          </a:prstGeom>
          <a:noFill/>
        </p:spPr>
      </p:pic>
      <p:pic>
        <p:nvPicPr>
          <p:cNvPr id="1027" name="Picture 3" descr="C:\Documents and Settings\Admin.MICROSOF-D3A5C2\Рабочий стол\ms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440638"/>
            <a:ext cx="5000628" cy="5417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407194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Самые древние постройки были очень простыми и делались из глины или соломы – это было достаточно, чтобы защитится от дождя, ветра и солнца.  Позже  люди изобрели новые способы строительства  зданий из камня. Они стоили церкви и крепости, замки. Современная архитектура. В наше время камень и кирпич всё ещё  используются для строительства, но  кроме них архитекторов для воплощения замыслов есть большой выбор новых современных строительный материалов.  Города нового мира, в котором  мы живём, построены из бетона, стекла и пластика. Многие изобретения, такие, как центральное  отопление, электрическое освещения и кондиционирование воздуха, также  очень  сильно повлияли  на архитектуру.  Изобретения лифта в  1854  году  позволило  архитекторам строить  здания  гораздо  выше,  чем  раньше.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2052" name="Picture 4" descr="D:\old\Мои документы\Мои рисунки\Анимация\люди\жилище\p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3447"/>
            <a:ext cx="2071670" cy="2214553"/>
          </a:xfrm>
          <a:prstGeom prst="rect">
            <a:avLst/>
          </a:prstGeom>
          <a:noFill/>
        </p:spPr>
      </p:pic>
      <p:pic>
        <p:nvPicPr>
          <p:cNvPr id="2053" name="Picture 5" descr="C:\Documents and Settings\Admin.MICROSOF-D3A5C2\Рабочий стол\1bde4b0b73a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5000636"/>
            <a:ext cx="2248541" cy="1500198"/>
          </a:xfrm>
          <a:prstGeom prst="rect">
            <a:avLst/>
          </a:prstGeom>
          <a:noFill/>
        </p:spPr>
      </p:pic>
      <p:cxnSp>
        <p:nvCxnSpPr>
          <p:cNvPr id="15" name="Прямая со стрелкой 14"/>
          <p:cNvCxnSpPr/>
          <p:nvPr/>
        </p:nvCxnSpPr>
        <p:spPr>
          <a:xfrm>
            <a:off x="2143108" y="5786454"/>
            <a:ext cx="1143008" cy="1588"/>
          </a:xfrm>
          <a:prstGeom prst="straightConnector1">
            <a:avLst/>
          </a:prstGeom>
          <a:ln w="984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 descr="user185077_pic6452_125496502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72330" y="5000636"/>
            <a:ext cx="1833543" cy="1643050"/>
          </a:xfrm>
          <a:prstGeom prst="rect">
            <a:avLst/>
          </a:prstGeom>
        </p:spPr>
      </p:pic>
      <p:cxnSp>
        <p:nvCxnSpPr>
          <p:cNvPr id="17" name="Прямая со стрелкой 16"/>
          <p:cNvCxnSpPr/>
          <p:nvPr/>
        </p:nvCxnSpPr>
        <p:spPr>
          <a:xfrm>
            <a:off x="5857884" y="5786454"/>
            <a:ext cx="1143008" cy="1588"/>
          </a:xfrm>
          <a:prstGeom prst="straightConnector1">
            <a:avLst/>
          </a:prstGeom>
          <a:ln w="984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335758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                  </a:t>
            </a:r>
            <a:r>
              <a:rPr lang="ru-RU" sz="2800" dirty="0" smtClean="0">
                <a:solidFill>
                  <a:srgbClr val="FFFF00"/>
                </a:solidFill>
              </a:rPr>
              <a:t>До 18 века самыми красивыми и величественными сооружениями в России были соборы, храмы, царские палаты, то с началом нового века большое внимание уделяется внешнему виду жилых домов, набережных рек, торговых домов, театров, учебных заведений.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Documents and Settings\Admin.MICROSOF-D3A5C2\Рабочий стол\62685752_img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29132"/>
            <a:ext cx="2285984" cy="2428868"/>
          </a:xfrm>
          <a:prstGeom prst="rect">
            <a:avLst/>
          </a:prstGeom>
          <a:noFill/>
        </p:spPr>
      </p:pic>
      <p:pic>
        <p:nvPicPr>
          <p:cNvPr id="3075" name="Picture 3" descr="C:\Documents and Settings\Admin.MICROSOF-D3A5C2\Рабочий стол\0_1cb7c_7acb87d_X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4429132"/>
            <a:ext cx="2571768" cy="2428868"/>
          </a:xfrm>
          <a:prstGeom prst="rect">
            <a:avLst/>
          </a:prstGeom>
          <a:noFill/>
        </p:spPr>
      </p:pic>
      <p:pic>
        <p:nvPicPr>
          <p:cNvPr id="3076" name="Picture 4" descr="C:\Documents and Settings\Admin.MICROSOF-D3A5C2\Рабочий стол\0_37ea6_ec260a9d_XL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4429132"/>
            <a:ext cx="1857388" cy="2428868"/>
          </a:xfrm>
          <a:prstGeom prst="rect">
            <a:avLst/>
          </a:prstGeom>
          <a:noFill/>
        </p:spPr>
      </p:pic>
      <p:pic>
        <p:nvPicPr>
          <p:cNvPr id="3077" name="Picture 5" descr="C:\Documents and Settings\Admin.MICROSOF-D3A5C2\Рабочий стол\57617_o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4429131"/>
            <a:ext cx="2428860" cy="2428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857232"/>
            <a:ext cx="7400948" cy="507209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          </a:t>
            </a:r>
            <a:r>
              <a:rPr lang="ru-RU" sz="7400" dirty="0" smtClean="0"/>
              <a:t>Конечно, такие изменения в строительстве и архитектуре происходили в основном в столице и в крупных городах России. В те годы наше государство многому училось у других стран. В России жили и работали иностранцы, которые положительно влияли на развитее культуры русского государства. По их проектам строились прекрасные дворцы,  открывались театры, проводились праздники. Многие иностранцы любили Россию, как свою родину , и служили ей верой и правдой. Среди них особое место занимает Варфоломей Растрелли. Он родился и вырос в  Италии , но Россия стала его  второй родиной. Лучшие творения  этого  великого  архитектора- Зимний дворец  в Санкт -  Петербурге и дворце Петергофа.</a:t>
            </a:r>
          </a:p>
          <a:p>
            <a:endParaRPr lang="ru-RU" sz="7400" dirty="0" smtClean="0"/>
          </a:p>
          <a:p>
            <a:pPr>
              <a:buNone/>
            </a:pPr>
            <a:r>
              <a:rPr lang="ru-RU" sz="7400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" name="Picture 2" descr="C:\Documents and Settings\Admin.MICROSOF-D3A5C2\Рабочий стол\6d943318db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714752"/>
            <a:ext cx="3643338" cy="2322211"/>
          </a:xfrm>
          <a:prstGeom prst="rect">
            <a:avLst/>
          </a:prstGeom>
          <a:noFill/>
        </p:spPr>
      </p:pic>
      <p:pic>
        <p:nvPicPr>
          <p:cNvPr id="8" name="Picture 3" descr="C:\Documents and Settings\Admin.MICROSOF-D3A5C2\Рабочий стол\092002.6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714752"/>
            <a:ext cx="3821910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descr="C:\Documents and Settings\Admin.MICROSOF-D3A5C2\Рабочий стол\zimniy.jpg" id="6146" name="Picture 2"/>
          <p:cNvPicPr>
            <a:picLocks noChangeArrowheads="1" noChangeAspect="1" noGrp="1"/>
          </p:cNvPicPr>
          <p:nvPr>
            <p:ph idx="1"/>
          </p:nvPr>
        </p:nvPicPr>
        <p:blipFill>
          <a:blip r:embed="rId2"/>
          <a:srcRect b="8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авильный пятиугольник 4"/>
          <p:cNvSpPr/>
          <p:nvPr/>
        </p:nvSpPr>
        <p:spPr>
          <a:xfrm>
            <a:off x="0" y="0"/>
            <a:ext cx="1857356" cy="1357298"/>
          </a:xfrm>
          <a:prstGeom prst="pentag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i="1" lang="ru-RU" smtClean="0" sz="2000">
                <a:solidFill>
                  <a:schemeClr val="accent6">
                    <a:lumMod val="75000"/>
                  </a:schemeClr>
                </a:solidFill>
              </a:rPr>
              <a:t>Зимний  дворец.</a:t>
            </a:r>
            <a:endParaRPr b="1" dirty="0" i="1" lang="ru-RU" sz="200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descr="C:\Documents and Settings\Admin.MICROSOF-D3A5C2\Рабочий стол\bed6f53fd0c7.jpg" id="7170" name="Picture 2"/>
          <p:cNvPicPr>
            <a:picLocks noChangeArrowheads="1" noChangeAspect="1"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80229" cy="6858000"/>
          </a:xfrm>
          <a:prstGeom prst="rect">
            <a:avLst/>
          </a:prstGeom>
          <a:noFill/>
        </p:spPr>
      </p:pic>
      <p:sp>
        <p:nvSpPr>
          <p:cNvPr id="5" name="Блок-схема: решение 4"/>
          <p:cNvSpPr/>
          <p:nvPr/>
        </p:nvSpPr>
        <p:spPr>
          <a:xfrm>
            <a:off x="3286116" y="0"/>
            <a:ext cx="2643206" cy="100013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lang="ru-RU" smtClean="0" sz="1600"/>
              <a:t>Военная галерея 1812  года</a:t>
            </a:r>
            <a:endParaRPr dirty="0" lang="ru-RU" sz="1600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3108" y="1357298"/>
            <a:ext cx="3500462" cy="78581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Admin.MICROSOF-D3A5C2\Рабочий стол\5549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малахитовый зал.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Admin.MICROSOF-D3A5C2\Рабочий стол\ermitazh_bi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22174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Здание Эрмитажа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334</Words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18</cp:revision>
  <dcterms:modified xsi:type="dcterms:W3CDTF">2011-09-21T05:58:33Z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709148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