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5.xml" ContentType="application/vnd.openxmlformats-officedocument.presentationml.slideLayout+xml"/>
  <Override PartName="/ppt/slideLayouts/slideLayout19.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39.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38.xml" ContentType="application/vnd.openxmlformats-officedocument.presentationml.notesSlide+xml"/>
  <Override PartName="/ppt/notesSlides/notesSlide28.xml" ContentType="application/vnd.openxmlformats-officedocument.presentationml.notesSlide+xml"/>
  <Override PartName="/ppt/notesSlides/notesSlide40.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11.xml" ContentType="application/vnd.openxmlformats-officedocument.theme+xml"/>
  <Override PartName="/ppt/theme/theme15.xml" ContentType="application/vnd.openxmlformats-officedocument.theme+xml"/>
  <Override PartName="/ppt/theme/theme3.xml" ContentType="application/vnd.openxmlformats-officedocument.theme+xml"/>
  <Override PartName="/ppt/theme/theme18.xml" ContentType="application/vnd.openxmlformats-officedocument.theme+xml"/>
  <Override PartName="/ppt/theme/theme9.xml" ContentType="application/vnd.openxmlformats-officedocument.theme+xml"/>
  <Override PartName="/ppt/theme/theme12.xml" ContentType="application/vnd.openxmlformats-officedocument.theme+xml"/>
  <Override PartName="/ppt/theme/theme17.xml" ContentType="application/vnd.openxmlformats-officedocument.theme+xml"/>
  <Override PartName="/ppt/theme/theme1.xml" ContentType="application/vnd.openxmlformats-officedocument.theme+xml"/>
  <Override PartName="/ppt/theme/theme14.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16.xml" ContentType="application/vnd.openxmlformats-officedocument.theme+xml"/>
  <Override PartName="/ppt/theme/theme2.xml" ContentType="application/vnd.openxmlformats-officedocument.theme+xml"/>
  <Override PartName="/ppt/theme/theme7.xml" ContentType="application/vnd.openxmlformats-officedocument.theme+xml"/>
  <Override PartName="/ppt/theme/theme13.xml" ContentType="application/vnd.openxmlformats-officedocument.theme+xml"/>
  <Override PartName="/ppt/theme/theme4.xml" ContentType="application/vnd.openxmlformats-officedocument.theme+xml"/>
  <Override PartName="/ppt/theme/theme10.xml" ContentType="application/vnd.openxmlformats-officedocument.theme+xml"/>
  <Override PartName="/ppt/theme/theme8.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3.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10.xml" ContentType="application/vnd.openxmlformats-officedocument.presentationml.slideMaster+xml"/>
  <Override PartName="/ppt/slideMasters/slideMaster13.xml" ContentType="application/vnd.openxmlformats-officedocument.presentationml.slideMaster+xml"/>
  <Override PartName="/ppt/slideMasters/slideMaster16.xml" ContentType="application/vnd.openxmlformats-officedocument.presentationml.slideMaster+xml"/>
  <Override PartName="/ppt/slideMasters/slideMaster4.xml" ContentType="application/vnd.openxmlformats-officedocument.presentationml.slideMaster+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8.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7.xml" ContentType="application/vnd.openxmlformats-officedocument.presentationml.slideMaster+xml"/>
  <Override PartName="/ppt/slideMasters/slideMaster11.xml" ContentType="application/vnd.openxmlformats-officedocument.presentationml.slideMaster+xml"/>
  <Override PartName="/ppt/slides/slide3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69" r:id="rId4"/>
    <p:sldMasterId id="2147483670" r:id="rId5"/>
    <p:sldMasterId id="2147483671" r:id="rId6"/>
    <p:sldMasterId id="2147483672" r:id="rId7"/>
    <p:sldMasterId id="2147483673" r:id="rId8"/>
    <p:sldMasterId id="2147483674" r:id="rId9"/>
    <p:sldMasterId id="2147483675" r:id="rId10"/>
    <p:sldMasterId id="2147483676" r:id="rId11"/>
    <p:sldMasterId id="2147483677" r:id="rId12"/>
    <p:sldMasterId id="2147483678" r:id="rId13"/>
    <p:sldMasterId id="2147483679" r:id="rId14"/>
    <p:sldMasterId id="2147483680" r:id="rId15"/>
    <p:sldMasterId id="2147483681" r:id="rId16"/>
    <p:sldMasterId id="2147483682" r:id="rId17"/>
    <p:sldMasterId id="2147483683" r:id="rId18"/>
    <p:sldMasterId id="2147483684" r:id="rId19"/>
  </p:sldMasterIdLst>
  <p:notesMasterIdLst>
    <p:notesMasterId r:id="rId20"/>
  </p:notesMasterIdLst>
  <p:sldIdLst>
    <p:sldId id="25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 id="284" r:id="rId49"/>
    <p:sldId id="285" r:id="rId50"/>
    <p:sldId id="286" r:id="rId51"/>
    <p:sldId id="287" r:id="rId52"/>
    <p:sldId id="288" r:id="rId53"/>
    <p:sldId id="289" r:id="rId54"/>
    <p:sldId id="290" r:id="rId55"/>
    <p:sldId id="291" r:id="rId56"/>
    <p:sldId id="292" r:id="rId57"/>
    <p:sldId id="293" r:id="rId58"/>
    <p:sldId id="294" r:id="rId59"/>
    <p:sldId id="295" r:id="rId60"/>
  </p:sldIdLst>
  <p:sldSz cy="6858000" cx="9144000"/>
  <p:notesSz cy="1005205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9.xml" Type="http://schemas.openxmlformats.org/officeDocument/2006/relationships/slide" Id="rId39"/><Relationship Target="slides/slide18.xml" Type="http://schemas.openxmlformats.org/officeDocument/2006/relationships/slide" Id="rId38"/><Relationship Target="slides/slide17.xml" Type="http://schemas.openxmlformats.org/officeDocument/2006/relationships/slide" Id="rId37"/><Relationship Target="slides/slide16.xml" Type="http://schemas.openxmlformats.org/officeDocument/2006/relationships/slide" Id="rId36"/><Relationship Target="slides/slide10.xml" Type="http://schemas.openxmlformats.org/officeDocument/2006/relationships/slide" Id="rId30"/><Relationship Target="slides/slide11.xml" Type="http://schemas.openxmlformats.org/officeDocument/2006/relationships/slide" Id="rId31"/><Relationship Target="slides/slide14.xml" Type="http://schemas.openxmlformats.org/officeDocument/2006/relationships/slide" Id="rId34"/><Relationship Target="slides/slide15.xml" Type="http://schemas.openxmlformats.org/officeDocument/2006/relationships/slide" Id="rId35"/><Relationship Target="slides/slide12.xml" Type="http://schemas.openxmlformats.org/officeDocument/2006/relationships/slide" Id="rId32"/><Relationship Target="slides/slide13.xml" Type="http://schemas.openxmlformats.org/officeDocument/2006/relationships/slide" Id="rId33"/><Relationship Target="slides/slide28.xml" Type="http://schemas.openxmlformats.org/officeDocument/2006/relationships/slide" Id="rId48"/><Relationship Target="slides/slide27.xml" Type="http://schemas.openxmlformats.org/officeDocument/2006/relationships/slide" Id="rId47"/><Relationship Target="slides/slide29.xml" Type="http://schemas.openxmlformats.org/officeDocument/2006/relationships/slide" Id="rId49"/><Relationship Target="presProps.xml" Type="http://schemas.openxmlformats.org/officeDocument/2006/relationships/presProps" Id="rId2"/><Relationship Target="theme/theme5.xml" Type="http://schemas.openxmlformats.org/officeDocument/2006/relationships/theme" Id="rId1"/><Relationship Target="slides/slide20.xml" Type="http://schemas.openxmlformats.org/officeDocument/2006/relationships/slide" Id="rId40"/><Relationship Target="slideMasters/slideMaster1.xml" Type="http://schemas.openxmlformats.org/officeDocument/2006/relationships/slideMaster" Id="rId4"/><Relationship Target="slides/slide21.xml" Type="http://schemas.openxmlformats.org/officeDocument/2006/relationships/slide" Id="rId41"/><Relationship Target="tableStyles.xml" Type="http://schemas.openxmlformats.org/officeDocument/2006/relationships/tableStyles" Id="rId3"/><Relationship Target="slides/slide22.xml" Type="http://schemas.openxmlformats.org/officeDocument/2006/relationships/slide" Id="rId42"/><Relationship Target="slides/slide23.xml" Type="http://schemas.openxmlformats.org/officeDocument/2006/relationships/slide" Id="rId43"/><Relationship Target="slides/slide24.xml" Type="http://schemas.openxmlformats.org/officeDocument/2006/relationships/slide" Id="rId44"/><Relationship Target="slides/slide25.xml" Type="http://schemas.openxmlformats.org/officeDocument/2006/relationships/slide" Id="rId45"/><Relationship Target="slides/slide26.xml" Type="http://schemas.openxmlformats.org/officeDocument/2006/relationships/slide" Id="rId46"/><Relationship Target="slideMasters/slideMaster6.xml" Type="http://schemas.openxmlformats.org/officeDocument/2006/relationships/slideMaster" Id="rId9"/><Relationship Target="slideMasters/slideMaster3.xml" Type="http://schemas.openxmlformats.org/officeDocument/2006/relationships/slideMaster" Id="rId6"/><Relationship Target="slideMasters/slideMaster2.xml" Type="http://schemas.openxmlformats.org/officeDocument/2006/relationships/slideMaster" Id="rId5"/><Relationship Target="slideMasters/slideMaster5.xml" Type="http://schemas.openxmlformats.org/officeDocument/2006/relationships/slideMaster" Id="rId8"/><Relationship Target="slideMasters/slideMaster4.xml" Type="http://schemas.openxmlformats.org/officeDocument/2006/relationships/slideMaster" Id="rId7"/><Relationship Target="slides/slide38.xml" Type="http://schemas.openxmlformats.org/officeDocument/2006/relationships/slide" Id="rId58"/><Relationship Target="slides/slide39.xml" Type="http://schemas.openxmlformats.org/officeDocument/2006/relationships/slide" Id="rId59"/><Relationship Target="slideMasters/slideMaster16.xml" Type="http://schemas.openxmlformats.org/officeDocument/2006/relationships/slideMaster" Id="rId19"/><Relationship Target="slideMasters/slideMaster15.xml" Type="http://schemas.openxmlformats.org/officeDocument/2006/relationships/slideMaster" Id="rId18"/><Relationship Target="slideMasters/slideMaster14.xml" Type="http://schemas.openxmlformats.org/officeDocument/2006/relationships/slideMaster" Id="rId17"/><Relationship Target="slideMasters/slideMaster13.xml" Type="http://schemas.openxmlformats.org/officeDocument/2006/relationships/slideMaster" Id="rId16"/><Relationship Target="slideMasters/slideMaster12.xml" Type="http://schemas.openxmlformats.org/officeDocument/2006/relationships/slideMaster" Id="rId15"/><Relationship Target="slideMasters/slideMaster11.xml" Type="http://schemas.openxmlformats.org/officeDocument/2006/relationships/slideMaster" Id="rId14"/><Relationship Target="slideMasters/slideMaster9.xml" Type="http://schemas.openxmlformats.org/officeDocument/2006/relationships/slideMaster" Id="rId12"/><Relationship Target="slideMasters/slideMaster10.xml" Type="http://schemas.openxmlformats.org/officeDocument/2006/relationships/slideMaster" Id="rId13"/><Relationship Target="slideMasters/slideMaster7.xml" Type="http://schemas.openxmlformats.org/officeDocument/2006/relationships/slideMaster" Id="rId10"/><Relationship Target="slideMasters/slideMaster8.xml" Type="http://schemas.openxmlformats.org/officeDocument/2006/relationships/slideMaster" Id="rId11"/><Relationship Target="slides/slide37.xml" Type="http://schemas.openxmlformats.org/officeDocument/2006/relationships/slide" Id="rId57"/><Relationship Target="slides/slide36.xml" Type="http://schemas.openxmlformats.org/officeDocument/2006/relationships/slide" Id="rId56"/><Relationship Target="slides/slide35.xml" Type="http://schemas.openxmlformats.org/officeDocument/2006/relationships/slide" Id="rId55"/><Relationship Target="slides/slide34.xml" Type="http://schemas.openxmlformats.org/officeDocument/2006/relationships/slide" Id="rId54"/><Relationship Target="slides/slide33.xml" Type="http://schemas.openxmlformats.org/officeDocument/2006/relationships/slide" Id="rId53"/><Relationship Target="slides/slide32.xml" Type="http://schemas.openxmlformats.org/officeDocument/2006/relationships/slide" Id="rId52"/><Relationship Target="slides/slide31.xml" Type="http://schemas.openxmlformats.org/officeDocument/2006/relationships/slide" Id="rId51"/><Relationship Target="slides/slide30.xml" Type="http://schemas.openxmlformats.org/officeDocument/2006/relationships/slide" Id="rId50"/><Relationship Target="slides/slide9.xml" Type="http://schemas.openxmlformats.org/officeDocument/2006/relationships/slide" Id="rId29"/><Relationship Target="slides/slide6.xml" Type="http://schemas.openxmlformats.org/officeDocument/2006/relationships/slide" Id="rId26"/><Relationship Target="slides/slide5.xml" Type="http://schemas.openxmlformats.org/officeDocument/2006/relationships/slide" Id="rId25"/><Relationship Target="slides/slide8.xml" Type="http://schemas.openxmlformats.org/officeDocument/2006/relationships/slide" Id="rId28"/><Relationship Target="slides/slide7.xml" Type="http://schemas.openxmlformats.org/officeDocument/2006/relationships/slide" Id="rId27"/><Relationship Target="slides/slide1.xml" Type="http://schemas.openxmlformats.org/officeDocument/2006/relationships/slide" Id="rId21"/><Relationship Target="slides/slide2.xml" Type="http://schemas.openxmlformats.org/officeDocument/2006/relationships/slide" Id="rId22"/><Relationship Target="slides/slide40.xml" Type="http://schemas.openxmlformats.org/officeDocument/2006/relationships/slide" Id="rId60"/><Relationship Target="slides/slide3.xml" Type="http://schemas.openxmlformats.org/officeDocument/2006/relationships/slide" Id="rId23"/><Relationship Target="slides/slide4.xml" Type="http://schemas.openxmlformats.org/officeDocument/2006/relationships/slide" Id="rId24"/><Relationship Target="notesMasters/notesMaster1.xml" Type="http://schemas.openxmlformats.org/officeDocument/2006/relationships/notesMaster" Id="rId20"/></Relationships>
</file>

<file path=ppt/notesMasters/_rels/notesMaster1.xml.rels><?xml version="1.0" encoding="UTF-8" standalone="yes"?><Relationships xmlns="http://schemas.openxmlformats.org/package/2006/relationships"><Relationship Target="../theme/theme17.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503236" cx="2971799"/>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3" name="Shape 3"/>
          <p:cNvSpPr txBox="1"/>
          <p:nvPr>
            <p:ph idx="10" type="dt"/>
          </p:nvPr>
        </p:nvSpPr>
        <p:spPr>
          <a:xfrm>
            <a:off y="0" x="3884612"/>
            <a:ext cy="503236" cx="2971799"/>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4" name="Shape 4"/>
          <p:cNvSpPr/>
          <p:nvPr>
            <p:ph idx="3"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5" name="Shape 5"/>
          <p:cNvSpPr txBox="1"/>
          <p:nvPr>
            <p:ph idx="1" type="body"/>
          </p:nvPr>
        </p:nvSpPr>
        <p:spPr>
          <a:xfrm>
            <a:off y="4775200" x="685800"/>
            <a:ext cy="4522786" cx="5486399"/>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6" name="Shape 6"/>
          <p:cNvSpPr txBox="1"/>
          <p:nvPr>
            <p:ph idx="11" type="ftr"/>
          </p:nvPr>
        </p:nvSpPr>
        <p:spPr>
          <a:xfrm>
            <a:off y="9547225" x="0"/>
            <a:ext cy="503236" cx="2971799"/>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7" name="Shape 7"/>
          <p:cNvSpPr txBox="1"/>
          <p:nvPr>
            <p:ph idx="12" type="sldNum"/>
          </p:nvPr>
        </p:nvSpPr>
        <p:spPr>
          <a:xfrm>
            <a:off y="9547225" x="3884612"/>
            <a:ext cy="503236" cx="2971799"/>
          </a:xfrm>
          <a:prstGeom prst="rect">
            <a:avLst/>
          </a:prstGeom>
          <a:noFill/>
          <a:ln>
            <a:noFill/>
          </a:ln>
        </p:spPr>
        <p:txBody>
          <a:bodyPr bIns="91425" rIns="91425" lIns="91425" tIns="91425" anchor="b" anchorCtr="0"/>
          <a:lstStyle>
            <a:lvl1pPr algn="r" rtl="0" marR="0" indent="0" marL="0">
              <a:defRPr strike="noStrike" u="none" b="0" cap="none" baseline="0" sz="1200" i="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8" name="Shape 338"/>
        <p:cNvGrpSpPr/>
        <p:nvPr/>
      </p:nvGrpSpPr>
      <p:grpSpPr>
        <a:xfrm>
          <a:off y="0" x="0"/>
          <a:ext cy="0" cx="0"/>
          <a:chOff y="0" x="0"/>
          <a:chExt cy="0" cx="0"/>
        </a:xfrm>
      </p:grpSpPr>
      <p:sp>
        <p:nvSpPr>
          <p:cNvPr id="339" name="Shape 339"/>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340" name="Shape 340"/>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4" name="Shape 414"/>
        <p:cNvGrpSpPr/>
        <p:nvPr/>
      </p:nvGrpSpPr>
      <p:grpSpPr>
        <a:xfrm>
          <a:off y="0" x="0"/>
          <a:ext cy="0" cx="0"/>
          <a:chOff y="0" x="0"/>
          <a:chExt cy="0" cx="0"/>
        </a:xfrm>
      </p:grpSpPr>
      <p:sp>
        <p:nvSpPr>
          <p:cNvPr id="415" name="Shape 415"/>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416" name="Shape 416"/>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2" name="Shape 422"/>
        <p:cNvGrpSpPr/>
        <p:nvPr/>
      </p:nvGrpSpPr>
      <p:grpSpPr>
        <a:xfrm>
          <a:off y="0" x="0"/>
          <a:ext cy="0" cx="0"/>
          <a:chOff y="0" x="0"/>
          <a:chExt cy="0" cx="0"/>
        </a:xfrm>
      </p:grpSpPr>
      <p:sp>
        <p:nvSpPr>
          <p:cNvPr id="423" name="Shape 423"/>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424" name="Shape 424"/>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4" name="Shape 434"/>
        <p:cNvGrpSpPr/>
        <p:nvPr/>
      </p:nvGrpSpPr>
      <p:grpSpPr>
        <a:xfrm>
          <a:off y="0" x="0"/>
          <a:ext cy="0" cx="0"/>
          <a:chOff y="0" x="0"/>
          <a:chExt cy="0" cx="0"/>
        </a:xfrm>
      </p:grpSpPr>
      <p:sp>
        <p:nvSpPr>
          <p:cNvPr id="435" name="Shape 435"/>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436" name="Shape 436"/>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5" name="Shape 445"/>
        <p:cNvGrpSpPr/>
        <p:nvPr/>
      </p:nvGrpSpPr>
      <p:grpSpPr>
        <a:xfrm>
          <a:off y="0" x="0"/>
          <a:ext cy="0" cx="0"/>
          <a:chOff y="0" x="0"/>
          <a:chExt cy="0" cx="0"/>
        </a:xfrm>
      </p:grpSpPr>
      <p:sp>
        <p:nvSpPr>
          <p:cNvPr id="446" name="Shape 446"/>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447" name="Shape 447"/>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4" name="Shape 454"/>
        <p:cNvGrpSpPr/>
        <p:nvPr/>
      </p:nvGrpSpPr>
      <p:grpSpPr>
        <a:xfrm>
          <a:off y="0" x="0"/>
          <a:ext cy="0" cx="0"/>
          <a:chOff y="0" x="0"/>
          <a:chExt cy="0" cx="0"/>
        </a:xfrm>
      </p:grpSpPr>
      <p:sp>
        <p:nvSpPr>
          <p:cNvPr id="455" name="Shape 455"/>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456" name="Shape 456"/>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8" name="Shape 468"/>
        <p:cNvGrpSpPr/>
        <p:nvPr/>
      </p:nvGrpSpPr>
      <p:grpSpPr>
        <a:xfrm>
          <a:off y="0" x="0"/>
          <a:ext cy="0" cx="0"/>
          <a:chOff y="0" x="0"/>
          <a:chExt cy="0" cx="0"/>
        </a:xfrm>
      </p:grpSpPr>
      <p:sp>
        <p:nvSpPr>
          <p:cNvPr id="469" name="Shape 469"/>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470" name="Shape 470"/>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7" name="Shape 477"/>
        <p:cNvGrpSpPr/>
        <p:nvPr/>
      </p:nvGrpSpPr>
      <p:grpSpPr>
        <a:xfrm>
          <a:off y="0" x="0"/>
          <a:ext cy="0" cx="0"/>
          <a:chOff y="0" x="0"/>
          <a:chExt cy="0" cx="0"/>
        </a:xfrm>
      </p:grpSpPr>
      <p:sp>
        <p:nvSpPr>
          <p:cNvPr id="478" name="Shape 478"/>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479" name="Shape 479"/>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6" name="Shape 486"/>
        <p:cNvGrpSpPr/>
        <p:nvPr/>
      </p:nvGrpSpPr>
      <p:grpSpPr>
        <a:xfrm>
          <a:off y="0" x="0"/>
          <a:ext cy="0" cx="0"/>
          <a:chOff y="0" x="0"/>
          <a:chExt cy="0" cx="0"/>
        </a:xfrm>
      </p:grpSpPr>
      <p:sp>
        <p:nvSpPr>
          <p:cNvPr id="487" name="Shape 487"/>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488" name="Shape 488"/>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6" name="Shape 496"/>
        <p:cNvGrpSpPr/>
        <p:nvPr/>
      </p:nvGrpSpPr>
      <p:grpSpPr>
        <a:xfrm>
          <a:off y="0" x="0"/>
          <a:ext cy="0" cx="0"/>
          <a:chOff y="0" x="0"/>
          <a:chExt cy="0" cx="0"/>
        </a:xfrm>
      </p:grpSpPr>
      <p:sp>
        <p:nvSpPr>
          <p:cNvPr id="497" name="Shape 497"/>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498" name="Shape 498"/>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7" name="Shape 507"/>
        <p:cNvGrpSpPr/>
        <p:nvPr/>
      </p:nvGrpSpPr>
      <p:grpSpPr>
        <a:xfrm>
          <a:off y="0" x="0"/>
          <a:ext cy="0" cx="0"/>
          <a:chOff y="0" x="0"/>
          <a:chExt cy="0" cx="0"/>
        </a:xfrm>
      </p:grpSpPr>
      <p:sp>
        <p:nvSpPr>
          <p:cNvPr id="508" name="Shape 508"/>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a:noFill/>
          <a:ln>
            <a:noFill/>
          </a:ln>
        </p:spPr>
      </p:sp>
      <p:sp>
        <p:nvSpPr>
          <p:cNvPr id="509" name="Shape 509"/>
          <p:cNvSpPr txBox="1"/>
          <p:nvPr>
            <p:ph idx="1" type="body"/>
          </p:nvPr>
        </p:nvSpPr>
        <p:spPr>
          <a:xfrm>
            <a:off y="4775200" x="685800"/>
            <a:ext cy="4522786" cx="5486399"/>
          </a:xfrm>
          <a:prstGeom prst="rect">
            <a:avLst/>
          </a:prstGeom>
          <a:noFill/>
          <a:ln>
            <a:noFill/>
          </a:ln>
        </p:spPr>
        <p:txBody>
          <a:bodyPr bIns="45700" rIns="91400" lIns="91400" tIns="45700" anchor="t" anchorCtr="0">
            <a:noAutofit/>
          </a:bodyPr>
          <a:lstStyle/>
          <a:p/>
        </p:txBody>
      </p:sp>
      <p:sp>
        <p:nvSpPr>
          <p:cNvPr id="510" name="Shape 510"/>
          <p:cNvSpPr txBox="1"/>
          <p:nvPr/>
        </p:nvSpPr>
        <p:spPr>
          <a:xfrm>
            <a:off y="9547225" x="3884612"/>
            <a:ext cy="503236" cx="2971799"/>
          </a:xfrm>
          <a:prstGeom prst="rect">
            <a:avLst/>
          </a:prstGeom>
          <a:noFill/>
          <a:ln>
            <a:noFill/>
          </a:ln>
        </p:spPr>
        <p:txBody>
          <a:bodyPr bIns="45700" rIns="91400" lIns="91400" tIns="45700" anchor="b" anchorCtr="0">
            <a:noAutofit/>
          </a:bodyPr>
          <a:lstStyle/>
          <a:p>
            <a:pPr algn="r" rtl="0" lvl="0" marR="0" indent="0" marL="0">
              <a:buSzPct val="25000"/>
              <a:buFont typeface="Arial"/>
              <a:buNone/>
            </a:pPr>
            <a:r>
              <a:rPr strike="noStrike" u="none" b="0" cap="none" baseline="0" sz="1200" lang="en-US" i="0">
                <a:latin typeface="Arial"/>
                <a:ea typeface="Arial"/>
                <a:cs typeface="Arial"/>
                <a:sym typeface="Arial"/>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4" name="Shape 344"/>
        <p:cNvGrpSpPr/>
        <p:nvPr/>
      </p:nvGrpSpPr>
      <p:grpSpPr>
        <a:xfrm>
          <a:off y="0" x="0"/>
          <a:ext cy="0" cx="0"/>
          <a:chOff y="0" x="0"/>
          <a:chExt cy="0" cx="0"/>
        </a:xfrm>
      </p:grpSpPr>
      <p:sp>
        <p:nvSpPr>
          <p:cNvPr id="345" name="Shape 345"/>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346" name="Shape 346"/>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8" name="Shape 518"/>
        <p:cNvGrpSpPr/>
        <p:nvPr/>
      </p:nvGrpSpPr>
      <p:grpSpPr>
        <a:xfrm>
          <a:off y="0" x="0"/>
          <a:ext cy="0" cx="0"/>
          <a:chOff y="0" x="0"/>
          <a:chExt cy="0" cx="0"/>
        </a:xfrm>
      </p:grpSpPr>
      <p:sp>
        <p:nvSpPr>
          <p:cNvPr id="519" name="Shape 519"/>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520" name="Shape 520"/>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7" name="Shape 527"/>
        <p:cNvGrpSpPr/>
        <p:nvPr/>
      </p:nvGrpSpPr>
      <p:grpSpPr>
        <a:xfrm>
          <a:off y="0" x="0"/>
          <a:ext cy="0" cx="0"/>
          <a:chOff y="0" x="0"/>
          <a:chExt cy="0" cx="0"/>
        </a:xfrm>
      </p:grpSpPr>
      <p:sp>
        <p:nvSpPr>
          <p:cNvPr id="528" name="Shape 528"/>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529" name="Shape 529"/>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36" name="Shape 536"/>
        <p:cNvGrpSpPr/>
        <p:nvPr/>
      </p:nvGrpSpPr>
      <p:grpSpPr>
        <a:xfrm>
          <a:off y="0" x="0"/>
          <a:ext cy="0" cx="0"/>
          <a:chOff y="0" x="0"/>
          <a:chExt cy="0" cx="0"/>
        </a:xfrm>
      </p:grpSpPr>
      <p:sp>
        <p:nvSpPr>
          <p:cNvPr id="537" name="Shape 537"/>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538" name="Shape 538"/>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7" name="Shape 547"/>
        <p:cNvGrpSpPr/>
        <p:nvPr/>
      </p:nvGrpSpPr>
      <p:grpSpPr>
        <a:xfrm>
          <a:off y="0" x="0"/>
          <a:ext cy="0" cx="0"/>
          <a:chOff y="0" x="0"/>
          <a:chExt cy="0" cx="0"/>
        </a:xfrm>
      </p:grpSpPr>
      <p:sp>
        <p:nvSpPr>
          <p:cNvPr id="548" name="Shape 548"/>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549" name="Shape 549"/>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5" name="Shape 555"/>
        <p:cNvGrpSpPr/>
        <p:nvPr/>
      </p:nvGrpSpPr>
      <p:grpSpPr>
        <a:xfrm>
          <a:off y="0" x="0"/>
          <a:ext cy="0" cx="0"/>
          <a:chOff y="0" x="0"/>
          <a:chExt cy="0" cx="0"/>
        </a:xfrm>
      </p:grpSpPr>
      <p:sp>
        <p:nvSpPr>
          <p:cNvPr id="556" name="Shape 556"/>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557" name="Shape 557"/>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4" name="Shape 564"/>
        <p:cNvGrpSpPr/>
        <p:nvPr/>
      </p:nvGrpSpPr>
      <p:grpSpPr>
        <a:xfrm>
          <a:off y="0" x="0"/>
          <a:ext cy="0" cx="0"/>
          <a:chOff y="0" x="0"/>
          <a:chExt cy="0" cx="0"/>
        </a:xfrm>
      </p:grpSpPr>
      <p:sp>
        <p:nvSpPr>
          <p:cNvPr id="565" name="Shape 565"/>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566" name="Shape 566"/>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73" name="Shape 573"/>
        <p:cNvGrpSpPr/>
        <p:nvPr/>
      </p:nvGrpSpPr>
      <p:grpSpPr>
        <a:xfrm>
          <a:off y="0" x="0"/>
          <a:ext cy="0" cx="0"/>
          <a:chOff y="0" x="0"/>
          <a:chExt cy="0" cx="0"/>
        </a:xfrm>
      </p:grpSpPr>
      <p:sp>
        <p:nvSpPr>
          <p:cNvPr id="574" name="Shape 574"/>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575" name="Shape 575"/>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83" name="Shape 583"/>
        <p:cNvGrpSpPr/>
        <p:nvPr/>
      </p:nvGrpSpPr>
      <p:grpSpPr>
        <a:xfrm>
          <a:off y="0" x="0"/>
          <a:ext cy="0" cx="0"/>
          <a:chOff y="0" x="0"/>
          <a:chExt cy="0" cx="0"/>
        </a:xfrm>
      </p:grpSpPr>
      <p:sp>
        <p:nvSpPr>
          <p:cNvPr id="584" name="Shape 584"/>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585" name="Shape 585"/>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91" name="Shape 591"/>
        <p:cNvGrpSpPr/>
        <p:nvPr/>
      </p:nvGrpSpPr>
      <p:grpSpPr>
        <a:xfrm>
          <a:off y="0" x="0"/>
          <a:ext cy="0" cx="0"/>
          <a:chOff y="0" x="0"/>
          <a:chExt cy="0" cx="0"/>
        </a:xfrm>
      </p:grpSpPr>
      <p:sp>
        <p:nvSpPr>
          <p:cNvPr id="592" name="Shape 592"/>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593" name="Shape 593"/>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0" name="Shape 600"/>
        <p:cNvGrpSpPr/>
        <p:nvPr/>
      </p:nvGrpSpPr>
      <p:grpSpPr>
        <a:xfrm>
          <a:off y="0" x="0"/>
          <a:ext cy="0" cx="0"/>
          <a:chOff y="0" x="0"/>
          <a:chExt cy="0" cx="0"/>
        </a:xfrm>
      </p:grpSpPr>
      <p:sp>
        <p:nvSpPr>
          <p:cNvPr id="601" name="Shape 601"/>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602" name="Shape 602"/>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2" name="Shape 352"/>
        <p:cNvGrpSpPr/>
        <p:nvPr/>
      </p:nvGrpSpPr>
      <p:grpSpPr>
        <a:xfrm>
          <a:off y="0" x="0"/>
          <a:ext cy="0" cx="0"/>
          <a:chOff y="0" x="0"/>
          <a:chExt cy="0" cx="0"/>
        </a:xfrm>
      </p:grpSpPr>
      <p:sp>
        <p:nvSpPr>
          <p:cNvPr id="353" name="Shape 353"/>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354" name="Shape 354"/>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8" name="Shape 608"/>
        <p:cNvGrpSpPr/>
        <p:nvPr/>
      </p:nvGrpSpPr>
      <p:grpSpPr>
        <a:xfrm>
          <a:off y="0" x="0"/>
          <a:ext cy="0" cx="0"/>
          <a:chOff y="0" x="0"/>
          <a:chExt cy="0" cx="0"/>
        </a:xfrm>
      </p:grpSpPr>
      <p:sp>
        <p:nvSpPr>
          <p:cNvPr id="609" name="Shape 609"/>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610" name="Shape 610"/>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16" name="Shape 616"/>
        <p:cNvGrpSpPr/>
        <p:nvPr/>
      </p:nvGrpSpPr>
      <p:grpSpPr>
        <a:xfrm>
          <a:off y="0" x="0"/>
          <a:ext cy="0" cx="0"/>
          <a:chOff y="0" x="0"/>
          <a:chExt cy="0" cx="0"/>
        </a:xfrm>
      </p:grpSpPr>
      <p:sp>
        <p:nvSpPr>
          <p:cNvPr id="617" name="Shape 617"/>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618" name="Shape 618"/>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9" name="Shape 629"/>
        <p:cNvGrpSpPr/>
        <p:nvPr/>
      </p:nvGrpSpPr>
      <p:grpSpPr>
        <a:xfrm>
          <a:off y="0" x="0"/>
          <a:ext cy="0" cx="0"/>
          <a:chOff y="0" x="0"/>
          <a:chExt cy="0" cx="0"/>
        </a:xfrm>
      </p:grpSpPr>
      <p:sp>
        <p:nvSpPr>
          <p:cNvPr id="630" name="Shape 630"/>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631" name="Shape 631"/>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40" name="Shape 640"/>
        <p:cNvGrpSpPr/>
        <p:nvPr/>
      </p:nvGrpSpPr>
      <p:grpSpPr>
        <a:xfrm>
          <a:off y="0" x="0"/>
          <a:ext cy="0" cx="0"/>
          <a:chOff y="0" x="0"/>
          <a:chExt cy="0" cx="0"/>
        </a:xfrm>
      </p:grpSpPr>
      <p:sp>
        <p:nvSpPr>
          <p:cNvPr id="641" name="Shape 641"/>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642" name="Shape 642"/>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46" name="Shape 646"/>
        <p:cNvGrpSpPr/>
        <p:nvPr/>
      </p:nvGrpSpPr>
      <p:grpSpPr>
        <a:xfrm>
          <a:off y="0" x="0"/>
          <a:ext cy="0" cx="0"/>
          <a:chOff y="0" x="0"/>
          <a:chExt cy="0" cx="0"/>
        </a:xfrm>
      </p:grpSpPr>
      <p:sp>
        <p:nvSpPr>
          <p:cNvPr id="647" name="Shape 647"/>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648" name="Shape 648"/>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55" name="Shape 655"/>
        <p:cNvGrpSpPr/>
        <p:nvPr/>
      </p:nvGrpSpPr>
      <p:grpSpPr>
        <a:xfrm>
          <a:off y="0" x="0"/>
          <a:ext cy="0" cx="0"/>
          <a:chOff y="0" x="0"/>
          <a:chExt cy="0" cx="0"/>
        </a:xfrm>
      </p:grpSpPr>
      <p:sp>
        <p:nvSpPr>
          <p:cNvPr id="656" name="Shape 656"/>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657" name="Shape 657"/>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64" name="Shape 664"/>
        <p:cNvGrpSpPr/>
        <p:nvPr/>
      </p:nvGrpSpPr>
      <p:grpSpPr>
        <a:xfrm>
          <a:off y="0" x="0"/>
          <a:ext cy="0" cx="0"/>
          <a:chOff y="0" x="0"/>
          <a:chExt cy="0" cx="0"/>
        </a:xfrm>
      </p:grpSpPr>
      <p:sp>
        <p:nvSpPr>
          <p:cNvPr id="665" name="Shape 665"/>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666" name="Shape 666"/>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8" name="Shape 678"/>
        <p:cNvGrpSpPr/>
        <p:nvPr/>
      </p:nvGrpSpPr>
      <p:grpSpPr>
        <a:xfrm>
          <a:off y="0" x="0"/>
          <a:ext cy="0" cx="0"/>
          <a:chOff y="0" x="0"/>
          <a:chExt cy="0" cx="0"/>
        </a:xfrm>
      </p:grpSpPr>
      <p:sp>
        <p:nvSpPr>
          <p:cNvPr id="679" name="Shape 679"/>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680" name="Shape 680"/>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92" name="Shape 692"/>
        <p:cNvGrpSpPr/>
        <p:nvPr/>
      </p:nvGrpSpPr>
      <p:grpSpPr>
        <a:xfrm>
          <a:off y="0" x="0"/>
          <a:ext cy="0" cx="0"/>
          <a:chOff y="0" x="0"/>
          <a:chExt cy="0" cx="0"/>
        </a:xfrm>
      </p:grpSpPr>
      <p:sp>
        <p:nvSpPr>
          <p:cNvPr id="693" name="Shape 693"/>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694" name="Shape 694"/>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05" name="Shape 705"/>
        <p:cNvGrpSpPr/>
        <p:nvPr/>
      </p:nvGrpSpPr>
      <p:grpSpPr>
        <a:xfrm>
          <a:off y="0" x="0"/>
          <a:ext cy="0" cx="0"/>
          <a:chOff y="0" x="0"/>
          <a:chExt cy="0" cx="0"/>
        </a:xfrm>
      </p:grpSpPr>
      <p:sp>
        <p:nvSpPr>
          <p:cNvPr id="706" name="Shape 706"/>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707" name="Shape 707"/>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9" name="Shape 359"/>
        <p:cNvGrpSpPr/>
        <p:nvPr/>
      </p:nvGrpSpPr>
      <p:grpSpPr>
        <a:xfrm>
          <a:off y="0" x="0"/>
          <a:ext cy="0" cx="0"/>
          <a:chOff y="0" x="0"/>
          <a:chExt cy="0" cx="0"/>
        </a:xfrm>
      </p:grpSpPr>
      <p:sp>
        <p:nvSpPr>
          <p:cNvPr id="360" name="Shape 360"/>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361" name="Shape 361"/>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4" name="Shape 714"/>
        <p:cNvGrpSpPr/>
        <p:nvPr/>
      </p:nvGrpSpPr>
      <p:grpSpPr>
        <a:xfrm>
          <a:off y="0" x="0"/>
          <a:ext cy="0" cx="0"/>
          <a:chOff y="0" x="0"/>
          <a:chExt cy="0" cx="0"/>
        </a:xfrm>
      </p:grpSpPr>
      <p:sp>
        <p:nvSpPr>
          <p:cNvPr id="715" name="Shape 715"/>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716" name="Shape 716"/>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7" name="Shape 367"/>
        <p:cNvGrpSpPr/>
        <p:nvPr/>
      </p:nvGrpSpPr>
      <p:grpSpPr>
        <a:xfrm>
          <a:off y="0" x="0"/>
          <a:ext cy="0" cx="0"/>
          <a:chOff y="0" x="0"/>
          <a:chExt cy="0" cx="0"/>
        </a:xfrm>
      </p:grpSpPr>
      <p:sp>
        <p:nvSpPr>
          <p:cNvPr id="368" name="Shape 368"/>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369" name="Shape 369"/>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5" name="Shape 375"/>
        <p:cNvGrpSpPr/>
        <p:nvPr/>
      </p:nvGrpSpPr>
      <p:grpSpPr>
        <a:xfrm>
          <a:off y="0" x="0"/>
          <a:ext cy="0" cx="0"/>
          <a:chOff y="0" x="0"/>
          <a:chExt cy="0" cx="0"/>
        </a:xfrm>
      </p:grpSpPr>
      <p:sp>
        <p:nvSpPr>
          <p:cNvPr id="376" name="Shape 376"/>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377" name="Shape 377"/>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5" name="Shape 385"/>
        <p:cNvGrpSpPr/>
        <p:nvPr/>
      </p:nvGrpSpPr>
      <p:grpSpPr>
        <a:xfrm>
          <a:off y="0" x="0"/>
          <a:ext cy="0" cx="0"/>
          <a:chOff y="0" x="0"/>
          <a:chExt cy="0" cx="0"/>
        </a:xfrm>
      </p:grpSpPr>
      <p:sp>
        <p:nvSpPr>
          <p:cNvPr id="386" name="Shape 386"/>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387" name="Shape 387"/>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6" name="Shape 396"/>
        <p:cNvGrpSpPr/>
        <p:nvPr/>
      </p:nvGrpSpPr>
      <p:grpSpPr>
        <a:xfrm>
          <a:off y="0" x="0"/>
          <a:ext cy="0" cx="0"/>
          <a:chOff y="0" x="0"/>
          <a:chExt cy="0" cx="0"/>
        </a:xfrm>
      </p:grpSpPr>
      <p:sp>
        <p:nvSpPr>
          <p:cNvPr id="397" name="Shape 397"/>
          <p:cNvSpPr txBox="1"/>
          <p:nvPr/>
        </p:nvSpPr>
        <p:spPr>
          <a:xfrm>
            <a:off y="9547225" x="3884612"/>
            <a:ext cy="503236" cx="2971799"/>
          </a:xfrm>
          <a:prstGeom prst="rect">
            <a:avLst/>
          </a:prstGeom>
          <a:noFill/>
          <a:ln>
            <a:noFill/>
          </a:ln>
        </p:spPr>
        <p:txBody>
          <a:bodyPr bIns="45700" rIns="91400" lIns="91400" tIns="45700" anchor="b" anchorCtr="0">
            <a:noAutofit/>
          </a:bodyPr>
          <a:lstStyle/>
          <a:p>
            <a:pPr algn="r" rtl="0" lvl="0" marR="0" indent="0" marL="0">
              <a:buSzPct val="25000"/>
              <a:buFont typeface="Arial"/>
              <a:buNone/>
            </a:pPr>
            <a:r>
              <a:rPr strike="noStrike" u="none" b="0" cap="none" baseline="0" sz="1200" lang="en-US" i="0">
                <a:latin typeface="Arial"/>
                <a:ea typeface="Arial"/>
                <a:cs typeface="Arial"/>
                <a:sym typeface="Arial"/>
              </a:rPr>
              <a:t>*</a:t>
            </a:r>
          </a:p>
        </p:txBody>
      </p:sp>
      <p:sp>
        <p:nvSpPr>
          <p:cNvPr id="398" name="Shape 398"/>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a:noFill/>
          <a:ln>
            <a:noFill/>
          </a:ln>
        </p:spPr>
      </p:sp>
      <p:sp>
        <p:nvSpPr>
          <p:cNvPr id="399" name="Shape 399"/>
          <p:cNvSpPr txBox="1"/>
          <p:nvPr>
            <p:ph idx="1" type="body"/>
          </p:nvPr>
        </p:nvSpPr>
        <p:spPr>
          <a:xfrm>
            <a:off y="4775200" x="685800"/>
            <a:ext cy="4522786" cx="5486399"/>
          </a:xfrm>
          <a:prstGeom prst="rect">
            <a:avLst/>
          </a:prstGeom>
          <a:noFill/>
          <a:ln>
            <a:noFill/>
          </a:ln>
        </p:spPr>
        <p:txBody>
          <a:bodyPr bIns="45700" rIns="91400" lIns="91400" tIns="45700"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6" name="Shape 406"/>
        <p:cNvGrpSpPr/>
        <p:nvPr/>
      </p:nvGrpSpPr>
      <p:grpSpPr>
        <a:xfrm>
          <a:off y="0" x="0"/>
          <a:ext cy="0" cx="0"/>
          <a:chOff y="0" x="0"/>
          <a:chExt cy="0" cx="0"/>
        </a:xfrm>
      </p:grpSpPr>
      <p:sp>
        <p:nvSpPr>
          <p:cNvPr id="407" name="Shape 407"/>
          <p:cNvSpPr txBox="1"/>
          <p:nvPr>
            <p:ph idx="1" type="body"/>
          </p:nvPr>
        </p:nvSpPr>
        <p:spPr>
          <a:xfrm>
            <a:off y="4775200" x="685800"/>
            <a:ext cy="4522786" cx="5486399"/>
          </a:xfrm>
          <a:prstGeom prst="rect">
            <a:avLst/>
          </a:prstGeom>
        </p:spPr>
        <p:txBody>
          <a:bodyPr bIns="91425" rIns="91425" lIns="91425" tIns="91425" anchor="ctr" anchorCtr="0">
            <a:noAutofit/>
          </a:bodyPr>
          <a:lstStyle/>
          <a:p/>
        </p:txBody>
      </p:sp>
      <p:sp>
        <p:nvSpPr>
          <p:cNvPr id="408" name="Shape 408"/>
          <p:cNvSpPr/>
          <p:nvPr>
            <p:ph idx="2" type="sldImg"/>
          </p:nvPr>
        </p:nvSpPr>
        <p:spPr>
          <a:xfrm>
            <a:off y="754062" x="917575"/>
            <a:ext cy="3768725" cx="502285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9.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10.xml" Type="http://schemas.openxmlformats.org/officeDocument/2006/relationships/slideMaster" Id="rId1"/></Relationships>
</file>

<file path=ppt/slideLayouts/_rels/slideLayout13.xml.rels><?xml version="1.0" encoding="UTF-8" standalone="yes"?><Relationships xmlns="http://schemas.openxmlformats.org/package/2006/relationships"><Relationship Target="../slideMasters/slideMaster11.xml" Type="http://schemas.openxmlformats.org/officeDocument/2006/relationships/slideMaster" Id="rId1"/></Relationships>
</file>

<file path=ppt/slideLayouts/_rels/slideLayout14.xml.rels><?xml version="1.0" encoding="UTF-8" standalone="yes"?><Relationships xmlns="http://schemas.openxmlformats.org/package/2006/relationships"><Relationship Target="../slideMasters/slideMaster12.xml" Type="http://schemas.openxmlformats.org/officeDocument/2006/relationships/slideMaster" Id="rId1"/></Relationships>
</file>

<file path=ppt/slideLayouts/_rels/slideLayout15.xml.rels><?xml version="1.0" encoding="UTF-8" standalone="yes"?><Relationships xmlns="http://schemas.openxmlformats.org/package/2006/relationships"><Relationship Target="../slideMasters/slideMaster12.xml" Type="http://schemas.openxmlformats.org/officeDocument/2006/relationships/slideMaster" Id="rId1"/></Relationships>
</file>

<file path=ppt/slideLayouts/_rels/slideLayout16.xml.rels><?xml version="1.0" encoding="UTF-8" standalone="yes"?><Relationships xmlns="http://schemas.openxmlformats.org/package/2006/relationships"><Relationship Target="../slideMasters/slideMaster13.xml" Type="http://schemas.openxmlformats.org/officeDocument/2006/relationships/slideMaster" Id="rId1"/></Relationships>
</file>

<file path=ppt/slideLayouts/_rels/slideLayout17.xml.rels><?xml version="1.0" encoding="UTF-8" standalone="yes"?><Relationships xmlns="http://schemas.openxmlformats.org/package/2006/relationships"><Relationship Target="../slideMasters/slideMaster13.xml" Type="http://schemas.openxmlformats.org/officeDocument/2006/relationships/slideMaster" Id="rId1"/></Relationships>
</file>

<file path=ppt/slideLayouts/_rels/slideLayout18.xml.rels><?xml version="1.0" encoding="UTF-8" standalone="yes"?><Relationships xmlns="http://schemas.openxmlformats.org/package/2006/relationships"><Relationship Target="../slideMasters/slideMaster14.xml" Type="http://schemas.openxmlformats.org/officeDocument/2006/relationships/slideMaster" Id="rId1"/></Relationships>
</file>

<file path=ppt/slideLayouts/_rels/slideLayout19.xml.rels><?xml version="1.0" encoding="UTF-8" standalone="yes"?><Relationships xmlns="http://schemas.openxmlformats.org/package/2006/relationships"><Relationship Target="../slideMasters/slideMaster14.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0.xml.rels><?xml version="1.0" encoding="UTF-8" standalone="yes"?><Relationships xmlns="http://schemas.openxmlformats.org/package/2006/relationships"><Relationship Target="../slideMasters/slideMaster15.xml" Type="http://schemas.openxmlformats.org/officeDocument/2006/relationships/slideMaster" Id="rId1"/></Relationships>
</file>

<file path=ppt/slideLayouts/_rels/slideLayout21.xml.rels><?xml version="1.0" encoding="UTF-8" standalone="yes"?><Relationships xmlns="http://schemas.openxmlformats.org/package/2006/relationships"><Relationship Target="../slideMasters/slideMaster16.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7.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3" name="Shape 23"/>
        <p:cNvGrpSpPr/>
        <p:nvPr/>
      </p:nvGrpSpPr>
      <p:grpSpPr>
        <a:xfrm>
          <a:off y="0" x="0"/>
          <a:ext cy="0" cx="0"/>
          <a:chOff y="0" x="0"/>
          <a:chExt cy="0" cx="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OBJECT_WITH_CAPTION_TEXT">
    <p:spTree>
      <p:nvGrpSpPr>
        <p:cNvPr id="162" name="Shape 162"/>
        <p:cNvGrpSpPr/>
        <p:nvPr/>
      </p:nvGrpSpPr>
      <p:grpSpPr>
        <a:xfrm>
          <a:off y="0" x="0"/>
          <a:ext cy="0" cx="0"/>
          <a:chOff y="0" x="0"/>
          <a:chExt cy="0" cx="0"/>
        </a:xfrm>
      </p:grpSpPr>
      <p:sp>
        <p:nvSpPr>
          <p:cNvPr id="163" name="Shape 163"/>
          <p:cNvSpPr txBox="1"/>
          <p:nvPr>
            <p:ph type="title"/>
          </p:nvPr>
        </p:nvSpPr>
        <p:spPr>
          <a:xfrm>
            <a:off y="514352" x="685800"/>
            <a:ext cy="1162049" cx="2743199"/>
          </a:xfrm>
          <a:prstGeom prst="rect">
            <a:avLst/>
          </a:prstGeom>
          <a:noFill/>
          <a:ln>
            <a:noFill/>
          </a:ln>
        </p:spPr>
        <p:txBody>
          <a:bodyPr bIns="91425" rIns="91425" lIns="91425" tIns="91425" anchor="t" anchorCtr="0"/>
          <a:lstStyle>
            <a:lvl1pPr algn="l" rtl="0">
              <a:spcBef>
                <a:spcPts val="0"/>
              </a:spcBef>
              <a:buClr>
                <a:schemeClr val="dk2"/>
              </a:buClr>
              <a:buFont typeface="Calibri"/>
              <a:buNone/>
              <a:defRPr b="0" sz="2600">
                <a:solidFill>
                  <a:schemeClr val="dk2"/>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
        <p:nvSpPr>
          <p:cNvPr id="164" name="Shape 164"/>
          <p:cNvSpPr txBox="1"/>
          <p:nvPr>
            <p:ph idx="1" type="body"/>
          </p:nvPr>
        </p:nvSpPr>
        <p:spPr>
          <a:xfrm>
            <a:off y="1676400" x="685800"/>
            <a:ext cy="4572000" cx="2743199"/>
          </a:xfrm>
          <a:prstGeom prst="rect">
            <a:avLst/>
          </a:prstGeom>
          <a:noFill/>
          <a:ln>
            <a:noFill/>
          </a:ln>
        </p:spPr>
        <p:txBody>
          <a:bodyPr bIns="91425" rIns="91425" lIns="91425" tIns="91425" anchor="t" anchorCtr="0"/>
          <a:lstStyle>
            <a:lvl1pPr algn="l" rtl="0" indent="0" marL="0">
              <a:buNone/>
              <a:defRPr sz="1400"/>
            </a:lvl1pPr>
            <a:lvl2pPr algn="l" rtl="0" indent="0">
              <a:buNone/>
              <a:defRPr sz="1200"/>
            </a:lvl2pPr>
            <a:lvl3pPr algn="l" rtl="0" indent="0">
              <a:buNone/>
              <a:defRPr sz="1000"/>
            </a:lvl3pPr>
            <a:lvl4pPr algn="l" rtl="0" indent="0">
              <a:buNone/>
              <a:defRPr sz="900"/>
            </a:lvl4pPr>
            <a:lvl5pPr algn="l" rtl="0" indent="0">
              <a:buNone/>
              <a:defRPr sz="900"/>
            </a:lvl5pPr>
            <a:lvl6pPr>
              <a:defRPr/>
            </a:lvl6pPr>
            <a:lvl7pPr>
              <a:defRPr/>
            </a:lvl7pPr>
            <a:lvl8pPr>
              <a:defRPr/>
            </a:lvl8pPr>
            <a:lvl9pPr>
              <a:defRPr/>
            </a:lvl9pPr>
          </a:lstStyle>
          <a:p/>
        </p:txBody>
      </p:sp>
      <p:sp>
        <p:nvSpPr>
          <p:cNvPr id="165" name="Shape 165"/>
          <p:cNvSpPr txBox="1"/>
          <p:nvPr>
            <p:ph idx="2" type="body"/>
          </p:nvPr>
        </p:nvSpPr>
        <p:spPr>
          <a:xfrm>
            <a:off y="1676400" x="3575050"/>
            <a:ext cy="4572000" cx="5111751"/>
          </a:xfrm>
          <a:prstGeom prst="rect">
            <a:avLst/>
          </a:prstGeom>
          <a:noFill/>
          <a:ln>
            <a:noFill/>
          </a:ln>
        </p:spPr>
        <p:txBody>
          <a:bodyPr bIns="91425" rIns="91425" lIns="91425" tIns="91425" anchor="t" anchorCtr="0"/>
          <a:lstStyle>
            <a:lvl1pPr rtl="0">
              <a:defRPr sz="2800"/>
            </a:lvl1pPr>
            <a:lvl2pPr rtl="0">
              <a:defRPr sz="2600"/>
            </a:lvl2pPr>
            <a:lvl3pPr rtl="0">
              <a:defRPr sz="2400"/>
            </a:lvl3pPr>
            <a:lvl4pPr rtl="0">
              <a:defRPr sz="2000"/>
            </a:lvl4pPr>
            <a:lvl5pPr rtl="0">
              <a:defRPr sz="1800"/>
            </a:lvl5pPr>
            <a:lvl6pPr>
              <a:defRPr/>
            </a:lvl6pPr>
            <a:lvl7pPr>
              <a:defRPr/>
            </a:lvl7pPr>
            <a:lvl8pPr>
              <a:defRPr/>
            </a:lvl8pPr>
            <a:lvl9pP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_WITH_CAPTION_TEXT">
    <p:spTree>
      <p:nvGrpSpPr>
        <p:cNvPr id="176" name="Shape 176"/>
        <p:cNvGrpSpPr/>
        <p:nvPr/>
      </p:nvGrpSpPr>
      <p:grpSpPr>
        <a:xfrm>
          <a:off y="0" x="0"/>
          <a:ext cy="0" cx="0"/>
          <a:chOff y="0" x="0"/>
          <a:chExt cy="0" cx="0"/>
        </a:xfrm>
      </p:grpSpPr>
      <p:sp>
        <p:nvSpPr>
          <p:cNvPr id="177" name="Shape 177"/>
          <p:cNvSpPr txBox="1"/>
          <p:nvPr>
            <p:ph type="title"/>
          </p:nvPr>
        </p:nvSpPr>
        <p:spPr>
          <a:xfrm>
            <a:off y="1176996" x="609600"/>
            <a:ext cy="1582620" cx="2212848"/>
          </a:xfrm>
          <a:prstGeom prst="rect">
            <a:avLst/>
          </a:prstGeom>
          <a:noFill/>
          <a:ln>
            <a:noFill/>
          </a:ln>
        </p:spPr>
        <p:txBody>
          <a:bodyPr bIns="91425" rIns="91425" lIns="91425" tIns="91425" anchor="t" anchorCtr="0"/>
          <a:lstStyle>
            <a:lvl1pPr algn="l" rtl="0">
              <a:buClr>
                <a:schemeClr val="dk2"/>
              </a:buClr>
              <a:buFont typeface="Calibri"/>
              <a:buNone/>
              <a:defRPr b="1" sz="2000">
                <a:solidFill>
                  <a:schemeClr val="dk2"/>
                </a:solidFill>
              </a:defRPr>
            </a:lvl1pPr>
            <a:lvl2pPr>
              <a:defRPr/>
            </a:lvl2pPr>
            <a:lvl3pPr>
              <a:defRPr/>
            </a:lvl3pPr>
            <a:lvl4pPr>
              <a:defRPr/>
            </a:lvl4pPr>
            <a:lvl5pPr>
              <a:defRPr/>
            </a:lvl5pPr>
            <a:lvl6pPr>
              <a:defRPr/>
            </a:lvl6pPr>
            <a:lvl7pPr>
              <a:defRPr/>
            </a:lvl7pPr>
            <a:lvl8pPr>
              <a:defRPr/>
            </a:lvl8pPr>
            <a:lvl9pPr>
              <a:defRPr/>
            </a:lvl9pPr>
          </a:lstStyle>
          <a:p/>
        </p:txBody>
      </p:sp>
      <p:sp>
        <p:nvSpPr>
          <p:cNvPr id="178" name="Shape 178"/>
          <p:cNvSpPr txBox="1"/>
          <p:nvPr>
            <p:ph idx="1" type="body"/>
          </p:nvPr>
        </p:nvSpPr>
        <p:spPr>
          <a:xfrm>
            <a:off y="2828784" x="609600"/>
            <a:ext cy="2179320" cx="2209799"/>
          </a:xfrm>
          <a:prstGeom prst="rect">
            <a:avLst/>
          </a:prstGeom>
          <a:noFill/>
          <a:ln>
            <a:noFill/>
          </a:ln>
        </p:spPr>
        <p:txBody>
          <a:bodyPr bIns="91425" rIns="91425" lIns="91425" tIns="91425" anchor="t" anchorCtr="0"/>
          <a:lstStyle>
            <a:lvl1pPr algn="l" rtl="0" indent="0" marL="0">
              <a:spcBef>
                <a:spcPts val="250"/>
              </a:spcBef>
              <a:buNone/>
              <a:defRPr sz="1300"/>
            </a:lvl1pPr>
            <a:lvl2pPr rtl="0">
              <a:defRPr sz="1200"/>
            </a:lvl2pPr>
            <a:lvl3pPr rtl="0">
              <a:defRPr sz="1000"/>
            </a:lvl3pPr>
            <a:lvl4pPr rtl="0">
              <a:defRPr sz="900"/>
            </a:lvl4pPr>
            <a:lvl5pPr rtl="0">
              <a:defRPr sz="900"/>
            </a:lvl5pPr>
            <a:lvl6pPr>
              <a:defRPr/>
            </a:lvl6pPr>
            <a:lvl7pPr>
              <a:defRPr/>
            </a:lvl7pPr>
            <a:lvl8pPr>
              <a:defRPr/>
            </a:lvl8pPr>
            <a:lvl9pPr>
              <a:defRPr/>
            </a:lvl9pPr>
          </a:lstStyle>
          <a:p/>
        </p:txBody>
      </p:sp>
      <p:sp>
        <p:nvSpPr>
          <p:cNvPr id="179" name="Shape 179"/>
          <p:cNvSpPr/>
          <p:nvPr>
            <p:ph idx="2" type="pic"/>
          </p:nvPr>
        </p:nvSpPr>
        <p:spPr>
          <a:xfrm rot="420000">
            <a:off y="1199516" x="3485792"/>
            <a:ext cy="3931919" cx="4617719"/>
          </a:xfrm>
          <a:prstGeom prst="rect">
            <a:avLst/>
          </a:prstGeom>
          <a:solidFill>
            <a:schemeClr val="lt2"/>
          </a:solidFill>
          <a:ln w="9525" cap="rnd">
            <a:solidFill>
              <a:srgbClr val="C0C0C0"/>
            </a:solidFill>
            <a:prstDash val="solid"/>
            <a:round/>
            <a:headEnd w="med" len="med" type="none"/>
            <a:tailEnd w="med" len="med" type="none"/>
          </a:ln>
        </p:spPr>
        <p:txBody>
          <a:bodyPr bIns="91425" rIns="91425" lIns="91425" tIns="91425" anchor="t" anchorCtr="0"/>
          <a:lstStyle>
            <a:lvl1pPr algn="l" rtl="0" marR="0" indent="0" marL="0">
              <a:buClr>
                <a:schemeClr val="dk1"/>
              </a:buClr>
              <a:buFont typeface="Arial"/>
              <a:buNone/>
              <a:defRPr strike="noStrike" u="none" b="0" cap="none" baseline="0" sz="3200" i="0">
                <a:solidFill>
                  <a:schemeClr val="dk1"/>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VERTICAL_TEXT">
    <p:spTree>
      <p:nvGrpSpPr>
        <p:cNvPr id="195" name="Shape 195"/>
        <p:cNvGrpSpPr/>
        <p:nvPr/>
      </p:nvGrpSpPr>
      <p:grpSpPr>
        <a:xfrm>
          <a:off y="0" x="0"/>
          <a:ext cy="0" cx="0"/>
          <a:chOff y="0" x="0"/>
          <a:chExt cy="0" cx="0"/>
        </a:xfrm>
      </p:grpSpPr>
      <p:sp>
        <p:nvSpPr>
          <p:cNvPr id="196" name="Shape 196"/>
          <p:cNvSpPr txBox="1"/>
          <p:nvPr>
            <p:ph type="title"/>
          </p:nvPr>
        </p:nvSpPr>
        <p:spPr>
          <a:xfrm>
            <a:off y="704850" x="457200"/>
            <a:ext cy="1143000" cx="8229600"/>
          </a:xfrm>
          <a:prstGeom prst="rect">
            <a:avLst/>
          </a:prstGeom>
          <a:noFill/>
          <a:ln>
            <a:noFill/>
          </a:ln>
        </p:spPr>
        <p:txBody>
          <a:bodyPr bIns="91425" rIns="91425" lIns="91425" tIns="91425" anchor="t" anchorCtr="0"/>
          <a:lstStyle>
            <a:lvl1pPr algn="l" rtl="0">
              <a:spcBef>
                <a:spcPts val="0"/>
              </a:spcBef>
              <a:spcAft>
                <a:spcPts val="0"/>
              </a:spcAft>
              <a:defRPr sz="5000">
                <a:solidFill>
                  <a:schemeClr val="dk2"/>
                </a:solidFill>
                <a:latin typeface="Calibri"/>
                <a:ea typeface="Calibri"/>
                <a:cs typeface="Calibri"/>
                <a:sym typeface="Calibri"/>
              </a:defRPr>
            </a:lvl1pPr>
            <a:lvl2pPr algn="l" rtl="0">
              <a:spcBef>
                <a:spcPts val="0"/>
              </a:spcBef>
              <a:spcAft>
                <a:spcPts val="0"/>
              </a:spcAft>
              <a:defRPr sz="5000">
                <a:solidFill>
                  <a:schemeClr val="dk2"/>
                </a:solidFill>
                <a:latin typeface="Calibri"/>
                <a:ea typeface="Calibri"/>
                <a:cs typeface="Calibri"/>
                <a:sym typeface="Calibri"/>
              </a:defRPr>
            </a:lvl2pPr>
            <a:lvl3pPr algn="l" rtl="0">
              <a:spcBef>
                <a:spcPts val="0"/>
              </a:spcBef>
              <a:spcAft>
                <a:spcPts val="0"/>
              </a:spcAft>
              <a:defRPr sz="5000">
                <a:solidFill>
                  <a:schemeClr val="dk2"/>
                </a:solidFill>
                <a:latin typeface="Calibri"/>
                <a:ea typeface="Calibri"/>
                <a:cs typeface="Calibri"/>
                <a:sym typeface="Calibri"/>
              </a:defRPr>
            </a:lvl3pPr>
            <a:lvl4pPr algn="l" rtl="0">
              <a:spcBef>
                <a:spcPts val="0"/>
              </a:spcBef>
              <a:spcAft>
                <a:spcPts val="0"/>
              </a:spcAft>
              <a:defRPr sz="5000">
                <a:solidFill>
                  <a:schemeClr val="dk2"/>
                </a:solidFill>
                <a:latin typeface="Calibri"/>
                <a:ea typeface="Calibri"/>
                <a:cs typeface="Calibri"/>
                <a:sym typeface="Calibri"/>
              </a:defRPr>
            </a:lvl4pPr>
            <a:lvl5pPr algn="l" rtl="0">
              <a:spcBef>
                <a:spcPts val="0"/>
              </a:spcBef>
              <a:spcAft>
                <a:spcPts val="0"/>
              </a:spcAft>
              <a:defRPr sz="5000">
                <a:solidFill>
                  <a:schemeClr val="dk2"/>
                </a:solidFill>
                <a:latin typeface="Calibri"/>
                <a:ea typeface="Calibri"/>
                <a:cs typeface="Calibri"/>
                <a:sym typeface="Calibri"/>
              </a:defRPr>
            </a:lvl5pPr>
            <a:lvl6pPr algn="l" rtl="0" marL="457200">
              <a:spcBef>
                <a:spcPts val="0"/>
              </a:spcBef>
              <a:spcAft>
                <a:spcPts val="0"/>
              </a:spcAft>
              <a:defRPr sz="5000">
                <a:solidFill>
                  <a:schemeClr val="dk2"/>
                </a:solidFill>
                <a:latin typeface="Calibri"/>
                <a:ea typeface="Calibri"/>
                <a:cs typeface="Calibri"/>
                <a:sym typeface="Calibri"/>
              </a:defRPr>
            </a:lvl6pPr>
            <a:lvl7pPr algn="l" rtl="0" marL="914400">
              <a:spcBef>
                <a:spcPts val="0"/>
              </a:spcBef>
              <a:spcAft>
                <a:spcPts val="0"/>
              </a:spcAft>
              <a:defRPr sz="5000">
                <a:solidFill>
                  <a:schemeClr val="dk2"/>
                </a:solidFill>
                <a:latin typeface="Calibri"/>
                <a:ea typeface="Calibri"/>
                <a:cs typeface="Calibri"/>
                <a:sym typeface="Calibri"/>
              </a:defRPr>
            </a:lvl7pPr>
            <a:lvl8pPr algn="l" rtl="0" marL="1371600">
              <a:spcBef>
                <a:spcPts val="0"/>
              </a:spcBef>
              <a:spcAft>
                <a:spcPts val="0"/>
              </a:spcAft>
              <a:defRPr sz="5000">
                <a:solidFill>
                  <a:schemeClr val="dk2"/>
                </a:solidFill>
                <a:latin typeface="Calibri"/>
                <a:ea typeface="Calibri"/>
                <a:cs typeface="Calibri"/>
                <a:sym typeface="Calibri"/>
              </a:defRPr>
            </a:lvl8pPr>
            <a:lvl9pPr algn="l" rtl="0" marL="1828800">
              <a:spcBef>
                <a:spcPts val="0"/>
              </a:spcBef>
              <a:spcAft>
                <a:spcPts val="0"/>
              </a:spcAft>
              <a:defRPr sz="5000">
                <a:solidFill>
                  <a:schemeClr val="dk2"/>
                </a:solidFill>
                <a:latin typeface="Calibri"/>
                <a:ea typeface="Calibri"/>
                <a:cs typeface="Calibri"/>
                <a:sym typeface="Calibri"/>
              </a:defRPr>
            </a:lvl9pPr>
          </a:lstStyle>
          <a:p/>
        </p:txBody>
      </p:sp>
      <p:sp>
        <p:nvSpPr>
          <p:cNvPr id="197" name="Shape 197"/>
          <p:cNvSpPr txBox="1"/>
          <p:nvPr>
            <p:ph idx="1" type="body"/>
          </p:nvPr>
        </p:nvSpPr>
        <p:spPr>
          <a:xfrm rot="5400000">
            <a:off y="15080" x="2377281"/>
            <a:ext cy="8229600" cx="4389436"/>
          </a:xfrm>
          <a:prstGeom prst="rect">
            <a:avLst/>
          </a:prstGeom>
          <a:noFill/>
          <a:ln>
            <a:noFill/>
          </a:ln>
        </p:spPr>
        <p:txBody>
          <a:bodyPr bIns="91425" rIns="91425" lIns="91425" tIns="91425" anchor="t" anchorCtr="0"/>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_TITLE_AND_VERTICAL_TEXT">
    <p:spTree>
      <p:nvGrpSpPr>
        <p:cNvPr id="213" name="Shape 213"/>
        <p:cNvGrpSpPr/>
        <p:nvPr/>
      </p:nvGrpSpPr>
      <p:grpSpPr>
        <a:xfrm>
          <a:off y="0" x="0"/>
          <a:ext cy="0" cx="0"/>
          <a:chOff y="0" x="0"/>
          <a:chExt cy="0" cx="0"/>
        </a:xfrm>
      </p:grpSpPr>
      <p:sp>
        <p:nvSpPr>
          <p:cNvPr id="214" name="Shape 214"/>
          <p:cNvSpPr txBox="1"/>
          <p:nvPr>
            <p:ph type="title"/>
          </p:nvPr>
        </p:nvSpPr>
        <p:spPr>
          <a:xfrm rot="5400000">
            <a:off y="2491583" x="5052218"/>
            <a:ext cy="2057400" cx="5211763"/>
          </a:xfrm>
          <a:prstGeom prst="rect">
            <a:avLst/>
          </a:prstGeom>
          <a:noFill/>
          <a:ln>
            <a:noFill/>
          </a:ln>
        </p:spPr>
        <p:txBody>
          <a:bodyPr bIns="91425" rIns="91425" lIns="91425" tIns="91425" anchor="t" anchorCtr="0"/>
          <a:lstStyle>
            <a:lvl1pPr algn="l" rtl="0">
              <a:spcBef>
                <a:spcPts val="0"/>
              </a:spcBef>
              <a:spcAft>
                <a:spcPts val="0"/>
              </a:spcAft>
              <a:defRPr sz="5000">
                <a:solidFill>
                  <a:schemeClr val="dk2"/>
                </a:solidFill>
                <a:latin typeface="Calibri"/>
                <a:ea typeface="Calibri"/>
                <a:cs typeface="Calibri"/>
                <a:sym typeface="Calibri"/>
              </a:defRPr>
            </a:lvl1pPr>
            <a:lvl2pPr algn="l" rtl="0">
              <a:spcBef>
                <a:spcPts val="0"/>
              </a:spcBef>
              <a:spcAft>
                <a:spcPts val="0"/>
              </a:spcAft>
              <a:defRPr sz="5000">
                <a:solidFill>
                  <a:schemeClr val="dk2"/>
                </a:solidFill>
                <a:latin typeface="Calibri"/>
                <a:ea typeface="Calibri"/>
                <a:cs typeface="Calibri"/>
                <a:sym typeface="Calibri"/>
              </a:defRPr>
            </a:lvl2pPr>
            <a:lvl3pPr algn="l" rtl="0">
              <a:spcBef>
                <a:spcPts val="0"/>
              </a:spcBef>
              <a:spcAft>
                <a:spcPts val="0"/>
              </a:spcAft>
              <a:defRPr sz="5000">
                <a:solidFill>
                  <a:schemeClr val="dk2"/>
                </a:solidFill>
                <a:latin typeface="Calibri"/>
                <a:ea typeface="Calibri"/>
                <a:cs typeface="Calibri"/>
                <a:sym typeface="Calibri"/>
              </a:defRPr>
            </a:lvl3pPr>
            <a:lvl4pPr algn="l" rtl="0">
              <a:spcBef>
                <a:spcPts val="0"/>
              </a:spcBef>
              <a:spcAft>
                <a:spcPts val="0"/>
              </a:spcAft>
              <a:defRPr sz="5000">
                <a:solidFill>
                  <a:schemeClr val="dk2"/>
                </a:solidFill>
                <a:latin typeface="Calibri"/>
                <a:ea typeface="Calibri"/>
                <a:cs typeface="Calibri"/>
                <a:sym typeface="Calibri"/>
              </a:defRPr>
            </a:lvl4pPr>
            <a:lvl5pPr algn="l" rtl="0">
              <a:spcBef>
                <a:spcPts val="0"/>
              </a:spcBef>
              <a:spcAft>
                <a:spcPts val="0"/>
              </a:spcAft>
              <a:defRPr sz="5000">
                <a:solidFill>
                  <a:schemeClr val="dk2"/>
                </a:solidFill>
                <a:latin typeface="Calibri"/>
                <a:ea typeface="Calibri"/>
                <a:cs typeface="Calibri"/>
                <a:sym typeface="Calibri"/>
              </a:defRPr>
            </a:lvl5pPr>
            <a:lvl6pPr algn="l" rtl="0" marL="457200">
              <a:spcBef>
                <a:spcPts val="0"/>
              </a:spcBef>
              <a:spcAft>
                <a:spcPts val="0"/>
              </a:spcAft>
              <a:defRPr sz="5000">
                <a:solidFill>
                  <a:schemeClr val="dk2"/>
                </a:solidFill>
                <a:latin typeface="Calibri"/>
                <a:ea typeface="Calibri"/>
                <a:cs typeface="Calibri"/>
                <a:sym typeface="Calibri"/>
              </a:defRPr>
            </a:lvl6pPr>
            <a:lvl7pPr algn="l" rtl="0" marL="914400">
              <a:spcBef>
                <a:spcPts val="0"/>
              </a:spcBef>
              <a:spcAft>
                <a:spcPts val="0"/>
              </a:spcAft>
              <a:defRPr sz="5000">
                <a:solidFill>
                  <a:schemeClr val="dk2"/>
                </a:solidFill>
                <a:latin typeface="Calibri"/>
                <a:ea typeface="Calibri"/>
                <a:cs typeface="Calibri"/>
                <a:sym typeface="Calibri"/>
              </a:defRPr>
            </a:lvl7pPr>
            <a:lvl8pPr algn="l" rtl="0" marL="1371600">
              <a:spcBef>
                <a:spcPts val="0"/>
              </a:spcBef>
              <a:spcAft>
                <a:spcPts val="0"/>
              </a:spcAft>
              <a:defRPr sz="5000">
                <a:solidFill>
                  <a:schemeClr val="dk2"/>
                </a:solidFill>
                <a:latin typeface="Calibri"/>
                <a:ea typeface="Calibri"/>
                <a:cs typeface="Calibri"/>
                <a:sym typeface="Calibri"/>
              </a:defRPr>
            </a:lvl8pPr>
            <a:lvl9pPr algn="l" rtl="0" marL="1828800">
              <a:spcBef>
                <a:spcPts val="0"/>
              </a:spcBef>
              <a:spcAft>
                <a:spcPts val="0"/>
              </a:spcAft>
              <a:defRPr sz="5000">
                <a:solidFill>
                  <a:schemeClr val="dk2"/>
                </a:solidFill>
                <a:latin typeface="Calibri"/>
                <a:ea typeface="Calibri"/>
                <a:cs typeface="Calibri"/>
                <a:sym typeface="Calibri"/>
              </a:defRPr>
            </a:lvl9pPr>
          </a:lstStyle>
          <a:p/>
        </p:txBody>
      </p:sp>
      <p:sp>
        <p:nvSpPr>
          <p:cNvPr id="215" name="Shape 215"/>
          <p:cNvSpPr txBox="1"/>
          <p:nvPr>
            <p:ph idx="1" type="body"/>
          </p:nvPr>
        </p:nvSpPr>
        <p:spPr>
          <a:xfrm rot="5400000">
            <a:off y="510383" x="861218"/>
            <a:ext cy="6019799" cx="5211763"/>
          </a:xfrm>
          <a:prstGeom prst="rect">
            <a:avLst/>
          </a:prstGeom>
          <a:noFill/>
          <a:ln>
            <a:noFill/>
          </a:ln>
        </p:spPr>
        <p:txBody>
          <a:bodyPr bIns="91425" rIns="91425" lIns="91425" tIns="91425" anchor="t" anchorCtr="0"/>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AndTx">
  <p:cSld name="OBJECT_AND_TEXT">
    <p:spTree>
      <p:nvGrpSpPr>
        <p:cNvPr id="231" name="Shape 231"/>
        <p:cNvGrpSpPr/>
        <p:nvPr/>
      </p:nvGrpSpPr>
      <p:grpSpPr>
        <a:xfrm>
          <a:off y="0" x="0"/>
          <a:ext cy="0" cx="0"/>
          <a:chOff y="0" x="0"/>
          <a:chExt cy="0" cx="0"/>
        </a:xfrm>
      </p:grpSpPr>
      <p:sp>
        <p:nvSpPr>
          <p:cNvPr id="232" name="Shape 232"/>
          <p:cNvSpPr txBox="1"/>
          <p:nvPr>
            <p:ph type="title"/>
          </p:nvPr>
        </p:nvSpPr>
        <p:spPr>
          <a:xfrm>
            <a:off y="277812" x="457200"/>
            <a:ext cy="1143000" cx="8229600"/>
          </a:xfrm>
          <a:prstGeom prst="rect">
            <a:avLst/>
          </a:prstGeom>
          <a:noFill/>
          <a:ln>
            <a:noFill/>
          </a:ln>
        </p:spPr>
        <p:txBody>
          <a:bodyPr bIns="91425" rIns="91425" lIns="91425" tIns="91425" anchor="t" anchorCtr="0"/>
          <a:lstStyle>
            <a:lvl1pPr algn="l" rtl="0">
              <a:spcBef>
                <a:spcPts val="0"/>
              </a:spcBef>
              <a:spcAft>
                <a:spcPts val="0"/>
              </a:spcAft>
              <a:defRPr sz="5000">
                <a:solidFill>
                  <a:schemeClr val="dk2"/>
                </a:solidFill>
                <a:latin typeface="Calibri"/>
                <a:ea typeface="Calibri"/>
                <a:cs typeface="Calibri"/>
                <a:sym typeface="Calibri"/>
              </a:defRPr>
            </a:lvl1pPr>
            <a:lvl2pPr algn="l" rtl="0">
              <a:spcBef>
                <a:spcPts val="0"/>
              </a:spcBef>
              <a:spcAft>
                <a:spcPts val="0"/>
              </a:spcAft>
              <a:defRPr sz="5000">
                <a:solidFill>
                  <a:schemeClr val="dk2"/>
                </a:solidFill>
                <a:latin typeface="Calibri"/>
                <a:ea typeface="Calibri"/>
                <a:cs typeface="Calibri"/>
                <a:sym typeface="Calibri"/>
              </a:defRPr>
            </a:lvl2pPr>
            <a:lvl3pPr algn="l" rtl="0">
              <a:spcBef>
                <a:spcPts val="0"/>
              </a:spcBef>
              <a:spcAft>
                <a:spcPts val="0"/>
              </a:spcAft>
              <a:defRPr sz="5000">
                <a:solidFill>
                  <a:schemeClr val="dk2"/>
                </a:solidFill>
                <a:latin typeface="Calibri"/>
                <a:ea typeface="Calibri"/>
                <a:cs typeface="Calibri"/>
                <a:sym typeface="Calibri"/>
              </a:defRPr>
            </a:lvl3pPr>
            <a:lvl4pPr algn="l" rtl="0">
              <a:spcBef>
                <a:spcPts val="0"/>
              </a:spcBef>
              <a:spcAft>
                <a:spcPts val="0"/>
              </a:spcAft>
              <a:defRPr sz="5000">
                <a:solidFill>
                  <a:schemeClr val="dk2"/>
                </a:solidFill>
                <a:latin typeface="Calibri"/>
                <a:ea typeface="Calibri"/>
                <a:cs typeface="Calibri"/>
                <a:sym typeface="Calibri"/>
              </a:defRPr>
            </a:lvl4pPr>
            <a:lvl5pPr algn="l" rtl="0">
              <a:spcBef>
                <a:spcPts val="0"/>
              </a:spcBef>
              <a:spcAft>
                <a:spcPts val="0"/>
              </a:spcAft>
              <a:defRPr sz="5000">
                <a:solidFill>
                  <a:schemeClr val="dk2"/>
                </a:solidFill>
                <a:latin typeface="Calibri"/>
                <a:ea typeface="Calibri"/>
                <a:cs typeface="Calibri"/>
                <a:sym typeface="Calibri"/>
              </a:defRPr>
            </a:lvl5pPr>
            <a:lvl6pPr algn="l" rtl="0" marL="457200">
              <a:spcBef>
                <a:spcPts val="0"/>
              </a:spcBef>
              <a:spcAft>
                <a:spcPts val="0"/>
              </a:spcAft>
              <a:defRPr sz="5000">
                <a:solidFill>
                  <a:schemeClr val="dk2"/>
                </a:solidFill>
                <a:latin typeface="Calibri"/>
                <a:ea typeface="Calibri"/>
                <a:cs typeface="Calibri"/>
                <a:sym typeface="Calibri"/>
              </a:defRPr>
            </a:lvl6pPr>
            <a:lvl7pPr algn="l" rtl="0" marL="914400">
              <a:spcBef>
                <a:spcPts val="0"/>
              </a:spcBef>
              <a:spcAft>
                <a:spcPts val="0"/>
              </a:spcAft>
              <a:defRPr sz="5000">
                <a:solidFill>
                  <a:schemeClr val="dk2"/>
                </a:solidFill>
                <a:latin typeface="Calibri"/>
                <a:ea typeface="Calibri"/>
                <a:cs typeface="Calibri"/>
                <a:sym typeface="Calibri"/>
              </a:defRPr>
            </a:lvl7pPr>
            <a:lvl8pPr algn="l" rtl="0" marL="1371600">
              <a:spcBef>
                <a:spcPts val="0"/>
              </a:spcBef>
              <a:spcAft>
                <a:spcPts val="0"/>
              </a:spcAft>
              <a:defRPr sz="5000">
                <a:solidFill>
                  <a:schemeClr val="dk2"/>
                </a:solidFill>
                <a:latin typeface="Calibri"/>
                <a:ea typeface="Calibri"/>
                <a:cs typeface="Calibri"/>
                <a:sym typeface="Calibri"/>
              </a:defRPr>
            </a:lvl8pPr>
            <a:lvl9pPr algn="l" rtl="0" marL="1828800">
              <a:spcBef>
                <a:spcPts val="0"/>
              </a:spcBef>
              <a:spcAft>
                <a:spcPts val="0"/>
              </a:spcAft>
              <a:defRPr sz="5000">
                <a:solidFill>
                  <a:schemeClr val="dk2"/>
                </a:solidFill>
                <a:latin typeface="Calibri"/>
                <a:ea typeface="Calibri"/>
                <a:cs typeface="Calibri"/>
                <a:sym typeface="Calibri"/>
              </a:defRPr>
            </a:lvl9pPr>
          </a:lstStyle>
          <a:p/>
        </p:txBody>
      </p:sp>
      <p:sp>
        <p:nvSpPr>
          <p:cNvPr id="233" name="Shape 233"/>
          <p:cNvSpPr txBox="1"/>
          <p:nvPr>
            <p:ph idx="1" type="body"/>
          </p:nvPr>
        </p:nvSpPr>
        <p:spPr>
          <a:xfrm>
            <a:off y="1600200" x="457200"/>
            <a:ext cy="4530724" cx="4038599"/>
          </a:xfrm>
          <a:prstGeom prst="rect">
            <a:avLst/>
          </a:prstGeom>
          <a:noFill/>
          <a:ln>
            <a:noFill/>
          </a:ln>
        </p:spPr>
        <p:txBody>
          <a:bodyPr bIns="91425" rIns="91425" lIns="91425" tIns="91425" anchor="t" anchorCtr="0"/>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
        <p:nvSpPr>
          <p:cNvPr id="234" name="Shape 234"/>
          <p:cNvSpPr txBox="1"/>
          <p:nvPr>
            <p:ph idx="2" type="body"/>
          </p:nvPr>
        </p:nvSpPr>
        <p:spPr>
          <a:xfrm>
            <a:off y="1600200" x="4648200"/>
            <a:ext cy="4530724" cx="4038599"/>
          </a:xfrm>
          <a:prstGeom prst="rect">
            <a:avLst/>
          </a:prstGeom>
          <a:noFill/>
          <a:ln>
            <a:noFill/>
          </a:ln>
        </p:spPr>
        <p:txBody>
          <a:bodyPr bIns="91425" rIns="91425" lIns="91425" tIns="91425" anchor="t" anchorCtr="0"/>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35" name="Shape 235"/>
        <p:cNvGrpSpPr/>
        <p:nvPr/>
      </p:nvGrpSpPr>
      <p:grpSpPr>
        <a:xfrm>
          <a:off y="0" x="0"/>
          <a:ext cy="0" cx="0"/>
          <a:chOff y="0" x="0"/>
          <a:chExt cy="0" cx="0"/>
        </a:xfrm>
      </p:grpSpPr>
      <p:sp>
        <p:nvSpPr>
          <p:cNvPr id="236" name="Shape 236"/>
          <p:cNvSpPr txBox="1"/>
          <p:nvPr>
            <p:ph type="title"/>
          </p:nvPr>
        </p:nvSpPr>
        <p:spPr>
          <a:xfrm>
            <a:off y="277812" x="3810000"/>
            <a:ext cy="712786" cx="4876799"/>
          </a:xfrm>
          <a:prstGeom prst="rect">
            <a:avLst/>
          </a:prstGeom>
          <a:noFill/>
          <a:ln>
            <a:noFill/>
          </a:ln>
        </p:spPr>
        <p:txBody>
          <a:bodyPr bIns="91425" rIns="91425" lIns="91425" tIns="91425" anchor="b" anchorCtr="0"/>
          <a:lstStyle>
            <a:lvl1pPr algn="l" rtl="0">
              <a:spcBef>
                <a:spcPts val="0"/>
              </a:spcBef>
              <a:spcAft>
                <a:spcPts val="0"/>
              </a:spcAft>
              <a:defRPr sz="5000">
                <a:solidFill>
                  <a:schemeClr val="dk2"/>
                </a:solidFill>
                <a:latin typeface="Calibri"/>
                <a:ea typeface="Calibri"/>
                <a:cs typeface="Calibri"/>
                <a:sym typeface="Calibri"/>
              </a:defRPr>
            </a:lvl1pPr>
            <a:lvl2pPr algn="l" rtl="0">
              <a:spcBef>
                <a:spcPts val="0"/>
              </a:spcBef>
              <a:spcAft>
                <a:spcPts val="0"/>
              </a:spcAft>
              <a:defRPr sz="5000">
                <a:solidFill>
                  <a:schemeClr val="dk2"/>
                </a:solidFill>
                <a:latin typeface="Calibri"/>
                <a:ea typeface="Calibri"/>
                <a:cs typeface="Calibri"/>
                <a:sym typeface="Calibri"/>
              </a:defRPr>
            </a:lvl2pPr>
            <a:lvl3pPr algn="l" rtl="0">
              <a:spcBef>
                <a:spcPts val="0"/>
              </a:spcBef>
              <a:spcAft>
                <a:spcPts val="0"/>
              </a:spcAft>
              <a:defRPr sz="5000">
                <a:solidFill>
                  <a:schemeClr val="dk2"/>
                </a:solidFill>
                <a:latin typeface="Calibri"/>
                <a:ea typeface="Calibri"/>
                <a:cs typeface="Calibri"/>
                <a:sym typeface="Calibri"/>
              </a:defRPr>
            </a:lvl3pPr>
            <a:lvl4pPr algn="l" rtl="0">
              <a:spcBef>
                <a:spcPts val="0"/>
              </a:spcBef>
              <a:spcAft>
                <a:spcPts val="0"/>
              </a:spcAft>
              <a:defRPr sz="5000">
                <a:solidFill>
                  <a:schemeClr val="dk2"/>
                </a:solidFill>
                <a:latin typeface="Calibri"/>
                <a:ea typeface="Calibri"/>
                <a:cs typeface="Calibri"/>
                <a:sym typeface="Calibri"/>
              </a:defRPr>
            </a:lvl4pPr>
            <a:lvl5pPr algn="l" rtl="0">
              <a:spcBef>
                <a:spcPts val="0"/>
              </a:spcBef>
              <a:spcAft>
                <a:spcPts val="0"/>
              </a:spcAft>
              <a:defRPr sz="5000">
                <a:solidFill>
                  <a:schemeClr val="dk2"/>
                </a:solidFill>
                <a:latin typeface="Calibri"/>
                <a:ea typeface="Calibri"/>
                <a:cs typeface="Calibri"/>
                <a:sym typeface="Calibri"/>
              </a:defRPr>
            </a:lvl5pPr>
            <a:lvl6pPr algn="l" rtl="0" marL="457200">
              <a:spcBef>
                <a:spcPts val="0"/>
              </a:spcBef>
              <a:spcAft>
                <a:spcPts val="0"/>
              </a:spcAft>
              <a:defRPr sz="5000">
                <a:solidFill>
                  <a:schemeClr val="dk2"/>
                </a:solidFill>
                <a:latin typeface="Calibri"/>
                <a:ea typeface="Calibri"/>
                <a:cs typeface="Calibri"/>
                <a:sym typeface="Calibri"/>
              </a:defRPr>
            </a:lvl6pPr>
            <a:lvl7pPr algn="l" rtl="0" marL="914400">
              <a:spcBef>
                <a:spcPts val="0"/>
              </a:spcBef>
              <a:spcAft>
                <a:spcPts val="0"/>
              </a:spcAft>
              <a:defRPr sz="5000">
                <a:solidFill>
                  <a:schemeClr val="dk2"/>
                </a:solidFill>
                <a:latin typeface="Calibri"/>
                <a:ea typeface="Calibri"/>
                <a:cs typeface="Calibri"/>
                <a:sym typeface="Calibri"/>
              </a:defRPr>
            </a:lvl7pPr>
            <a:lvl8pPr algn="l" rtl="0" marL="1371600">
              <a:spcBef>
                <a:spcPts val="0"/>
              </a:spcBef>
              <a:spcAft>
                <a:spcPts val="0"/>
              </a:spcAft>
              <a:defRPr sz="5000">
                <a:solidFill>
                  <a:schemeClr val="dk2"/>
                </a:solidFill>
                <a:latin typeface="Calibri"/>
                <a:ea typeface="Calibri"/>
                <a:cs typeface="Calibri"/>
                <a:sym typeface="Calibri"/>
              </a:defRPr>
            </a:lvl8pPr>
            <a:lvl9pPr algn="l" rtl="0" marL="1828800">
              <a:spcBef>
                <a:spcPts val="0"/>
              </a:spcBef>
              <a:spcAft>
                <a:spcPts val="0"/>
              </a:spcAft>
              <a:defRPr sz="5000">
                <a:solidFill>
                  <a:schemeClr val="dk2"/>
                </a:solidFill>
                <a:latin typeface="Calibri"/>
                <a:ea typeface="Calibri"/>
                <a:cs typeface="Calibri"/>
                <a:sym typeface="Calibri"/>
              </a:defRPr>
            </a:lvl9pPr>
          </a:lstStyle>
          <a:p/>
        </p:txBody>
      </p:sp>
      <p:sp>
        <p:nvSpPr>
          <p:cNvPr id="237" name="Shape 237"/>
          <p:cNvSpPr txBox="1"/>
          <p:nvPr>
            <p:ph idx="1" type="body"/>
          </p:nvPr>
        </p:nvSpPr>
        <p:spPr>
          <a:xfrm>
            <a:off y="1295400" x="4495800"/>
            <a:ext cy="5333999" cx="4419599"/>
          </a:xfrm>
          <a:prstGeom prst="rect">
            <a:avLst/>
          </a:prstGeom>
          <a:noFill/>
          <a:ln>
            <a:noFill/>
          </a:ln>
        </p:spPr>
        <p:txBody>
          <a:bodyPr bIns="91425" rIns="91425" lIns="91425" tIns="91425" anchor="t" anchorCtr="1"/>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
        <p:nvSpPr>
          <p:cNvPr id="238" name="Shape 238"/>
          <p:cNvSpPr txBox="1"/>
          <p:nvPr>
            <p:ph idx="2" type="body"/>
          </p:nvPr>
        </p:nvSpPr>
        <p:spPr>
          <a:xfrm>
            <a:off y="1600200" x="457200"/>
            <a:ext cy="4530724" cx="4038599"/>
          </a:xfrm>
          <a:prstGeom prst="rect">
            <a:avLst/>
          </a:prstGeom>
          <a:noFill/>
          <a:ln>
            <a:noFill/>
          </a:ln>
        </p:spPr>
        <p:txBody>
          <a:bodyPr bIns="91425" rIns="91425" lIns="91425" tIns="91425" anchor="t" anchorCtr="0"/>
          <a:lstStyle>
            <a:lvl1pPr algn="l" rtl="0" marL="0">
              <a:defRPr>
                <a:solidFill>
                  <a:schemeClr val="dk1"/>
                </a:solidFill>
              </a:defRPr>
            </a:lvl1pPr>
            <a:lvl2pPr algn="l" rtl="0" marL="457200">
              <a:defRPr>
                <a:solidFill>
                  <a:schemeClr val="dk1"/>
                </a:solidFill>
              </a:defRPr>
            </a:lvl2pPr>
            <a:lvl3pPr algn="l" rtl="0" marL="914400">
              <a:defRPr>
                <a:solidFill>
                  <a:schemeClr val="dk1"/>
                </a:solidFill>
              </a:defRPr>
            </a:lvl3pPr>
            <a:lvl4pPr algn="l" rtl="0" marL="1371600">
              <a:defRPr>
                <a:solidFill>
                  <a:schemeClr val="dk1"/>
                </a:solidFill>
              </a:defRPr>
            </a:lvl4pPr>
            <a:lvl5pPr algn="l" rtl="0" marL="1828800">
              <a:defRPr>
                <a:solidFill>
                  <a:schemeClr val="dk1"/>
                </a:solidFill>
              </a:defRPr>
            </a:lvl5pPr>
            <a:lvl6pPr algn="l" rtl="0" marL="2286000">
              <a:defRPr>
                <a:solidFill>
                  <a:schemeClr val="dk1"/>
                </a:solidFill>
              </a:defRPr>
            </a:lvl6pPr>
            <a:lvl7pPr algn="l" rtl="0" marL="2743200">
              <a:defRPr>
                <a:solidFill>
                  <a:schemeClr val="dk1"/>
                </a:solidFill>
              </a:defRPr>
            </a:lvl7pPr>
            <a:lvl8pPr algn="l" rtl="0" marL="3200400">
              <a:defRPr>
                <a:solidFill>
                  <a:schemeClr val="dk1"/>
                </a:solidFill>
              </a:defRPr>
            </a:lvl8pPr>
            <a:lvl9pPr algn="l" rtl="0" marL="3657600">
              <a:defRPr>
                <a:solidFill>
                  <a:schemeClr val="dk1"/>
                </a:solidFill>
              </a:defRPr>
            </a:lvl9pPr>
          </a:lstStyle>
          <a:p/>
        </p:txBody>
      </p:sp>
      <p:sp>
        <p:nvSpPr>
          <p:cNvPr id="239" name="Shape 239"/>
          <p:cNvSpPr txBox="1"/>
          <p:nvPr>
            <p:ph idx="10" type="dt"/>
          </p:nvPr>
        </p:nvSpPr>
        <p:spPr>
          <a:xfrm>
            <a:off y="6356350" x="457200"/>
            <a:ext cy="365125" cx="21335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240" name="Shape 240"/>
          <p:cNvSpPr txBox="1"/>
          <p:nvPr>
            <p:ph idx="11" type="ftr"/>
          </p:nvPr>
        </p:nvSpPr>
        <p:spPr>
          <a:xfrm>
            <a:off y="6356350" x="2667000"/>
            <a:ext cy="365125" cx="33527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241" name="Shape 241"/>
          <p:cNvSpPr txBox="1"/>
          <p:nvPr>
            <p:ph idx="12" type="sldNum"/>
          </p:nvPr>
        </p:nvSpPr>
        <p:spPr>
          <a:xfrm>
            <a:off y="6356350" x="7924800"/>
            <a:ext cy="365125" cx="762000"/>
          </a:xfrm>
          <a:prstGeom prst="rect">
            <a:avLst/>
          </a:prstGeom>
          <a:noFill/>
          <a:ln>
            <a:noFill/>
          </a:ln>
        </p:spPr>
        <p:txBody>
          <a:bodyPr bIns="91425" rIns="91425" lIns="91425" tIns="91425" anchor="b" anchorCtr="0"/>
          <a:lstStyle>
            <a:lvl1pPr algn="r" rtl="0" marR="0" indent="0" marL="0">
              <a:defRPr strike="noStrike" u="none" b="0" cap="none" baseline="0" sz="1200" i="0">
                <a:solidFill>
                  <a:srgbClr val="045C75"/>
                </a:solidFill>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AndTx">
  <p:cSld name="TWO_OBJECTS_AND_TEXT">
    <p:spTree>
      <p:nvGrpSpPr>
        <p:cNvPr id="257" name="Shape 257"/>
        <p:cNvGrpSpPr/>
        <p:nvPr/>
      </p:nvGrpSpPr>
      <p:grpSpPr>
        <a:xfrm>
          <a:off y="0" x="0"/>
          <a:ext cy="0" cx="0"/>
          <a:chOff y="0" x="0"/>
          <a:chExt cy="0" cx="0"/>
        </a:xfrm>
      </p:grpSpPr>
      <p:sp>
        <p:nvSpPr>
          <p:cNvPr id="258" name="Shape 258"/>
          <p:cNvSpPr txBox="1"/>
          <p:nvPr>
            <p:ph type="title"/>
          </p:nvPr>
        </p:nvSpPr>
        <p:spPr>
          <a:xfrm>
            <a:off y="277812" x="457200"/>
            <a:ext cy="1143000" cx="8229600"/>
          </a:xfrm>
          <a:prstGeom prst="rect">
            <a:avLst/>
          </a:prstGeom>
          <a:noFill/>
          <a:ln>
            <a:noFill/>
          </a:ln>
        </p:spPr>
        <p:txBody>
          <a:bodyPr bIns="91425" rIns="91425" lIns="91425" tIns="91425" anchor="t" anchorCtr="0"/>
          <a:lstStyle>
            <a:lvl1pPr algn="l" rtl="0">
              <a:spcBef>
                <a:spcPts val="0"/>
              </a:spcBef>
              <a:spcAft>
                <a:spcPts val="0"/>
              </a:spcAft>
              <a:defRPr sz="5000">
                <a:solidFill>
                  <a:schemeClr val="dk2"/>
                </a:solidFill>
                <a:latin typeface="Calibri"/>
                <a:ea typeface="Calibri"/>
                <a:cs typeface="Calibri"/>
                <a:sym typeface="Calibri"/>
              </a:defRPr>
            </a:lvl1pPr>
            <a:lvl2pPr algn="l" rtl="0">
              <a:spcBef>
                <a:spcPts val="0"/>
              </a:spcBef>
              <a:spcAft>
                <a:spcPts val="0"/>
              </a:spcAft>
              <a:defRPr sz="5000">
                <a:solidFill>
                  <a:schemeClr val="dk2"/>
                </a:solidFill>
                <a:latin typeface="Calibri"/>
                <a:ea typeface="Calibri"/>
                <a:cs typeface="Calibri"/>
                <a:sym typeface="Calibri"/>
              </a:defRPr>
            </a:lvl2pPr>
            <a:lvl3pPr algn="l" rtl="0">
              <a:spcBef>
                <a:spcPts val="0"/>
              </a:spcBef>
              <a:spcAft>
                <a:spcPts val="0"/>
              </a:spcAft>
              <a:defRPr sz="5000">
                <a:solidFill>
                  <a:schemeClr val="dk2"/>
                </a:solidFill>
                <a:latin typeface="Calibri"/>
                <a:ea typeface="Calibri"/>
                <a:cs typeface="Calibri"/>
                <a:sym typeface="Calibri"/>
              </a:defRPr>
            </a:lvl3pPr>
            <a:lvl4pPr algn="l" rtl="0">
              <a:spcBef>
                <a:spcPts val="0"/>
              </a:spcBef>
              <a:spcAft>
                <a:spcPts val="0"/>
              </a:spcAft>
              <a:defRPr sz="5000">
                <a:solidFill>
                  <a:schemeClr val="dk2"/>
                </a:solidFill>
                <a:latin typeface="Calibri"/>
                <a:ea typeface="Calibri"/>
                <a:cs typeface="Calibri"/>
                <a:sym typeface="Calibri"/>
              </a:defRPr>
            </a:lvl4pPr>
            <a:lvl5pPr algn="l" rtl="0">
              <a:spcBef>
                <a:spcPts val="0"/>
              </a:spcBef>
              <a:spcAft>
                <a:spcPts val="0"/>
              </a:spcAft>
              <a:defRPr sz="5000">
                <a:solidFill>
                  <a:schemeClr val="dk2"/>
                </a:solidFill>
                <a:latin typeface="Calibri"/>
                <a:ea typeface="Calibri"/>
                <a:cs typeface="Calibri"/>
                <a:sym typeface="Calibri"/>
              </a:defRPr>
            </a:lvl5pPr>
            <a:lvl6pPr algn="l" rtl="0" marL="457200">
              <a:spcBef>
                <a:spcPts val="0"/>
              </a:spcBef>
              <a:spcAft>
                <a:spcPts val="0"/>
              </a:spcAft>
              <a:defRPr sz="5000">
                <a:solidFill>
                  <a:schemeClr val="dk2"/>
                </a:solidFill>
                <a:latin typeface="Calibri"/>
                <a:ea typeface="Calibri"/>
                <a:cs typeface="Calibri"/>
                <a:sym typeface="Calibri"/>
              </a:defRPr>
            </a:lvl6pPr>
            <a:lvl7pPr algn="l" rtl="0" marL="914400">
              <a:spcBef>
                <a:spcPts val="0"/>
              </a:spcBef>
              <a:spcAft>
                <a:spcPts val="0"/>
              </a:spcAft>
              <a:defRPr sz="5000">
                <a:solidFill>
                  <a:schemeClr val="dk2"/>
                </a:solidFill>
                <a:latin typeface="Calibri"/>
                <a:ea typeface="Calibri"/>
                <a:cs typeface="Calibri"/>
                <a:sym typeface="Calibri"/>
              </a:defRPr>
            </a:lvl7pPr>
            <a:lvl8pPr algn="l" rtl="0" marL="1371600">
              <a:spcBef>
                <a:spcPts val="0"/>
              </a:spcBef>
              <a:spcAft>
                <a:spcPts val="0"/>
              </a:spcAft>
              <a:defRPr sz="5000">
                <a:solidFill>
                  <a:schemeClr val="dk2"/>
                </a:solidFill>
                <a:latin typeface="Calibri"/>
                <a:ea typeface="Calibri"/>
                <a:cs typeface="Calibri"/>
                <a:sym typeface="Calibri"/>
              </a:defRPr>
            </a:lvl8pPr>
            <a:lvl9pPr algn="l" rtl="0" marL="1828800">
              <a:spcBef>
                <a:spcPts val="0"/>
              </a:spcBef>
              <a:spcAft>
                <a:spcPts val="0"/>
              </a:spcAft>
              <a:defRPr sz="5000">
                <a:solidFill>
                  <a:schemeClr val="dk2"/>
                </a:solidFill>
                <a:latin typeface="Calibri"/>
                <a:ea typeface="Calibri"/>
                <a:cs typeface="Calibri"/>
                <a:sym typeface="Calibri"/>
              </a:defRPr>
            </a:lvl9pPr>
          </a:lstStyle>
          <a:p/>
        </p:txBody>
      </p:sp>
      <p:sp>
        <p:nvSpPr>
          <p:cNvPr id="259" name="Shape 259"/>
          <p:cNvSpPr txBox="1"/>
          <p:nvPr>
            <p:ph idx="1" type="body"/>
          </p:nvPr>
        </p:nvSpPr>
        <p:spPr>
          <a:xfrm>
            <a:off y="1600200" x="457200"/>
            <a:ext cy="2189163" cx="4038599"/>
          </a:xfrm>
          <a:prstGeom prst="rect">
            <a:avLst/>
          </a:prstGeom>
          <a:noFill/>
          <a:ln>
            <a:noFill/>
          </a:ln>
        </p:spPr>
        <p:txBody>
          <a:bodyPr bIns="91425" rIns="91425" lIns="91425" tIns="91425" anchor="t" anchorCtr="0"/>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
        <p:nvSpPr>
          <p:cNvPr id="260" name="Shape 260"/>
          <p:cNvSpPr txBox="1"/>
          <p:nvPr>
            <p:ph idx="2" type="body"/>
          </p:nvPr>
        </p:nvSpPr>
        <p:spPr>
          <a:xfrm>
            <a:off y="3941764" x="457200"/>
            <a:ext cy="2189161" cx="4038599"/>
          </a:xfrm>
          <a:prstGeom prst="rect">
            <a:avLst/>
          </a:prstGeom>
          <a:noFill/>
          <a:ln>
            <a:noFill/>
          </a:ln>
        </p:spPr>
        <p:txBody>
          <a:bodyPr bIns="91425" rIns="91425" lIns="91425" tIns="91425" anchor="t" anchorCtr="0"/>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
        <p:nvSpPr>
          <p:cNvPr id="261" name="Shape 261"/>
          <p:cNvSpPr txBox="1"/>
          <p:nvPr>
            <p:ph idx="3" type="body"/>
          </p:nvPr>
        </p:nvSpPr>
        <p:spPr>
          <a:xfrm>
            <a:off y="1600200" x="4648200"/>
            <a:ext cy="4530724" cx="4038599"/>
          </a:xfrm>
          <a:prstGeom prst="rect">
            <a:avLst/>
          </a:prstGeom>
          <a:noFill/>
          <a:ln>
            <a:noFill/>
          </a:ln>
        </p:spPr>
        <p:txBody>
          <a:bodyPr bIns="91425" rIns="91425" lIns="91425" tIns="91425" anchor="t" anchorCtr="0"/>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62" name="Shape 262"/>
        <p:cNvGrpSpPr/>
        <p:nvPr/>
      </p:nvGrpSpPr>
      <p:grpSpPr>
        <a:xfrm>
          <a:off y="0" x="0"/>
          <a:ext cy="0" cx="0"/>
          <a:chOff y="0" x="0"/>
          <a:chExt cy="0" cx="0"/>
        </a:xfrm>
      </p:grpSpPr>
      <p:sp>
        <p:nvSpPr>
          <p:cNvPr id="263" name="Shape 263"/>
          <p:cNvSpPr txBox="1"/>
          <p:nvPr>
            <p:ph type="title"/>
          </p:nvPr>
        </p:nvSpPr>
        <p:spPr>
          <a:xfrm>
            <a:off y="304800" x="457200"/>
            <a:ext cy="1295400" cx="8229600"/>
          </a:xfrm>
          <a:prstGeom prst="rect">
            <a:avLst/>
          </a:prstGeom>
          <a:noFill/>
          <a:ln>
            <a:noFill/>
          </a:ln>
        </p:spPr>
        <p:txBody>
          <a:bodyPr bIns="91425" rIns="91425" lIns="91425" tIns="91425" anchor="b" anchorCtr="0"/>
          <a:lstStyle>
            <a:lvl1pPr algn="l" rtl="0">
              <a:spcBef>
                <a:spcPts val="0"/>
              </a:spcBef>
              <a:spcAft>
                <a:spcPts val="0"/>
              </a:spcAft>
              <a:defRPr sz="5000">
                <a:solidFill>
                  <a:schemeClr val="dk2"/>
                </a:solidFill>
                <a:latin typeface="Calibri"/>
                <a:ea typeface="Calibri"/>
                <a:cs typeface="Calibri"/>
                <a:sym typeface="Calibri"/>
              </a:defRPr>
            </a:lvl1pPr>
            <a:lvl2pPr algn="l" rtl="0">
              <a:spcBef>
                <a:spcPts val="0"/>
              </a:spcBef>
              <a:spcAft>
                <a:spcPts val="0"/>
              </a:spcAft>
              <a:defRPr sz="5000">
                <a:solidFill>
                  <a:schemeClr val="dk2"/>
                </a:solidFill>
                <a:latin typeface="Calibri"/>
                <a:ea typeface="Calibri"/>
                <a:cs typeface="Calibri"/>
                <a:sym typeface="Calibri"/>
              </a:defRPr>
            </a:lvl2pPr>
            <a:lvl3pPr algn="l" rtl="0">
              <a:spcBef>
                <a:spcPts val="0"/>
              </a:spcBef>
              <a:spcAft>
                <a:spcPts val="0"/>
              </a:spcAft>
              <a:defRPr sz="5000">
                <a:solidFill>
                  <a:schemeClr val="dk2"/>
                </a:solidFill>
                <a:latin typeface="Calibri"/>
                <a:ea typeface="Calibri"/>
                <a:cs typeface="Calibri"/>
                <a:sym typeface="Calibri"/>
              </a:defRPr>
            </a:lvl3pPr>
            <a:lvl4pPr algn="l" rtl="0">
              <a:spcBef>
                <a:spcPts val="0"/>
              </a:spcBef>
              <a:spcAft>
                <a:spcPts val="0"/>
              </a:spcAft>
              <a:defRPr sz="5000">
                <a:solidFill>
                  <a:schemeClr val="dk2"/>
                </a:solidFill>
                <a:latin typeface="Calibri"/>
                <a:ea typeface="Calibri"/>
                <a:cs typeface="Calibri"/>
                <a:sym typeface="Calibri"/>
              </a:defRPr>
            </a:lvl4pPr>
            <a:lvl5pPr algn="l" rtl="0">
              <a:spcBef>
                <a:spcPts val="0"/>
              </a:spcBef>
              <a:spcAft>
                <a:spcPts val="0"/>
              </a:spcAft>
              <a:defRPr sz="5000">
                <a:solidFill>
                  <a:schemeClr val="dk2"/>
                </a:solidFill>
                <a:latin typeface="Calibri"/>
                <a:ea typeface="Calibri"/>
                <a:cs typeface="Calibri"/>
                <a:sym typeface="Calibri"/>
              </a:defRPr>
            </a:lvl5pPr>
            <a:lvl6pPr algn="l" rtl="0" marL="457200">
              <a:spcBef>
                <a:spcPts val="0"/>
              </a:spcBef>
              <a:spcAft>
                <a:spcPts val="0"/>
              </a:spcAft>
              <a:defRPr sz="5000">
                <a:solidFill>
                  <a:schemeClr val="dk2"/>
                </a:solidFill>
                <a:latin typeface="Calibri"/>
                <a:ea typeface="Calibri"/>
                <a:cs typeface="Calibri"/>
                <a:sym typeface="Calibri"/>
              </a:defRPr>
            </a:lvl6pPr>
            <a:lvl7pPr algn="l" rtl="0" marL="914400">
              <a:spcBef>
                <a:spcPts val="0"/>
              </a:spcBef>
              <a:spcAft>
                <a:spcPts val="0"/>
              </a:spcAft>
              <a:defRPr sz="5000">
                <a:solidFill>
                  <a:schemeClr val="dk2"/>
                </a:solidFill>
                <a:latin typeface="Calibri"/>
                <a:ea typeface="Calibri"/>
                <a:cs typeface="Calibri"/>
                <a:sym typeface="Calibri"/>
              </a:defRPr>
            </a:lvl7pPr>
            <a:lvl8pPr algn="l" rtl="0" marL="1371600">
              <a:spcBef>
                <a:spcPts val="0"/>
              </a:spcBef>
              <a:spcAft>
                <a:spcPts val="0"/>
              </a:spcAft>
              <a:defRPr sz="5000">
                <a:solidFill>
                  <a:schemeClr val="dk2"/>
                </a:solidFill>
                <a:latin typeface="Calibri"/>
                <a:ea typeface="Calibri"/>
                <a:cs typeface="Calibri"/>
                <a:sym typeface="Calibri"/>
              </a:defRPr>
            </a:lvl8pPr>
            <a:lvl9pPr algn="l" rtl="0" marL="1828800">
              <a:spcBef>
                <a:spcPts val="0"/>
              </a:spcBef>
              <a:spcAft>
                <a:spcPts val="0"/>
              </a:spcAft>
              <a:defRPr sz="5000">
                <a:solidFill>
                  <a:schemeClr val="dk2"/>
                </a:solidFill>
                <a:latin typeface="Calibri"/>
                <a:ea typeface="Calibri"/>
                <a:cs typeface="Calibri"/>
                <a:sym typeface="Calibri"/>
              </a:defRPr>
            </a:lvl9pPr>
          </a:lstStyle>
          <a:p/>
        </p:txBody>
      </p:sp>
      <p:sp>
        <p:nvSpPr>
          <p:cNvPr id="264" name="Shape 264"/>
          <p:cNvSpPr txBox="1"/>
          <p:nvPr>
            <p:ph idx="1" type="body"/>
          </p:nvPr>
        </p:nvSpPr>
        <p:spPr>
          <a:xfrm>
            <a:off y="1219200" x="5638800"/>
            <a:ext cy="5638800" cx="3276600"/>
          </a:xfrm>
          <a:prstGeom prst="rect">
            <a:avLst/>
          </a:prstGeom>
          <a:noFill/>
          <a:ln>
            <a:noFill/>
          </a:ln>
        </p:spPr>
        <p:txBody>
          <a:bodyPr bIns="91425" rIns="91425" lIns="91425" tIns="91425" anchor="t" anchorCtr="0"/>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
        <p:nvSpPr>
          <p:cNvPr id="265" name="Shape 265"/>
          <p:cNvSpPr txBox="1"/>
          <p:nvPr>
            <p:ph idx="2" type="body"/>
          </p:nvPr>
        </p:nvSpPr>
        <p:spPr>
          <a:xfrm>
            <a:off y="3941762" x="457200"/>
            <a:ext cy="2189161" cx="4038599"/>
          </a:xfrm>
          <a:prstGeom prst="rect">
            <a:avLst/>
          </a:prstGeom>
          <a:noFill/>
          <a:ln>
            <a:noFill/>
          </a:ln>
        </p:spPr>
        <p:txBody>
          <a:bodyPr bIns="91425" rIns="91425" lIns="91425" tIns="91425" anchor="t" anchorCtr="0"/>
          <a:lstStyle>
            <a:lvl1pPr algn="l" rtl="0" marL="0">
              <a:defRPr>
                <a:solidFill>
                  <a:schemeClr val="dk1"/>
                </a:solidFill>
              </a:defRPr>
            </a:lvl1pPr>
            <a:lvl2pPr algn="l" rtl="0" marL="457200">
              <a:defRPr>
                <a:solidFill>
                  <a:schemeClr val="dk1"/>
                </a:solidFill>
              </a:defRPr>
            </a:lvl2pPr>
            <a:lvl3pPr algn="l" rtl="0" marL="914400">
              <a:defRPr>
                <a:solidFill>
                  <a:schemeClr val="dk1"/>
                </a:solidFill>
              </a:defRPr>
            </a:lvl3pPr>
            <a:lvl4pPr algn="l" rtl="0" marL="1371600">
              <a:defRPr>
                <a:solidFill>
                  <a:schemeClr val="dk1"/>
                </a:solidFill>
              </a:defRPr>
            </a:lvl4pPr>
            <a:lvl5pPr algn="l" rtl="0" marL="1828800">
              <a:defRPr>
                <a:solidFill>
                  <a:schemeClr val="dk1"/>
                </a:solidFill>
              </a:defRPr>
            </a:lvl5pPr>
            <a:lvl6pPr algn="l" rtl="0" marL="2286000">
              <a:defRPr>
                <a:solidFill>
                  <a:schemeClr val="dk1"/>
                </a:solidFill>
              </a:defRPr>
            </a:lvl6pPr>
            <a:lvl7pPr algn="l" rtl="0" marL="2743200">
              <a:defRPr>
                <a:solidFill>
                  <a:schemeClr val="dk1"/>
                </a:solidFill>
              </a:defRPr>
            </a:lvl7pPr>
            <a:lvl8pPr algn="l" rtl="0" marL="3200400">
              <a:defRPr>
                <a:solidFill>
                  <a:schemeClr val="dk1"/>
                </a:solidFill>
              </a:defRPr>
            </a:lvl8pPr>
            <a:lvl9pPr algn="l" rtl="0" marL="3657600">
              <a:defRPr>
                <a:solidFill>
                  <a:schemeClr val="dk1"/>
                </a:solidFill>
              </a:defRPr>
            </a:lvl9pPr>
          </a:lstStyle>
          <a:p/>
        </p:txBody>
      </p:sp>
      <p:sp>
        <p:nvSpPr>
          <p:cNvPr id="266" name="Shape 266"/>
          <p:cNvSpPr txBox="1"/>
          <p:nvPr>
            <p:ph idx="10" type="dt"/>
          </p:nvPr>
        </p:nvSpPr>
        <p:spPr>
          <a:xfrm>
            <a:off y="6356350" x="457200"/>
            <a:ext cy="365125" cx="21335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267" name="Shape 267"/>
          <p:cNvSpPr txBox="1"/>
          <p:nvPr>
            <p:ph idx="11" type="ftr"/>
          </p:nvPr>
        </p:nvSpPr>
        <p:spPr>
          <a:xfrm>
            <a:off y="6356350" x="2667000"/>
            <a:ext cy="365125" cx="33527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268" name="Shape 268"/>
          <p:cNvSpPr txBox="1"/>
          <p:nvPr>
            <p:ph idx="12" type="sldNum"/>
          </p:nvPr>
        </p:nvSpPr>
        <p:spPr>
          <a:xfrm>
            <a:off y="6356350" x="7924800"/>
            <a:ext cy="365125" cx="762000"/>
          </a:xfrm>
          <a:prstGeom prst="rect">
            <a:avLst/>
          </a:prstGeom>
          <a:noFill/>
          <a:ln>
            <a:noFill/>
          </a:ln>
        </p:spPr>
        <p:txBody>
          <a:bodyPr bIns="91425" rIns="91425" lIns="91425" tIns="91425" anchor="b" anchorCtr="0"/>
          <a:lstStyle>
            <a:lvl1pPr algn="r" rtl="0" marR="0" indent="0" marL="0">
              <a:defRPr strike="noStrike" u="none" b="0" cap="none" baseline="0" sz="1200" i="0">
                <a:solidFill>
                  <a:srgbClr val="045C75"/>
                </a:solidFill>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fourObj">
  <p:cSld name="FOUR_OBJECTS">
    <p:spTree>
      <p:nvGrpSpPr>
        <p:cNvPr id="284" name="Shape 284"/>
        <p:cNvGrpSpPr/>
        <p:nvPr/>
      </p:nvGrpSpPr>
      <p:grpSpPr>
        <a:xfrm>
          <a:off y="0" x="0"/>
          <a:ext cy="0" cx="0"/>
          <a:chOff y="0" x="0"/>
          <a:chExt cy="0" cx="0"/>
        </a:xfrm>
      </p:grpSpPr>
      <p:sp>
        <p:nvSpPr>
          <p:cNvPr id="285" name="Shape 285"/>
          <p:cNvSpPr txBox="1"/>
          <p:nvPr>
            <p:ph type="title"/>
          </p:nvPr>
        </p:nvSpPr>
        <p:spPr>
          <a:xfrm>
            <a:off y="277812" x="457200"/>
            <a:ext cy="1143000" cx="8229600"/>
          </a:xfrm>
          <a:prstGeom prst="rect">
            <a:avLst/>
          </a:prstGeom>
          <a:noFill/>
          <a:ln>
            <a:noFill/>
          </a:ln>
        </p:spPr>
        <p:txBody>
          <a:bodyPr bIns="91425" rIns="91425" lIns="91425" tIns="91425" anchor="t" anchorCtr="0"/>
          <a:lstStyle>
            <a:lvl1pPr algn="l" rtl="0">
              <a:spcBef>
                <a:spcPts val="0"/>
              </a:spcBef>
              <a:spcAft>
                <a:spcPts val="0"/>
              </a:spcAft>
              <a:defRPr sz="5000">
                <a:solidFill>
                  <a:schemeClr val="dk2"/>
                </a:solidFill>
                <a:latin typeface="Calibri"/>
                <a:ea typeface="Calibri"/>
                <a:cs typeface="Calibri"/>
                <a:sym typeface="Calibri"/>
              </a:defRPr>
            </a:lvl1pPr>
            <a:lvl2pPr algn="l" rtl="0">
              <a:spcBef>
                <a:spcPts val="0"/>
              </a:spcBef>
              <a:spcAft>
                <a:spcPts val="0"/>
              </a:spcAft>
              <a:defRPr sz="5000">
                <a:solidFill>
                  <a:schemeClr val="dk2"/>
                </a:solidFill>
                <a:latin typeface="Calibri"/>
                <a:ea typeface="Calibri"/>
                <a:cs typeface="Calibri"/>
                <a:sym typeface="Calibri"/>
              </a:defRPr>
            </a:lvl2pPr>
            <a:lvl3pPr algn="l" rtl="0">
              <a:spcBef>
                <a:spcPts val="0"/>
              </a:spcBef>
              <a:spcAft>
                <a:spcPts val="0"/>
              </a:spcAft>
              <a:defRPr sz="5000">
                <a:solidFill>
                  <a:schemeClr val="dk2"/>
                </a:solidFill>
                <a:latin typeface="Calibri"/>
                <a:ea typeface="Calibri"/>
                <a:cs typeface="Calibri"/>
                <a:sym typeface="Calibri"/>
              </a:defRPr>
            </a:lvl3pPr>
            <a:lvl4pPr algn="l" rtl="0">
              <a:spcBef>
                <a:spcPts val="0"/>
              </a:spcBef>
              <a:spcAft>
                <a:spcPts val="0"/>
              </a:spcAft>
              <a:defRPr sz="5000">
                <a:solidFill>
                  <a:schemeClr val="dk2"/>
                </a:solidFill>
                <a:latin typeface="Calibri"/>
                <a:ea typeface="Calibri"/>
                <a:cs typeface="Calibri"/>
                <a:sym typeface="Calibri"/>
              </a:defRPr>
            </a:lvl4pPr>
            <a:lvl5pPr algn="l" rtl="0">
              <a:spcBef>
                <a:spcPts val="0"/>
              </a:spcBef>
              <a:spcAft>
                <a:spcPts val="0"/>
              </a:spcAft>
              <a:defRPr sz="5000">
                <a:solidFill>
                  <a:schemeClr val="dk2"/>
                </a:solidFill>
                <a:latin typeface="Calibri"/>
                <a:ea typeface="Calibri"/>
                <a:cs typeface="Calibri"/>
                <a:sym typeface="Calibri"/>
              </a:defRPr>
            </a:lvl5pPr>
            <a:lvl6pPr algn="l" rtl="0" marL="457200">
              <a:spcBef>
                <a:spcPts val="0"/>
              </a:spcBef>
              <a:spcAft>
                <a:spcPts val="0"/>
              </a:spcAft>
              <a:defRPr sz="5000">
                <a:solidFill>
                  <a:schemeClr val="dk2"/>
                </a:solidFill>
                <a:latin typeface="Calibri"/>
                <a:ea typeface="Calibri"/>
                <a:cs typeface="Calibri"/>
                <a:sym typeface="Calibri"/>
              </a:defRPr>
            </a:lvl6pPr>
            <a:lvl7pPr algn="l" rtl="0" marL="914400">
              <a:spcBef>
                <a:spcPts val="0"/>
              </a:spcBef>
              <a:spcAft>
                <a:spcPts val="0"/>
              </a:spcAft>
              <a:defRPr sz="5000">
                <a:solidFill>
                  <a:schemeClr val="dk2"/>
                </a:solidFill>
                <a:latin typeface="Calibri"/>
                <a:ea typeface="Calibri"/>
                <a:cs typeface="Calibri"/>
                <a:sym typeface="Calibri"/>
              </a:defRPr>
            </a:lvl7pPr>
            <a:lvl8pPr algn="l" rtl="0" marL="1371600">
              <a:spcBef>
                <a:spcPts val="0"/>
              </a:spcBef>
              <a:spcAft>
                <a:spcPts val="0"/>
              </a:spcAft>
              <a:defRPr sz="5000">
                <a:solidFill>
                  <a:schemeClr val="dk2"/>
                </a:solidFill>
                <a:latin typeface="Calibri"/>
                <a:ea typeface="Calibri"/>
                <a:cs typeface="Calibri"/>
                <a:sym typeface="Calibri"/>
              </a:defRPr>
            </a:lvl8pPr>
            <a:lvl9pPr algn="l" rtl="0" marL="1828800">
              <a:spcBef>
                <a:spcPts val="0"/>
              </a:spcBef>
              <a:spcAft>
                <a:spcPts val="0"/>
              </a:spcAft>
              <a:defRPr sz="5000">
                <a:solidFill>
                  <a:schemeClr val="dk2"/>
                </a:solidFill>
                <a:latin typeface="Calibri"/>
                <a:ea typeface="Calibri"/>
                <a:cs typeface="Calibri"/>
                <a:sym typeface="Calibri"/>
              </a:defRPr>
            </a:lvl9pPr>
          </a:lstStyle>
          <a:p/>
        </p:txBody>
      </p:sp>
      <p:sp>
        <p:nvSpPr>
          <p:cNvPr id="286" name="Shape 286"/>
          <p:cNvSpPr txBox="1"/>
          <p:nvPr>
            <p:ph idx="1" type="body"/>
          </p:nvPr>
        </p:nvSpPr>
        <p:spPr>
          <a:xfrm>
            <a:off y="1600200" x="457200"/>
            <a:ext cy="2189163" cx="4038599"/>
          </a:xfrm>
          <a:prstGeom prst="rect">
            <a:avLst/>
          </a:prstGeom>
          <a:noFill/>
          <a:ln>
            <a:noFill/>
          </a:ln>
        </p:spPr>
        <p:txBody>
          <a:bodyPr bIns="91425" rIns="91425" lIns="91425" tIns="91425" anchor="t" anchorCtr="0"/>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
        <p:nvSpPr>
          <p:cNvPr id="287" name="Shape 287"/>
          <p:cNvSpPr txBox="1"/>
          <p:nvPr>
            <p:ph idx="2" type="body"/>
          </p:nvPr>
        </p:nvSpPr>
        <p:spPr>
          <a:xfrm>
            <a:off y="1600200" x="4648200"/>
            <a:ext cy="2189163" cx="4038599"/>
          </a:xfrm>
          <a:prstGeom prst="rect">
            <a:avLst/>
          </a:prstGeom>
          <a:noFill/>
          <a:ln>
            <a:noFill/>
          </a:ln>
        </p:spPr>
        <p:txBody>
          <a:bodyPr bIns="91425" rIns="91425" lIns="91425" tIns="91425" anchor="t" anchorCtr="0"/>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
        <p:nvSpPr>
          <p:cNvPr id="288" name="Shape 288"/>
          <p:cNvSpPr txBox="1"/>
          <p:nvPr>
            <p:ph idx="3" type="body"/>
          </p:nvPr>
        </p:nvSpPr>
        <p:spPr>
          <a:xfrm>
            <a:off y="3941764" x="457200"/>
            <a:ext cy="2189161" cx="4038599"/>
          </a:xfrm>
          <a:prstGeom prst="rect">
            <a:avLst/>
          </a:prstGeom>
          <a:noFill/>
          <a:ln>
            <a:noFill/>
          </a:ln>
        </p:spPr>
        <p:txBody>
          <a:bodyPr bIns="91425" rIns="91425" lIns="91425" tIns="91425" anchor="t" anchorCtr="0"/>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
        <p:nvSpPr>
          <p:cNvPr id="289" name="Shape 289"/>
          <p:cNvSpPr txBox="1"/>
          <p:nvPr>
            <p:ph idx="4" type="body"/>
          </p:nvPr>
        </p:nvSpPr>
        <p:spPr>
          <a:xfrm>
            <a:off y="3941764" x="4648200"/>
            <a:ext cy="2189161" cx="4038599"/>
          </a:xfrm>
          <a:prstGeom prst="rect">
            <a:avLst/>
          </a:prstGeom>
          <a:noFill/>
          <a:ln>
            <a:noFill/>
          </a:ln>
        </p:spPr>
        <p:txBody>
          <a:bodyPr bIns="91425" rIns="91425" lIns="91425" tIns="91425" anchor="t" anchorCtr="0"/>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90" name="Shape 290"/>
        <p:cNvGrpSpPr/>
        <p:nvPr/>
      </p:nvGrpSpPr>
      <p:grpSpPr>
        <a:xfrm>
          <a:off y="0" x="0"/>
          <a:ext cy="0" cx="0"/>
          <a:chOff y="0" x="0"/>
          <a:chExt cy="0" cx="0"/>
        </a:xfrm>
      </p:grpSpPr>
      <p:sp>
        <p:nvSpPr>
          <p:cNvPr id="291" name="Shape 291"/>
          <p:cNvSpPr txBox="1"/>
          <p:nvPr>
            <p:ph type="title"/>
          </p:nvPr>
        </p:nvSpPr>
        <p:spPr>
          <a:xfrm>
            <a:off y="152400" x="4038600"/>
            <a:ext cy="1371599" cx="4572000"/>
          </a:xfrm>
          <a:prstGeom prst="rect">
            <a:avLst/>
          </a:prstGeom>
          <a:noFill/>
          <a:ln>
            <a:noFill/>
          </a:ln>
        </p:spPr>
        <p:txBody>
          <a:bodyPr bIns="91425" rIns="91425" lIns="91425" tIns="91425" anchor="b" anchorCtr="0"/>
          <a:lstStyle>
            <a:lvl1pPr algn="l" rtl="0">
              <a:spcBef>
                <a:spcPts val="0"/>
              </a:spcBef>
              <a:spcAft>
                <a:spcPts val="0"/>
              </a:spcAft>
              <a:defRPr sz="5000">
                <a:solidFill>
                  <a:schemeClr val="dk2"/>
                </a:solidFill>
                <a:latin typeface="Calibri"/>
                <a:ea typeface="Calibri"/>
                <a:cs typeface="Calibri"/>
                <a:sym typeface="Calibri"/>
              </a:defRPr>
            </a:lvl1pPr>
            <a:lvl2pPr algn="l" rtl="0">
              <a:spcBef>
                <a:spcPts val="0"/>
              </a:spcBef>
              <a:spcAft>
                <a:spcPts val="0"/>
              </a:spcAft>
              <a:defRPr sz="5000">
                <a:solidFill>
                  <a:schemeClr val="dk2"/>
                </a:solidFill>
                <a:latin typeface="Calibri"/>
                <a:ea typeface="Calibri"/>
                <a:cs typeface="Calibri"/>
                <a:sym typeface="Calibri"/>
              </a:defRPr>
            </a:lvl2pPr>
            <a:lvl3pPr algn="l" rtl="0">
              <a:spcBef>
                <a:spcPts val="0"/>
              </a:spcBef>
              <a:spcAft>
                <a:spcPts val="0"/>
              </a:spcAft>
              <a:defRPr sz="5000">
                <a:solidFill>
                  <a:schemeClr val="dk2"/>
                </a:solidFill>
                <a:latin typeface="Calibri"/>
                <a:ea typeface="Calibri"/>
                <a:cs typeface="Calibri"/>
                <a:sym typeface="Calibri"/>
              </a:defRPr>
            </a:lvl3pPr>
            <a:lvl4pPr algn="l" rtl="0">
              <a:spcBef>
                <a:spcPts val="0"/>
              </a:spcBef>
              <a:spcAft>
                <a:spcPts val="0"/>
              </a:spcAft>
              <a:defRPr sz="5000">
                <a:solidFill>
                  <a:schemeClr val="dk2"/>
                </a:solidFill>
                <a:latin typeface="Calibri"/>
                <a:ea typeface="Calibri"/>
                <a:cs typeface="Calibri"/>
                <a:sym typeface="Calibri"/>
              </a:defRPr>
            </a:lvl4pPr>
            <a:lvl5pPr algn="l" rtl="0">
              <a:spcBef>
                <a:spcPts val="0"/>
              </a:spcBef>
              <a:spcAft>
                <a:spcPts val="0"/>
              </a:spcAft>
              <a:defRPr sz="5000">
                <a:solidFill>
                  <a:schemeClr val="dk2"/>
                </a:solidFill>
                <a:latin typeface="Calibri"/>
                <a:ea typeface="Calibri"/>
                <a:cs typeface="Calibri"/>
                <a:sym typeface="Calibri"/>
              </a:defRPr>
            </a:lvl5pPr>
            <a:lvl6pPr algn="l" rtl="0" marL="457200">
              <a:spcBef>
                <a:spcPts val="0"/>
              </a:spcBef>
              <a:spcAft>
                <a:spcPts val="0"/>
              </a:spcAft>
              <a:defRPr sz="5000">
                <a:solidFill>
                  <a:schemeClr val="dk2"/>
                </a:solidFill>
                <a:latin typeface="Calibri"/>
                <a:ea typeface="Calibri"/>
                <a:cs typeface="Calibri"/>
                <a:sym typeface="Calibri"/>
              </a:defRPr>
            </a:lvl6pPr>
            <a:lvl7pPr algn="l" rtl="0" marL="914400">
              <a:spcBef>
                <a:spcPts val="0"/>
              </a:spcBef>
              <a:spcAft>
                <a:spcPts val="0"/>
              </a:spcAft>
              <a:defRPr sz="5000">
                <a:solidFill>
                  <a:schemeClr val="dk2"/>
                </a:solidFill>
                <a:latin typeface="Calibri"/>
                <a:ea typeface="Calibri"/>
                <a:cs typeface="Calibri"/>
                <a:sym typeface="Calibri"/>
              </a:defRPr>
            </a:lvl7pPr>
            <a:lvl8pPr algn="l" rtl="0" marL="1371600">
              <a:spcBef>
                <a:spcPts val="0"/>
              </a:spcBef>
              <a:spcAft>
                <a:spcPts val="0"/>
              </a:spcAft>
              <a:defRPr sz="5000">
                <a:solidFill>
                  <a:schemeClr val="dk2"/>
                </a:solidFill>
                <a:latin typeface="Calibri"/>
                <a:ea typeface="Calibri"/>
                <a:cs typeface="Calibri"/>
                <a:sym typeface="Calibri"/>
              </a:defRPr>
            </a:lvl8pPr>
            <a:lvl9pPr algn="l" rtl="0" marL="1828800">
              <a:spcBef>
                <a:spcPts val="0"/>
              </a:spcBef>
              <a:spcAft>
                <a:spcPts val="0"/>
              </a:spcAft>
              <a:defRPr sz="5000">
                <a:solidFill>
                  <a:schemeClr val="dk2"/>
                </a:solidFill>
                <a:latin typeface="Calibri"/>
                <a:ea typeface="Calibri"/>
                <a:cs typeface="Calibri"/>
                <a:sym typeface="Calibri"/>
              </a:defRPr>
            </a:lvl9pPr>
          </a:lstStyle>
          <a:p/>
        </p:txBody>
      </p:sp>
      <p:sp>
        <p:nvSpPr>
          <p:cNvPr id="292" name="Shape 292"/>
          <p:cNvSpPr txBox="1"/>
          <p:nvPr>
            <p:ph idx="1" type="body"/>
          </p:nvPr>
        </p:nvSpPr>
        <p:spPr>
          <a:xfrm>
            <a:off y="1935161" x="457200"/>
            <a:ext cy="4389436" cx="8229600"/>
          </a:xfrm>
          <a:prstGeom prst="rect">
            <a:avLst/>
          </a:prstGeom>
          <a:noFill/>
          <a:ln>
            <a:noFill/>
          </a:ln>
        </p:spPr>
        <p:txBody>
          <a:bodyPr bIns="91425" rIns="91425" lIns="91425" tIns="91425" anchor="t" anchorCtr="0"/>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
        <p:nvSpPr>
          <p:cNvPr id="293" name="Shape 293"/>
          <p:cNvSpPr txBox="1"/>
          <p:nvPr>
            <p:ph idx="10" type="dt"/>
          </p:nvPr>
        </p:nvSpPr>
        <p:spPr>
          <a:xfrm>
            <a:off y="6356350" x="457200"/>
            <a:ext cy="365125" cx="21335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294" name="Shape 294"/>
          <p:cNvSpPr txBox="1"/>
          <p:nvPr>
            <p:ph idx="11" type="ftr"/>
          </p:nvPr>
        </p:nvSpPr>
        <p:spPr>
          <a:xfrm>
            <a:off y="6356350" x="2667000"/>
            <a:ext cy="365125" cx="33527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295" name="Shape 295"/>
          <p:cNvSpPr txBox="1"/>
          <p:nvPr>
            <p:ph idx="12" type="sldNum"/>
          </p:nvPr>
        </p:nvSpPr>
        <p:spPr>
          <a:xfrm>
            <a:off y="6356350" x="7924800"/>
            <a:ext cy="365125" cx="762000"/>
          </a:xfrm>
          <a:prstGeom prst="rect">
            <a:avLst/>
          </a:prstGeom>
          <a:noFill/>
          <a:ln>
            <a:noFill/>
          </a:ln>
        </p:spPr>
        <p:txBody>
          <a:bodyPr bIns="91425" rIns="91425" lIns="91425" tIns="91425" anchor="b" anchorCtr="0"/>
          <a:lstStyle>
            <a:lvl1pPr algn="r" rtl="0" marR="0" indent="0" marL="0">
              <a:defRPr strike="noStrike" u="none" b="0" cap="none" baseline="0" sz="1200" i="0">
                <a:solidFill>
                  <a:srgbClr val="045C75"/>
                </a:solidFill>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9" name="Shape 39"/>
        <p:cNvGrpSpPr/>
        <p:nvPr/>
      </p:nvGrpSpPr>
      <p:grpSpPr>
        <a:xfrm>
          <a:off y="0" x="0"/>
          <a:ext cy="0" cx="0"/>
          <a:chOff y="0" x="0"/>
          <a:chExt cy="0" cx="0"/>
        </a:xfrm>
      </p:grpSpPr>
      <p:sp>
        <p:nvSpPr>
          <p:cNvPr id="40" name="Shape 40"/>
          <p:cNvSpPr txBox="1"/>
          <p:nvPr>
            <p:ph type="ctrTitle"/>
          </p:nvPr>
        </p:nvSpPr>
        <p:spPr>
          <a:xfrm>
            <a:off y="1371600" x="533400"/>
            <a:ext cy="1828800" cx="7851648"/>
          </a:xfrm>
          <a:prstGeom prst="rect">
            <a:avLst/>
          </a:prstGeom>
          <a:noFill/>
          <a:ln>
            <a:noFill/>
          </a:ln>
        </p:spPr>
        <p:txBody>
          <a:bodyPr bIns="91425" rIns="91425" lIns="91425" tIns="91425" anchor="t" anchorCtr="0"/>
          <a:lstStyle>
            <a:lvl1pPr algn="r" rtl="0" marR="0" indent="0" marL="0">
              <a:spcBef>
                <a:spcPts val="0"/>
              </a:spcBef>
              <a:spcAft>
                <a:spcPts val="0"/>
              </a:spcAft>
              <a:buClr>
                <a:srgbClr val="595959"/>
              </a:buClr>
              <a:buFont typeface="Calibri"/>
              <a:buNone/>
              <a:defRPr strike="noStrike" u="none" b="1" cap="none" baseline="0" sz="5600" i="0">
                <a:solidFill>
                  <a:srgbClr val="595959"/>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
        <p:nvSpPr>
          <p:cNvPr id="41" name="Shape 41"/>
          <p:cNvSpPr txBox="1"/>
          <p:nvPr>
            <p:ph idx="1" type="subTitle"/>
          </p:nvPr>
        </p:nvSpPr>
        <p:spPr>
          <a:xfrm>
            <a:off y="3228535" x="533400"/>
            <a:ext cy="1752600" cx="7854696"/>
          </a:xfrm>
          <a:prstGeom prst="rect">
            <a:avLst/>
          </a:prstGeom>
          <a:noFill/>
          <a:ln>
            <a:noFill/>
          </a:ln>
        </p:spPr>
        <p:txBody>
          <a:bodyPr bIns="91425" rIns="91425" lIns="91425" tIns="91425" anchor="t" anchorCtr="0"/>
          <a:lstStyle>
            <a:lvl1pPr algn="r" rtl="0" marR="45720" indent="0" marL="0">
              <a:spcBef>
                <a:spcPts val="520"/>
              </a:spcBef>
              <a:spcAft>
                <a:spcPts val="0"/>
              </a:spcAft>
              <a:buClr>
                <a:srgbClr val="0BD0D9"/>
              </a:buClr>
              <a:buFont typeface="Arial"/>
              <a:buNone/>
              <a:defRPr strike="noStrike" u="none" b="0" cap="none" baseline="0" sz="2600" i="0">
                <a:solidFill>
                  <a:schemeClr val="lt1"/>
                </a:solidFill>
                <a:latin typeface="Arial"/>
                <a:ea typeface="Arial"/>
                <a:cs typeface="Arial"/>
                <a:sym typeface="Arial"/>
              </a:defRPr>
            </a:lvl1pPr>
            <a:lvl2pPr algn="ctr" rtl="0" marR="0" indent="0" marL="457200">
              <a:spcBef>
                <a:spcPts val="480"/>
              </a:spcBef>
              <a:spcAft>
                <a:spcPts val="0"/>
              </a:spcAft>
              <a:buClr>
                <a:schemeClr val="accent1"/>
              </a:buClr>
              <a:buFont typeface="Arial"/>
              <a:buNone/>
              <a:defRPr strike="noStrike" u="none" b="0" cap="none" baseline="0" sz="2400" i="0">
                <a:solidFill>
                  <a:schemeClr val="lt1"/>
                </a:solidFill>
                <a:latin typeface="Arial"/>
                <a:ea typeface="Arial"/>
                <a:cs typeface="Arial"/>
                <a:sym typeface="Arial"/>
              </a:defRPr>
            </a:lvl2pPr>
            <a:lvl3pPr algn="ctr" rtl="0" marR="0" indent="0" marL="914400">
              <a:spcBef>
                <a:spcPts val="420"/>
              </a:spcBef>
              <a:spcAft>
                <a:spcPts val="0"/>
              </a:spcAft>
              <a:buClr>
                <a:schemeClr val="accent2"/>
              </a:buClr>
              <a:buFont typeface="Arial"/>
              <a:buNone/>
              <a:defRPr strike="noStrike" u="none" b="0" cap="none" baseline="0" sz="2100" i="0">
                <a:solidFill>
                  <a:schemeClr val="lt1"/>
                </a:solidFill>
                <a:latin typeface="Arial"/>
                <a:ea typeface="Arial"/>
                <a:cs typeface="Arial"/>
                <a:sym typeface="Arial"/>
              </a:defRPr>
            </a:lvl3pPr>
            <a:lvl4pPr algn="ctr" rtl="0" marR="0" indent="0" marL="1371600">
              <a:spcBef>
                <a:spcPts val="400"/>
              </a:spcBef>
              <a:spcAft>
                <a:spcPts val="0"/>
              </a:spcAft>
              <a:buClr>
                <a:srgbClr val="0BD0D9"/>
              </a:buClr>
              <a:buFont typeface="Arial"/>
              <a:buNone/>
              <a:defRPr strike="noStrike" u="none" b="0" cap="none" baseline="0" sz="2000" i="0">
                <a:solidFill>
                  <a:schemeClr val="lt1"/>
                </a:solidFill>
                <a:latin typeface="Arial"/>
                <a:ea typeface="Arial"/>
                <a:cs typeface="Arial"/>
                <a:sym typeface="Arial"/>
              </a:defRPr>
            </a:lvl4pPr>
            <a:lvl5pPr algn="ctr" rtl="0" marR="0" indent="0" marL="1828800">
              <a:spcBef>
                <a:spcPts val="400"/>
              </a:spcBef>
              <a:spcAft>
                <a:spcPts val="0"/>
              </a:spcAft>
              <a:buClr>
                <a:srgbClr val="10CF9B"/>
              </a:buClr>
              <a:buFont typeface="Arial"/>
              <a:buNone/>
              <a:defRPr strike="noStrike" u="none" b="0" cap="none" baseline="0" sz="2000" i="0">
                <a:solidFill>
                  <a:schemeClr val="lt1"/>
                </a:solidFill>
                <a:latin typeface="Arial"/>
                <a:ea typeface="Arial"/>
                <a:cs typeface="Arial"/>
                <a:sym typeface="Arial"/>
              </a:defRPr>
            </a:lvl5pPr>
            <a:lvl6pPr algn="ctr" rtl="0" marR="0" indent="0" marL="2286000">
              <a:spcBef>
                <a:spcPts val="360"/>
              </a:spcBef>
              <a:buClr>
                <a:schemeClr val="accent5"/>
              </a:buClr>
              <a:buFont typeface="Arial"/>
              <a:buNone/>
              <a:defRPr strike="noStrike" u="none" b="0" cap="none" baseline="0" sz="1800" i="0">
                <a:solidFill>
                  <a:schemeClr val="lt1"/>
                </a:solidFill>
                <a:latin typeface="Arial"/>
                <a:ea typeface="Arial"/>
                <a:cs typeface="Arial"/>
                <a:sym typeface="Arial"/>
              </a:defRPr>
            </a:lvl6pPr>
            <a:lvl7pPr algn="ctr" rtl="0" marR="0" indent="0" marL="2743200">
              <a:spcBef>
                <a:spcPts val="320"/>
              </a:spcBef>
              <a:buClr>
                <a:schemeClr val="accent6"/>
              </a:buClr>
              <a:buFont typeface="Arial"/>
              <a:buNone/>
              <a:defRPr strike="noStrike" u="none" b="0" cap="none" baseline="0" sz="1600" i="0">
                <a:solidFill>
                  <a:schemeClr val="lt1"/>
                </a:solidFill>
                <a:latin typeface="Arial"/>
                <a:ea typeface="Arial"/>
                <a:cs typeface="Arial"/>
                <a:sym typeface="Arial"/>
              </a:defRPr>
            </a:lvl7pPr>
            <a:lvl8pPr algn="ctr" rtl="0" marR="0" indent="0" marL="3200400">
              <a:spcBef>
                <a:spcPts val="320"/>
              </a:spcBef>
              <a:buClr>
                <a:schemeClr val="lt2"/>
              </a:buClr>
              <a:buFont typeface="Arial"/>
              <a:buNone/>
              <a:defRPr strike="noStrike" u="none" b="0" cap="none" baseline="0" sz="1600" i="0">
                <a:solidFill>
                  <a:schemeClr val="lt1"/>
                </a:solidFill>
                <a:latin typeface="Arial"/>
                <a:ea typeface="Arial"/>
                <a:cs typeface="Arial"/>
                <a:sym typeface="Arial"/>
              </a:defRPr>
            </a:lvl8pPr>
            <a:lvl9pPr algn="ctr" rtl="0" marR="0" indent="0" marL="3657600">
              <a:spcBef>
                <a:spcPts val="280"/>
              </a:spcBef>
              <a:buClr>
                <a:schemeClr val="lt2"/>
              </a:buClr>
              <a:buFont typeface="Arial"/>
              <a:buNone/>
              <a:defRPr strike="noStrike" u="none" b="0" cap="none" baseline="0" sz="1400" i="0">
                <a:solidFill>
                  <a:schemeClr val="lt1"/>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AndTwoObj">
  <p:cSld name="OBJECT_AND_TWO_OBJECTS">
    <p:spTree>
      <p:nvGrpSpPr>
        <p:cNvPr id="311" name="Shape 311"/>
        <p:cNvGrpSpPr/>
        <p:nvPr/>
      </p:nvGrpSpPr>
      <p:grpSpPr>
        <a:xfrm>
          <a:off y="0" x="0"/>
          <a:ext cy="0" cx="0"/>
          <a:chOff y="0" x="0"/>
          <a:chExt cy="0" cx="0"/>
        </a:xfrm>
      </p:grpSpPr>
      <p:sp>
        <p:nvSpPr>
          <p:cNvPr id="312" name="Shape 312"/>
          <p:cNvSpPr txBox="1"/>
          <p:nvPr>
            <p:ph type="title"/>
          </p:nvPr>
        </p:nvSpPr>
        <p:spPr>
          <a:xfrm>
            <a:off y="277812" x="457200"/>
            <a:ext cy="1143000" cx="8229600"/>
          </a:xfrm>
          <a:prstGeom prst="rect">
            <a:avLst/>
          </a:prstGeom>
          <a:noFill/>
          <a:ln>
            <a:noFill/>
          </a:ln>
        </p:spPr>
        <p:txBody>
          <a:bodyPr bIns="91425" rIns="91425" lIns="91425" tIns="91425" anchor="t" anchorCtr="0"/>
          <a:lstStyle>
            <a:lvl1pPr algn="l" rtl="0">
              <a:spcBef>
                <a:spcPts val="0"/>
              </a:spcBef>
              <a:spcAft>
                <a:spcPts val="0"/>
              </a:spcAft>
              <a:defRPr sz="5000">
                <a:solidFill>
                  <a:schemeClr val="dk2"/>
                </a:solidFill>
                <a:latin typeface="Calibri"/>
                <a:ea typeface="Calibri"/>
                <a:cs typeface="Calibri"/>
                <a:sym typeface="Calibri"/>
              </a:defRPr>
            </a:lvl1pPr>
            <a:lvl2pPr algn="l" rtl="0">
              <a:spcBef>
                <a:spcPts val="0"/>
              </a:spcBef>
              <a:spcAft>
                <a:spcPts val="0"/>
              </a:spcAft>
              <a:defRPr sz="5000">
                <a:solidFill>
                  <a:schemeClr val="dk2"/>
                </a:solidFill>
                <a:latin typeface="Calibri"/>
                <a:ea typeface="Calibri"/>
                <a:cs typeface="Calibri"/>
                <a:sym typeface="Calibri"/>
              </a:defRPr>
            </a:lvl2pPr>
            <a:lvl3pPr algn="l" rtl="0">
              <a:spcBef>
                <a:spcPts val="0"/>
              </a:spcBef>
              <a:spcAft>
                <a:spcPts val="0"/>
              </a:spcAft>
              <a:defRPr sz="5000">
                <a:solidFill>
                  <a:schemeClr val="dk2"/>
                </a:solidFill>
                <a:latin typeface="Calibri"/>
                <a:ea typeface="Calibri"/>
                <a:cs typeface="Calibri"/>
                <a:sym typeface="Calibri"/>
              </a:defRPr>
            </a:lvl3pPr>
            <a:lvl4pPr algn="l" rtl="0">
              <a:spcBef>
                <a:spcPts val="0"/>
              </a:spcBef>
              <a:spcAft>
                <a:spcPts val="0"/>
              </a:spcAft>
              <a:defRPr sz="5000">
                <a:solidFill>
                  <a:schemeClr val="dk2"/>
                </a:solidFill>
                <a:latin typeface="Calibri"/>
                <a:ea typeface="Calibri"/>
                <a:cs typeface="Calibri"/>
                <a:sym typeface="Calibri"/>
              </a:defRPr>
            </a:lvl4pPr>
            <a:lvl5pPr algn="l" rtl="0">
              <a:spcBef>
                <a:spcPts val="0"/>
              </a:spcBef>
              <a:spcAft>
                <a:spcPts val="0"/>
              </a:spcAft>
              <a:defRPr sz="5000">
                <a:solidFill>
                  <a:schemeClr val="dk2"/>
                </a:solidFill>
                <a:latin typeface="Calibri"/>
                <a:ea typeface="Calibri"/>
                <a:cs typeface="Calibri"/>
                <a:sym typeface="Calibri"/>
              </a:defRPr>
            </a:lvl5pPr>
            <a:lvl6pPr algn="l" rtl="0" marL="457200">
              <a:spcBef>
                <a:spcPts val="0"/>
              </a:spcBef>
              <a:spcAft>
                <a:spcPts val="0"/>
              </a:spcAft>
              <a:defRPr sz="5000">
                <a:solidFill>
                  <a:schemeClr val="dk2"/>
                </a:solidFill>
                <a:latin typeface="Calibri"/>
                <a:ea typeface="Calibri"/>
                <a:cs typeface="Calibri"/>
                <a:sym typeface="Calibri"/>
              </a:defRPr>
            </a:lvl6pPr>
            <a:lvl7pPr algn="l" rtl="0" marL="914400">
              <a:spcBef>
                <a:spcPts val="0"/>
              </a:spcBef>
              <a:spcAft>
                <a:spcPts val="0"/>
              </a:spcAft>
              <a:defRPr sz="5000">
                <a:solidFill>
                  <a:schemeClr val="dk2"/>
                </a:solidFill>
                <a:latin typeface="Calibri"/>
                <a:ea typeface="Calibri"/>
                <a:cs typeface="Calibri"/>
                <a:sym typeface="Calibri"/>
              </a:defRPr>
            </a:lvl7pPr>
            <a:lvl8pPr algn="l" rtl="0" marL="1371600">
              <a:spcBef>
                <a:spcPts val="0"/>
              </a:spcBef>
              <a:spcAft>
                <a:spcPts val="0"/>
              </a:spcAft>
              <a:defRPr sz="5000">
                <a:solidFill>
                  <a:schemeClr val="dk2"/>
                </a:solidFill>
                <a:latin typeface="Calibri"/>
                <a:ea typeface="Calibri"/>
                <a:cs typeface="Calibri"/>
                <a:sym typeface="Calibri"/>
              </a:defRPr>
            </a:lvl8pPr>
            <a:lvl9pPr algn="l" rtl="0" marL="1828800">
              <a:spcBef>
                <a:spcPts val="0"/>
              </a:spcBef>
              <a:spcAft>
                <a:spcPts val="0"/>
              </a:spcAft>
              <a:defRPr sz="5000">
                <a:solidFill>
                  <a:schemeClr val="dk2"/>
                </a:solidFill>
                <a:latin typeface="Calibri"/>
                <a:ea typeface="Calibri"/>
                <a:cs typeface="Calibri"/>
                <a:sym typeface="Calibri"/>
              </a:defRPr>
            </a:lvl9pPr>
          </a:lstStyle>
          <a:p/>
        </p:txBody>
      </p:sp>
      <p:sp>
        <p:nvSpPr>
          <p:cNvPr id="313" name="Shape 313"/>
          <p:cNvSpPr txBox="1"/>
          <p:nvPr>
            <p:ph idx="1" type="body"/>
          </p:nvPr>
        </p:nvSpPr>
        <p:spPr>
          <a:xfrm>
            <a:off y="1600200" x="457200"/>
            <a:ext cy="4530724" cx="4038599"/>
          </a:xfrm>
          <a:prstGeom prst="rect">
            <a:avLst/>
          </a:prstGeom>
          <a:noFill/>
          <a:ln>
            <a:noFill/>
          </a:ln>
        </p:spPr>
        <p:txBody>
          <a:bodyPr bIns="91425" rIns="91425" lIns="91425" tIns="91425" anchor="t" anchorCtr="0"/>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
        <p:nvSpPr>
          <p:cNvPr id="314" name="Shape 314"/>
          <p:cNvSpPr txBox="1"/>
          <p:nvPr>
            <p:ph idx="2" type="body"/>
          </p:nvPr>
        </p:nvSpPr>
        <p:spPr>
          <a:xfrm>
            <a:off y="1600200" x="4648200"/>
            <a:ext cy="2189163" cx="4038599"/>
          </a:xfrm>
          <a:prstGeom prst="rect">
            <a:avLst/>
          </a:prstGeom>
          <a:noFill/>
          <a:ln>
            <a:noFill/>
          </a:ln>
        </p:spPr>
        <p:txBody>
          <a:bodyPr bIns="91425" rIns="91425" lIns="91425" tIns="91425" anchor="t" anchorCtr="0"/>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
        <p:nvSpPr>
          <p:cNvPr id="315" name="Shape 315"/>
          <p:cNvSpPr txBox="1"/>
          <p:nvPr>
            <p:ph idx="3" type="body"/>
          </p:nvPr>
        </p:nvSpPr>
        <p:spPr>
          <a:xfrm>
            <a:off y="3941764" x="4648200"/>
            <a:ext cy="2189161" cx="4038599"/>
          </a:xfrm>
          <a:prstGeom prst="rect">
            <a:avLst/>
          </a:prstGeom>
          <a:noFill/>
          <a:ln>
            <a:noFill/>
          </a:ln>
        </p:spPr>
        <p:txBody>
          <a:bodyPr bIns="91425" rIns="91425" lIns="91425" tIns="91425" anchor="t" anchorCtr="0"/>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AndObj">
  <p:cSld name="TWO_OBJECTS_AND_OBJECT">
    <p:spTree>
      <p:nvGrpSpPr>
        <p:cNvPr id="331" name="Shape 331"/>
        <p:cNvGrpSpPr/>
        <p:nvPr/>
      </p:nvGrpSpPr>
      <p:grpSpPr>
        <a:xfrm>
          <a:off y="0" x="0"/>
          <a:ext cy="0" cx="0"/>
          <a:chOff y="0" x="0"/>
          <a:chExt cy="0" cx="0"/>
        </a:xfrm>
      </p:grpSpPr>
      <p:sp>
        <p:nvSpPr>
          <p:cNvPr id="332" name="Shape 332"/>
          <p:cNvSpPr txBox="1"/>
          <p:nvPr>
            <p:ph type="title"/>
          </p:nvPr>
        </p:nvSpPr>
        <p:spPr>
          <a:xfrm>
            <a:off y="277812" x="457200"/>
            <a:ext cy="1143000" cx="8229600"/>
          </a:xfrm>
          <a:prstGeom prst="rect">
            <a:avLst/>
          </a:prstGeom>
          <a:noFill/>
          <a:ln>
            <a:noFill/>
          </a:ln>
        </p:spPr>
        <p:txBody>
          <a:bodyPr bIns="91425" rIns="91425" lIns="91425" tIns="91425" anchor="t" anchorCtr="0"/>
          <a:lstStyle>
            <a:lvl1pPr algn="l" rtl="0">
              <a:spcBef>
                <a:spcPts val="0"/>
              </a:spcBef>
              <a:spcAft>
                <a:spcPts val="0"/>
              </a:spcAft>
              <a:defRPr sz="5000">
                <a:solidFill>
                  <a:schemeClr val="dk2"/>
                </a:solidFill>
                <a:latin typeface="Calibri"/>
                <a:ea typeface="Calibri"/>
                <a:cs typeface="Calibri"/>
                <a:sym typeface="Calibri"/>
              </a:defRPr>
            </a:lvl1pPr>
            <a:lvl2pPr algn="l" rtl="0">
              <a:spcBef>
                <a:spcPts val="0"/>
              </a:spcBef>
              <a:spcAft>
                <a:spcPts val="0"/>
              </a:spcAft>
              <a:defRPr sz="5000">
                <a:solidFill>
                  <a:schemeClr val="dk2"/>
                </a:solidFill>
                <a:latin typeface="Calibri"/>
                <a:ea typeface="Calibri"/>
                <a:cs typeface="Calibri"/>
                <a:sym typeface="Calibri"/>
              </a:defRPr>
            </a:lvl2pPr>
            <a:lvl3pPr algn="l" rtl="0">
              <a:spcBef>
                <a:spcPts val="0"/>
              </a:spcBef>
              <a:spcAft>
                <a:spcPts val="0"/>
              </a:spcAft>
              <a:defRPr sz="5000">
                <a:solidFill>
                  <a:schemeClr val="dk2"/>
                </a:solidFill>
                <a:latin typeface="Calibri"/>
                <a:ea typeface="Calibri"/>
                <a:cs typeface="Calibri"/>
                <a:sym typeface="Calibri"/>
              </a:defRPr>
            </a:lvl3pPr>
            <a:lvl4pPr algn="l" rtl="0">
              <a:spcBef>
                <a:spcPts val="0"/>
              </a:spcBef>
              <a:spcAft>
                <a:spcPts val="0"/>
              </a:spcAft>
              <a:defRPr sz="5000">
                <a:solidFill>
                  <a:schemeClr val="dk2"/>
                </a:solidFill>
                <a:latin typeface="Calibri"/>
                <a:ea typeface="Calibri"/>
                <a:cs typeface="Calibri"/>
                <a:sym typeface="Calibri"/>
              </a:defRPr>
            </a:lvl4pPr>
            <a:lvl5pPr algn="l" rtl="0">
              <a:spcBef>
                <a:spcPts val="0"/>
              </a:spcBef>
              <a:spcAft>
                <a:spcPts val="0"/>
              </a:spcAft>
              <a:defRPr sz="5000">
                <a:solidFill>
                  <a:schemeClr val="dk2"/>
                </a:solidFill>
                <a:latin typeface="Calibri"/>
                <a:ea typeface="Calibri"/>
                <a:cs typeface="Calibri"/>
                <a:sym typeface="Calibri"/>
              </a:defRPr>
            </a:lvl5pPr>
            <a:lvl6pPr algn="l" rtl="0" marL="457200">
              <a:spcBef>
                <a:spcPts val="0"/>
              </a:spcBef>
              <a:spcAft>
                <a:spcPts val="0"/>
              </a:spcAft>
              <a:defRPr sz="5000">
                <a:solidFill>
                  <a:schemeClr val="dk2"/>
                </a:solidFill>
                <a:latin typeface="Calibri"/>
                <a:ea typeface="Calibri"/>
                <a:cs typeface="Calibri"/>
                <a:sym typeface="Calibri"/>
              </a:defRPr>
            </a:lvl6pPr>
            <a:lvl7pPr algn="l" rtl="0" marL="914400">
              <a:spcBef>
                <a:spcPts val="0"/>
              </a:spcBef>
              <a:spcAft>
                <a:spcPts val="0"/>
              </a:spcAft>
              <a:defRPr sz="5000">
                <a:solidFill>
                  <a:schemeClr val="dk2"/>
                </a:solidFill>
                <a:latin typeface="Calibri"/>
                <a:ea typeface="Calibri"/>
                <a:cs typeface="Calibri"/>
                <a:sym typeface="Calibri"/>
              </a:defRPr>
            </a:lvl7pPr>
            <a:lvl8pPr algn="l" rtl="0" marL="1371600">
              <a:spcBef>
                <a:spcPts val="0"/>
              </a:spcBef>
              <a:spcAft>
                <a:spcPts val="0"/>
              </a:spcAft>
              <a:defRPr sz="5000">
                <a:solidFill>
                  <a:schemeClr val="dk2"/>
                </a:solidFill>
                <a:latin typeface="Calibri"/>
                <a:ea typeface="Calibri"/>
                <a:cs typeface="Calibri"/>
                <a:sym typeface="Calibri"/>
              </a:defRPr>
            </a:lvl8pPr>
            <a:lvl9pPr algn="l" rtl="0" marL="1828800">
              <a:spcBef>
                <a:spcPts val="0"/>
              </a:spcBef>
              <a:spcAft>
                <a:spcPts val="0"/>
              </a:spcAft>
              <a:defRPr sz="5000">
                <a:solidFill>
                  <a:schemeClr val="dk2"/>
                </a:solidFill>
                <a:latin typeface="Calibri"/>
                <a:ea typeface="Calibri"/>
                <a:cs typeface="Calibri"/>
                <a:sym typeface="Calibri"/>
              </a:defRPr>
            </a:lvl9pPr>
          </a:lstStyle>
          <a:p/>
        </p:txBody>
      </p:sp>
      <p:sp>
        <p:nvSpPr>
          <p:cNvPr id="333" name="Shape 333"/>
          <p:cNvSpPr txBox="1"/>
          <p:nvPr>
            <p:ph idx="1" type="body"/>
          </p:nvPr>
        </p:nvSpPr>
        <p:spPr>
          <a:xfrm>
            <a:off y="1600200" x="457200"/>
            <a:ext cy="2189163" cx="4038599"/>
          </a:xfrm>
          <a:prstGeom prst="rect">
            <a:avLst/>
          </a:prstGeom>
          <a:noFill/>
          <a:ln>
            <a:noFill/>
          </a:ln>
        </p:spPr>
        <p:txBody>
          <a:bodyPr bIns="91425" rIns="91425" lIns="91425" tIns="91425" anchor="t" anchorCtr="0"/>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
        <p:nvSpPr>
          <p:cNvPr id="334" name="Shape 334"/>
          <p:cNvSpPr txBox="1"/>
          <p:nvPr>
            <p:ph idx="2" type="body"/>
          </p:nvPr>
        </p:nvSpPr>
        <p:spPr>
          <a:xfrm>
            <a:off y="3941764" x="457200"/>
            <a:ext cy="2189161" cx="4038599"/>
          </a:xfrm>
          <a:prstGeom prst="rect">
            <a:avLst/>
          </a:prstGeom>
          <a:noFill/>
          <a:ln>
            <a:noFill/>
          </a:ln>
        </p:spPr>
        <p:txBody>
          <a:bodyPr bIns="91425" rIns="91425" lIns="91425" tIns="91425" anchor="t" anchorCtr="0"/>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
        <p:nvSpPr>
          <p:cNvPr id="335" name="Shape 335"/>
          <p:cNvSpPr txBox="1"/>
          <p:nvPr>
            <p:ph idx="3" type="body"/>
          </p:nvPr>
        </p:nvSpPr>
        <p:spPr>
          <a:xfrm>
            <a:off y="1600200" x="4648200"/>
            <a:ext cy="4530724" cx="4038599"/>
          </a:xfrm>
          <a:prstGeom prst="rect">
            <a:avLst/>
          </a:prstGeom>
          <a:noFill/>
          <a:ln>
            <a:noFill/>
          </a:ln>
        </p:spPr>
        <p:txBody>
          <a:bodyPr bIns="91425" rIns="91425" lIns="91425" tIns="91425" anchor="t" anchorCtr="0"/>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OBJECT">
    <p:spTree>
      <p:nvGrpSpPr>
        <p:cNvPr id="57" name="Shape 57"/>
        <p:cNvGrpSpPr/>
        <p:nvPr/>
      </p:nvGrpSpPr>
      <p:grpSpPr>
        <a:xfrm>
          <a:off y="0" x="0"/>
          <a:ext cy="0" cx="0"/>
          <a:chOff y="0" x="0"/>
          <a:chExt cy="0" cx="0"/>
        </a:xfrm>
      </p:grpSpPr>
      <p:sp>
        <p:nvSpPr>
          <p:cNvPr id="58" name="Shape 58"/>
          <p:cNvSpPr txBox="1"/>
          <p:nvPr>
            <p:ph type="title"/>
          </p:nvPr>
        </p:nvSpPr>
        <p:spPr>
          <a:xfrm>
            <a:off y="704850" x="457200"/>
            <a:ext cy="1143000" cx="8229600"/>
          </a:xfrm>
          <a:prstGeom prst="rect">
            <a:avLst/>
          </a:prstGeom>
          <a:noFill/>
          <a:ln>
            <a:noFill/>
          </a:ln>
        </p:spPr>
        <p:txBody>
          <a:bodyPr bIns="91425" rIns="91425" lIns="91425" tIns="91425" anchor="t" anchorCtr="0"/>
          <a:lstStyle>
            <a:lvl1pPr algn="l" rtl="0">
              <a:spcBef>
                <a:spcPts val="0"/>
              </a:spcBef>
              <a:spcAft>
                <a:spcPts val="0"/>
              </a:spcAft>
              <a:defRPr sz="5000">
                <a:solidFill>
                  <a:schemeClr val="dk2"/>
                </a:solidFill>
                <a:latin typeface="Calibri"/>
                <a:ea typeface="Calibri"/>
                <a:cs typeface="Calibri"/>
                <a:sym typeface="Calibri"/>
              </a:defRPr>
            </a:lvl1pPr>
            <a:lvl2pPr algn="l" rtl="0">
              <a:spcBef>
                <a:spcPts val="0"/>
              </a:spcBef>
              <a:spcAft>
                <a:spcPts val="0"/>
              </a:spcAft>
              <a:defRPr sz="5000">
                <a:solidFill>
                  <a:schemeClr val="dk2"/>
                </a:solidFill>
                <a:latin typeface="Calibri"/>
                <a:ea typeface="Calibri"/>
                <a:cs typeface="Calibri"/>
                <a:sym typeface="Calibri"/>
              </a:defRPr>
            </a:lvl2pPr>
            <a:lvl3pPr algn="l" rtl="0">
              <a:spcBef>
                <a:spcPts val="0"/>
              </a:spcBef>
              <a:spcAft>
                <a:spcPts val="0"/>
              </a:spcAft>
              <a:defRPr sz="5000">
                <a:solidFill>
                  <a:schemeClr val="dk2"/>
                </a:solidFill>
                <a:latin typeface="Calibri"/>
                <a:ea typeface="Calibri"/>
                <a:cs typeface="Calibri"/>
                <a:sym typeface="Calibri"/>
              </a:defRPr>
            </a:lvl3pPr>
            <a:lvl4pPr algn="l" rtl="0">
              <a:spcBef>
                <a:spcPts val="0"/>
              </a:spcBef>
              <a:spcAft>
                <a:spcPts val="0"/>
              </a:spcAft>
              <a:defRPr sz="5000">
                <a:solidFill>
                  <a:schemeClr val="dk2"/>
                </a:solidFill>
                <a:latin typeface="Calibri"/>
                <a:ea typeface="Calibri"/>
                <a:cs typeface="Calibri"/>
                <a:sym typeface="Calibri"/>
              </a:defRPr>
            </a:lvl4pPr>
            <a:lvl5pPr algn="l" rtl="0">
              <a:spcBef>
                <a:spcPts val="0"/>
              </a:spcBef>
              <a:spcAft>
                <a:spcPts val="0"/>
              </a:spcAft>
              <a:defRPr sz="5000">
                <a:solidFill>
                  <a:schemeClr val="dk2"/>
                </a:solidFill>
                <a:latin typeface="Calibri"/>
                <a:ea typeface="Calibri"/>
                <a:cs typeface="Calibri"/>
                <a:sym typeface="Calibri"/>
              </a:defRPr>
            </a:lvl5pPr>
            <a:lvl6pPr algn="l" rtl="0" marL="457200">
              <a:spcBef>
                <a:spcPts val="0"/>
              </a:spcBef>
              <a:spcAft>
                <a:spcPts val="0"/>
              </a:spcAft>
              <a:defRPr sz="5000">
                <a:solidFill>
                  <a:schemeClr val="dk2"/>
                </a:solidFill>
                <a:latin typeface="Calibri"/>
                <a:ea typeface="Calibri"/>
                <a:cs typeface="Calibri"/>
                <a:sym typeface="Calibri"/>
              </a:defRPr>
            </a:lvl6pPr>
            <a:lvl7pPr algn="l" rtl="0" marL="914400">
              <a:spcBef>
                <a:spcPts val="0"/>
              </a:spcBef>
              <a:spcAft>
                <a:spcPts val="0"/>
              </a:spcAft>
              <a:defRPr sz="5000">
                <a:solidFill>
                  <a:schemeClr val="dk2"/>
                </a:solidFill>
                <a:latin typeface="Calibri"/>
                <a:ea typeface="Calibri"/>
                <a:cs typeface="Calibri"/>
                <a:sym typeface="Calibri"/>
              </a:defRPr>
            </a:lvl7pPr>
            <a:lvl8pPr algn="l" rtl="0" marL="1371600">
              <a:spcBef>
                <a:spcPts val="0"/>
              </a:spcBef>
              <a:spcAft>
                <a:spcPts val="0"/>
              </a:spcAft>
              <a:defRPr sz="5000">
                <a:solidFill>
                  <a:schemeClr val="dk2"/>
                </a:solidFill>
                <a:latin typeface="Calibri"/>
                <a:ea typeface="Calibri"/>
                <a:cs typeface="Calibri"/>
                <a:sym typeface="Calibri"/>
              </a:defRPr>
            </a:lvl8pPr>
            <a:lvl9pPr algn="l" rtl="0" marL="1828800">
              <a:spcBef>
                <a:spcPts val="0"/>
              </a:spcBef>
              <a:spcAft>
                <a:spcPts val="0"/>
              </a:spcAft>
              <a:defRPr sz="5000">
                <a:solidFill>
                  <a:schemeClr val="dk2"/>
                </a:solidFill>
                <a:latin typeface="Calibri"/>
                <a:ea typeface="Calibri"/>
                <a:cs typeface="Calibri"/>
                <a:sym typeface="Calibri"/>
              </a:defRPr>
            </a:lvl9pPr>
          </a:lstStyle>
          <a:p/>
        </p:txBody>
      </p:sp>
      <p:sp>
        <p:nvSpPr>
          <p:cNvPr id="59" name="Shape 59"/>
          <p:cNvSpPr txBox="1"/>
          <p:nvPr>
            <p:ph idx="1" type="body"/>
          </p:nvPr>
        </p:nvSpPr>
        <p:spPr>
          <a:xfrm>
            <a:off y="1935161" x="457200"/>
            <a:ext cy="4389436" cx="8229600"/>
          </a:xfrm>
          <a:prstGeom prst="rect">
            <a:avLst/>
          </a:prstGeom>
          <a:noFill/>
          <a:ln>
            <a:noFill/>
          </a:ln>
        </p:spPr>
        <p:txBody>
          <a:bodyPr bIns="91425" rIns="91425" lIns="91425" tIns="91425" anchor="t" anchorCtr="0"/>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y="0" x="0"/>
          <a:ext cy="0" cx="0"/>
          <a:chOff y="0" x="0"/>
          <a:chExt cy="0" cx="0"/>
        </a:xfrm>
      </p:grpSpPr>
      <p:sp>
        <p:nvSpPr>
          <p:cNvPr id="61" name="Shape 61"/>
          <p:cNvSpPr txBox="1"/>
          <p:nvPr>
            <p:ph type="title"/>
          </p:nvPr>
        </p:nvSpPr>
        <p:spPr>
          <a:xfrm>
            <a:off y="277812" x="457200"/>
            <a:ext cy="865187" cx="8229600"/>
          </a:xfrm>
          <a:prstGeom prst="rect">
            <a:avLst/>
          </a:prstGeom>
          <a:noFill/>
          <a:ln>
            <a:noFill/>
          </a:ln>
        </p:spPr>
        <p:txBody>
          <a:bodyPr bIns="91425" rIns="91425" lIns="91425" tIns="91425" anchor="b" anchorCtr="0"/>
          <a:lstStyle>
            <a:lvl1pPr algn="l" rtl="0">
              <a:spcBef>
                <a:spcPts val="0"/>
              </a:spcBef>
              <a:spcAft>
                <a:spcPts val="0"/>
              </a:spcAft>
              <a:defRPr sz="5000">
                <a:solidFill>
                  <a:schemeClr val="dk2"/>
                </a:solidFill>
                <a:latin typeface="Calibri"/>
                <a:ea typeface="Calibri"/>
                <a:cs typeface="Calibri"/>
                <a:sym typeface="Calibri"/>
              </a:defRPr>
            </a:lvl1pPr>
            <a:lvl2pPr algn="l" rtl="0">
              <a:spcBef>
                <a:spcPts val="0"/>
              </a:spcBef>
              <a:spcAft>
                <a:spcPts val="0"/>
              </a:spcAft>
              <a:defRPr sz="5000">
                <a:solidFill>
                  <a:schemeClr val="dk2"/>
                </a:solidFill>
                <a:latin typeface="Calibri"/>
                <a:ea typeface="Calibri"/>
                <a:cs typeface="Calibri"/>
                <a:sym typeface="Calibri"/>
              </a:defRPr>
            </a:lvl2pPr>
            <a:lvl3pPr algn="l" rtl="0">
              <a:spcBef>
                <a:spcPts val="0"/>
              </a:spcBef>
              <a:spcAft>
                <a:spcPts val="0"/>
              </a:spcAft>
              <a:defRPr sz="5000">
                <a:solidFill>
                  <a:schemeClr val="dk2"/>
                </a:solidFill>
                <a:latin typeface="Calibri"/>
                <a:ea typeface="Calibri"/>
                <a:cs typeface="Calibri"/>
                <a:sym typeface="Calibri"/>
              </a:defRPr>
            </a:lvl3pPr>
            <a:lvl4pPr algn="l" rtl="0">
              <a:spcBef>
                <a:spcPts val="0"/>
              </a:spcBef>
              <a:spcAft>
                <a:spcPts val="0"/>
              </a:spcAft>
              <a:defRPr sz="5000">
                <a:solidFill>
                  <a:schemeClr val="dk2"/>
                </a:solidFill>
                <a:latin typeface="Calibri"/>
                <a:ea typeface="Calibri"/>
                <a:cs typeface="Calibri"/>
                <a:sym typeface="Calibri"/>
              </a:defRPr>
            </a:lvl4pPr>
            <a:lvl5pPr algn="l" rtl="0">
              <a:spcBef>
                <a:spcPts val="0"/>
              </a:spcBef>
              <a:spcAft>
                <a:spcPts val="0"/>
              </a:spcAft>
              <a:defRPr sz="5000">
                <a:solidFill>
                  <a:schemeClr val="dk2"/>
                </a:solidFill>
                <a:latin typeface="Calibri"/>
                <a:ea typeface="Calibri"/>
                <a:cs typeface="Calibri"/>
                <a:sym typeface="Calibri"/>
              </a:defRPr>
            </a:lvl5pPr>
            <a:lvl6pPr algn="l" rtl="0" marL="457200">
              <a:spcBef>
                <a:spcPts val="0"/>
              </a:spcBef>
              <a:spcAft>
                <a:spcPts val="0"/>
              </a:spcAft>
              <a:defRPr sz="5000">
                <a:solidFill>
                  <a:schemeClr val="dk2"/>
                </a:solidFill>
                <a:latin typeface="Calibri"/>
                <a:ea typeface="Calibri"/>
                <a:cs typeface="Calibri"/>
                <a:sym typeface="Calibri"/>
              </a:defRPr>
            </a:lvl6pPr>
            <a:lvl7pPr algn="l" rtl="0" marL="914400">
              <a:spcBef>
                <a:spcPts val="0"/>
              </a:spcBef>
              <a:spcAft>
                <a:spcPts val="0"/>
              </a:spcAft>
              <a:defRPr sz="5000">
                <a:solidFill>
                  <a:schemeClr val="dk2"/>
                </a:solidFill>
                <a:latin typeface="Calibri"/>
                <a:ea typeface="Calibri"/>
                <a:cs typeface="Calibri"/>
                <a:sym typeface="Calibri"/>
              </a:defRPr>
            </a:lvl7pPr>
            <a:lvl8pPr algn="l" rtl="0" marL="1371600">
              <a:spcBef>
                <a:spcPts val="0"/>
              </a:spcBef>
              <a:spcAft>
                <a:spcPts val="0"/>
              </a:spcAft>
              <a:defRPr sz="5000">
                <a:solidFill>
                  <a:schemeClr val="dk2"/>
                </a:solidFill>
                <a:latin typeface="Calibri"/>
                <a:ea typeface="Calibri"/>
                <a:cs typeface="Calibri"/>
                <a:sym typeface="Calibri"/>
              </a:defRPr>
            </a:lvl8pPr>
            <a:lvl9pPr algn="l" rtl="0" marL="1828800">
              <a:spcBef>
                <a:spcPts val="0"/>
              </a:spcBef>
              <a:spcAft>
                <a:spcPts val="0"/>
              </a:spcAft>
              <a:defRPr sz="5000">
                <a:solidFill>
                  <a:schemeClr val="dk2"/>
                </a:solidFill>
                <a:latin typeface="Calibri"/>
                <a:ea typeface="Calibri"/>
                <a:cs typeface="Calibri"/>
                <a:sym typeface="Calibri"/>
              </a:defRPr>
            </a:lvl9pPr>
          </a:lstStyle>
          <a:p/>
        </p:txBody>
      </p:sp>
      <p:sp>
        <p:nvSpPr>
          <p:cNvPr id="62" name="Shape 62"/>
          <p:cNvSpPr txBox="1"/>
          <p:nvPr>
            <p:ph idx="1" type="body"/>
          </p:nvPr>
        </p:nvSpPr>
        <p:spPr>
          <a:xfrm>
            <a:off y="1935161" x="457200"/>
            <a:ext cy="4389436" cx="8229600"/>
          </a:xfrm>
          <a:prstGeom prst="rect">
            <a:avLst/>
          </a:prstGeom>
          <a:noFill/>
          <a:ln>
            <a:noFill/>
          </a:ln>
        </p:spPr>
        <p:txBody>
          <a:bodyPr bIns="91425" rIns="91425" lIns="91425" tIns="91425" anchor="t" anchorCtr="0"/>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
        <p:nvSpPr>
          <p:cNvPr id="63" name="Shape 63"/>
          <p:cNvSpPr txBox="1"/>
          <p:nvPr>
            <p:ph idx="10" type="dt"/>
          </p:nvPr>
        </p:nvSpPr>
        <p:spPr>
          <a:xfrm>
            <a:off y="6356350" x="457200"/>
            <a:ext cy="365125" cx="21335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64" name="Shape 64"/>
          <p:cNvSpPr txBox="1"/>
          <p:nvPr>
            <p:ph idx="11" type="ftr"/>
          </p:nvPr>
        </p:nvSpPr>
        <p:spPr>
          <a:xfrm>
            <a:off y="6356350" x="2667000"/>
            <a:ext cy="365125" cx="33527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65" name="Shape 65"/>
          <p:cNvSpPr txBox="1"/>
          <p:nvPr>
            <p:ph idx="12" type="sldNum"/>
          </p:nvPr>
        </p:nvSpPr>
        <p:spPr>
          <a:xfrm>
            <a:off y="6356350" x="7924800"/>
            <a:ext cy="365125" cx="762000"/>
          </a:xfrm>
          <a:prstGeom prst="rect">
            <a:avLst/>
          </a:prstGeom>
          <a:noFill/>
          <a:ln>
            <a:noFill/>
          </a:ln>
        </p:spPr>
        <p:txBody>
          <a:bodyPr bIns="91425" rIns="91425" lIns="91425" tIns="91425" anchor="b" anchorCtr="0"/>
          <a:lstStyle>
            <a:lvl1pPr algn="r" rtl="0" marR="0" indent="0" marL="0">
              <a:defRPr strike="noStrike" u="none" b="0" cap="none" baseline="0" sz="1200" i="0">
                <a:solidFill>
                  <a:srgbClr val="045C75"/>
                </a:solidFill>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_HEADER">
    <p:spTree>
      <p:nvGrpSpPr>
        <p:cNvPr id="81" name="Shape 81"/>
        <p:cNvGrpSpPr/>
        <p:nvPr/>
      </p:nvGrpSpPr>
      <p:grpSpPr>
        <a:xfrm>
          <a:off y="0" x="0"/>
          <a:ext cy="0" cx="0"/>
          <a:chOff y="0" x="0"/>
          <a:chExt cy="0" cx="0"/>
        </a:xfrm>
      </p:grpSpPr>
      <p:sp>
        <p:nvSpPr>
          <p:cNvPr id="82" name="Shape 82"/>
          <p:cNvSpPr txBox="1"/>
          <p:nvPr>
            <p:ph type="title"/>
          </p:nvPr>
        </p:nvSpPr>
        <p:spPr>
          <a:xfrm>
            <a:off y="1316736" x="530352"/>
            <a:ext cy="1362455" cx="7772400"/>
          </a:xfrm>
          <a:prstGeom prst="rect">
            <a:avLst/>
          </a:prstGeom>
          <a:noFill/>
          <a:ln>
            <a:noFill/>
          </a:ln>
        </p:spPr>
        <p:txBody>
          <a:bodyPr bIns="91425" rIns="91425" lIns="91425" tIns="91425" anchor="t" anchorCtr="0"/>
          <a:lstStyle>
            <a:lvl1pPr algn="l" rtl="0">
              <a:spcBef>
                <a:spcPts val="0"/>
              </a:spcBef>
              <a:buClr>
                <a:srgbClr val="54A1E8"/>
              </a:buClr>
              <a:buFont typeface="Calibri"/>
              <a:buNone/>
              <a:defRPr b="1" cap="none" baseline="0" sz="5600">
                <a:solidFill>
                  <a:srgbClr val="54A1E8"/>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
        <p:nvSpPr>
          <p:cNvPr id="83" name="Shape 83"/>
          <p:cNvSpPr txBox="1"/>
          <p:nvPr>
            <p:ph idx="1" type="body"/>
          </p:nvPr>
        </p:nvSpPr>
        <p:spPr>
          <a:xfrm>
            <a:off y="2704665" x="530352"/>
            <a:ext cy="1509711" cx="7772400"/>
          </a:xfrm>
          <a:prstGeom prst="rect">
            <a:avLst/>
          </a:prstGeom>
          <a:noFill/>
          <a:ln>
            <a:noFill/>
          </a:ln>
        </p:spPr>
        <p:txBody>
          <a:bodyPr bIns="91425" rIns="91425" lIns="91425" tIns="91425" anchor="t" anchorCtr="0"/>
          <a:lstStyle>
            <a:lvl1pPr rtl="0" indent="0" marL="0">
              <a:buClr>
                <a:schemeClr val="lt1"/>
              </a:buClr>
              <a:buNone/>
              <a:defRPr sz="2200">
                <a:solidFill>
                  <a:schemeClr val="lt1"/>
                </a:solidFill>
              </a:defRPr>
            </a:lvl1pPr>
            <a:lvl2pPr rtl="0">
              <a:buClr>
                <a:srgbClr val="888888"/>
              </a:buClr>
              <a:buNone/>
              <a:defRPr sz="1800">
                <a:solidFill>
                  <a:srgbClr val="888888"/>
                </a:solidFill>
              </a:defRPr>
            </a:lvl2pPr>
            <a:lvl3pPr rtl="0">
              <a:buClr>
                <a:srgbClr val="888888"/>
              </a:buClr>
              <a:buNone/>
              <a:defRPr sz="1600">
                <a:solidFill>
                  <a:srgbClr val="888888"/>
                </a:solidFill>
              </a:defRPr>
            </a:lvl3pPr>
            <a:lvl4pPr rtl="0">
              <a:buClr>
                <a:srgbClr val="888888"/>
              </a:buClr>
              <a:buNone/>
              <a:defRPr sz="1400">
                <a:solidFill>
                  <a:srgbClr val="888888"/>
                </a:solidFill>
              </a:defRPr>
            </a:lvl4pPr>
            <a:lvl5pPr rtl="0">
              <a:buClr>
                <a:srgbClr val="888888"/>
              </a:buClr>
              <a:buNone/>
              <a:defRPr sz="1400">
                <a:solidFill>
                  <a:srgbClr val="888888"/>
                </a:solidFill>
              </a:defRPr>
            </a:lvl5pPr>
            <a:lvl6pPr>
              <a:defRPr/>
            </a:lvl6pPr>
            <a:lvl7pPr>
              <a:defRPr/>
            </a:lvl7pPr>
            <a:lvl8pPr>
              <a:defRPr/>
            </a:lvl8pPr>
            <a:lvl9pP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_OBJECTS">
    <p:spTree>
      <p:nvGrpSpPr>
        <p:cNvPr id="99" name="Shape 99"/>
        <p:cNvGrpSpPr/>
        <p:nvPr/>
      </p:nvGrpSpPr>
      <p:grpSpPr>
        <a:xfrm>
          <a:off y="0" x="0"/>
          <a:ext cy="0" cx="0"/>
          <a:chOff y="0" x="0"/>
          <a:chExt cy="0" cx="0"/>
        </a:xfrm>
      </p:grpSpPr>
      <p:sp>
        <p:nvSpPr>
          <p:cNvPr id="100" name="Shape 100"/>
          <p:cNvSpPr txBox="1"/>
          <p:nvPr>
            <p:ph type="title"/>
          </p:nvPr>
        </p:nvSpPr>
        <p:spPr>
          <a:xfrm>
            <a:off y="704087" x="457200"/>
            <a:ext cy="1143000" cx="8229600"/>
          </a:xfrm>
          <a:prstGeom prst="rect">
            <a:avLst/>
          </a:prstGeom>
          <a:noFill/>
          <a:ln>
            <a:noFill/>
          </a:ln>
        </p:spPr>
        <p:txBody>
          <a:bodyPr bIns="91425" rIns="91425" lIns="91425" tIns="91425" anchor="t" anchorCtr="0"/>
          <a:lstStyle>
            <a:lvl1pPr algn="l" rtl="0">
              <a:spcBef>
                <a:spcPts val="0"/>
              </a:spcBef>
              <a:spcAft>
                <a:spcPts val="0"/>
              </a:spcAft>
              <a:defRPr sz="5000">
                <a:solidFill>
                  <a:schemeClr val="dk2"/>
                </a:solidFill>
                <a:latin typeface="Calibri"/>
                <a:ea typeface="Calibri"/>
                <a:cs typeface="Calibri"/>
                <a:sym typeface="Calibri"/>
              </a:defRPr>
            </a:lvl1pPr>
            <a:lvl2pPr algn="l" rtl="0">
              <a:spcBef>
                <a:spcPts val="0"/>
              </a:spcBef>
              <a:spcAft>
                <a:spcPts val="0"/>
              </a:spcAft>
              <a:defRPr sz="5000">
                <a:solidFill>
                  <a:schemeClr val="dk2"/>
                </a:solidFill>
                <a:latin typeface="Calibri"/>
                <a:ea typeface="Calibri"/>
                <a:cs typeface="Calibri"/>
                <a:sym typeface="Calibri"/>
              </a:defRPr>
            </a:lvl2pPr>
            <a:lvl3pPr algn="l" rtl="0">
              <a:spcBef>
                <a:spcPts val="0"/>
              </a:spcBef>
              <a:spcAft>
                <a:spcPts val="0"/>
              </a:spcAft>
              <a:defRPr sz="5000">
                <a:solidFill>
                  <a:schemeClr val="dk2"/>
                </a:solidFill>
                <a:latin typeface="Calibri"/>
                <a:ea typeface="Calibri"/>
                <a:cs typeface="Calibri"/>
                <a:sym typeface="Calibri"/>
              </a:defRPr>
            </a:lvl3pPr>
            <a:lvl4pPr algn="l" rtl="0">
              <a:spcBef>
                <a:spcPts val="0"/>
              </a:spcBef>
              <a:spcAft>
                <a:spcPts val="0"/>
              </a:spcAft>
              <a:defRPr sz="5000">
                <a:solidFill>
                  <a:schemeClr val="dk2"/>
                </a:solidFill>
                <a:latin typeface="Calibri"/>
                <a:ea typeface="Calibri"/>
                <a:cs typeface="Calibri"/>
                <a:sym typeface="Calibri"/>
              </a:defRPr>
            </a:lvl4pPr>
            <a:lvl5pPr algn="l" rtl="0">
              <a:spcBef>
                <a:spcPts val="0"/>
              </a:spcBef>
              <a:spcAft>
                <a:spcPts val="0"/>
              </a:spcAft>
              <a:defRPr sz="5000">
                <a:solidFill>
                  <a:schemeClr val="dk2"/>
                </a:solidFill>
                <a:latin typeface="Calibri"/>
                <a:ea typeface="Calibri"/>
                <a:cs typeface="Calibri"/>
                <a:sym typeface="Calibri"/>
              </a:defRPr>
            </a:lvl5pPr>
            <a:lvl6pPr algn="l" rtl="0" marL="457200">
              <a:spcBef>
                <a:spcPts val="0"/>
              </a:spcBef>
              <a:spcAft>
                <a:spcPts val="0"/>
              </a:spcAft>
              <a:defRPr sz="5000">
                <a:solidFill>
                  <a:schemeClr val="dk2"/>
                </a:solidFill>
                <a:latin typeface="Calibri"/>
                <a:ea typeface="Calibri"/>
                <a:cs typeface="Calibri"/>
                <a:sym typeface="Calibri"/>
              </a:defRPr>
            </a:lvl6pPr>
            <a:lvl7pPr algn="l" rtl="0" marL="914400">
              <a:spcBef>
                <a:spcPts val="0"/>
              </a:spcBef>
              <a:spcAft>
                <a:spcPts val="0"/>
              </a:spcAft>
              <a:defRPr sz="5000">
                <a:solidFill>
                  <a:schemeClr val="dk2"/>
                </a:solidFill>
                <a:latin typeface="Calibri"/>
                <a:ea typeface="Calibri"/>
                <a:cs typeface="Calibri"/>
                <a:sym typeface="Calibri"/>
              </a:defRPr>
            </a:lvl7pPr>
            <a:lvl8pPr algn="l" rtl="0" marL="1371600">
              <a:spcBef>
                <a:spcPts val="0"/>
              </a:spcBef>
              <a:spcAft>
                <a:spcPts val="0"/>
              </a:spcAft>
              <a:defRPr sz="5000">
                <a:solidFill>
                  <a:schemeClr val="dk2"/>
                </a:solidFill>
                <a:latin typeface="Calibri"/>
                <a:ea typeface="Calibri"/>
                <a:cs typeface="Calibri"/>
                <a:sym typeface="Calibri"/>
              </a:defRPr>
            </a:lvl8pPr>
            <a:lvl9pPr algn="l" rtl="0" marL="1828800">
              <a:spcBef>
                <a:spcPts val="0"/>
              </a:spcBef>
              <a:spcAft>
                <a:spcPts val="0"/>
              </a:spcAft>
              <a:defRPr sz="5000">
                <a:solidFill>
                  <a:schemeClr val="dk2"/>
                </a:solidFill>
                <a:latin typeface="Calibri"/>
                <a:ea typeface="Calibri"/>
                <a:cs typeface="Calibri"/>
                <a:sym typeface="Calibri"/>
              </a:defRPr>
            </a:lvl9pPr>
          </a:lstStyle>
          <a:p/>
        </p:txBody>
      </p:sp>
      <p:sp>
        <p:nvSpPr>
          <p:cNvPr id="101" name="Shape 101"/>
          <p:cNvSpPr txBox="1"/>
          <p:nvPr>
            <p:ph idx="1" type="body"/>
          </p:nvPr>
        </p:nvSpPr>
        <p:spPr>
          <a:xfrm>
            <a:off y="1920084" x="457200"/>
            <a:ext cy="4434839" cx="4038599"/>
          </a:xfrm>
          <a:prstGeom prst="rect">
            <a:avLst/>
          </a:prstGeom>
          <a:noFill/>
          <a:ln>
            <a:noFill/>
          </a:ln>
        </p:spPr>
        <p:txBody>
          <a:bodyPr bIns="91425" rIns="91425" lIns="91425" tIns="91425" anchor="t" anchorCtr="0"/>
          <a:lstStyle>
            <a:lvl1pPr rtl="0">
              <a:defRPr sz="2600"/>
            </a:lvl1pPr>
            <a:lvl2pPr rtl="0">
              <a:defRPr sz="2400"/>
            </a:lvl2pPr>
            <a:lvl3pPr rtl="0">
              <a:defRPr sz="2000"/>
            </a:lvl3pPr>
            <a:lvl4pPr rtl="0">
              <a:defRPr sz="1800"/>
            </a:lvl4pPr>
            <a:lvl5pPr rtl="0">
              <a:defRPr sz="1800"/>
            </a:lvl5pPr>
            <a:lvl6pPr>
              <a:defRPr/>
            </a:lvl6pPr>
            <a:lvl7pPr>
              <a:defRPr/>
            </a:lvl7pPr>
            <a:lvl8pPr>
              <a:defRPr/>
            </a:lvl8pPr>
            <a:lvl9pPr>
              <a:defRPr/>
            </a:lvl9pPr>
          </a:lstStyle>
          <a:p/>
        </p:txBody>
      </p:sp>
      <p:sp>
        <p:nvSpPr>
          <p:cNvPr id="102" name="Shape 102"/>
          <p:cNvSpPr txBox="1"/>
          <p:nvPr>
            <p:ph idx="2" type="body"/>
          </p:nvPr>
        </p:nvSpPr>
        <p:spPr>
          <a:xfrm>
            <a:off y="1920084" x="4648200"/>
            <a:ext cy="4434839" cx="4038599"/>
          </a:xfrm>
          <a:prstGeom prst="rect">
            <a:avLst/>
          </a:prstGeom>
          <a:noFill/>
          <a:ln>
            <a:noFill/>
          </a:ln>
        </p:spPr>
        <p:txBody>
          <a:bodyPr bIns="91425" rIns="91425" lIns="91425" tIns="91425" anchor="t" anchorCtr="0"/>
          <a:lstStyle>
            <a:lvl1pPr rtl="0">
              <a:defRPr sz="2600"/>
            </a:lvl1pPr>
            <a:lvl2pPr rtl="0">
              <a:defRPr sz="2400"/>
            </a:lvl2pPr>
            <a:lvl3pPr rtl="0">
              <a:defRPr sz="2000"/>
            </a:lvl3pPr>
            <a:lvl4pPr rtl="0">
              <a:defRPr sz="1800"/>
            </a:lvl4pPr>
            <a:lvl5pPr rtl="0">
              <a:defRPr sz="1800"/>
            </a:lvl5pPr>
            <a:lvl6pPr>
              <a:defRPr/>
            </a:lvl6pPr>
            <a:lvl7pPr>
              <a:defRPr/>
            </a:lvl7pPr>
            <a:lvl8pPr>
              <a:defRPr/>
            </a:lvl8pPr>
            <a:lvl9pP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3" name="Shape 103"/>
        <p:cNvGrpSpPr/>
        <p:nvPr/>
      </p:nvGrpSpPr>
      <p:grpSpPr>
        <a:xfrm>
          <a:off y="0" x="0"/>
          <a:ext cy="0" cx="0"/>
          <a:chOff y="0" x="0"/>
          <a:chExt cy="0" cx="0"/>
        </a:xfrm>
      </p:grpSpPr>
      <p:sp>
        <p:nvSpPr>
          <p:cNvPr id="104" name="Shape 104"/>
          <p:cNvSpPr txBox="1"/>
          <p:nvPr>
            <p:ph type="title"/>
          </p:nvPr>
        </p:nvSpPr>
        <p:spPr>
          <a:xfrm>
            <a:off y="277812" x="457200"/>
            <a:ext cy="865187" cx="8229600"/>
          </a:xfrm>
          <a:prstGeom prst="rect">
            <a:avLst/>
          </a:prstGeom>
          <a:noFill/>
          <a:ln>
            <a:noFill/>
          </a:ln>
        </p:spPr>
        <p:txBody>
          <a:bodyPr bIns="91425" rIns="91425" lIns="91425" tIns="91425" anchor="b" anchorCtr="0"/>
          <a:lstStyle>
            <a:lvl1pPr algn="l" rtl="0">
              <a:spcBef>
                <a:spcPts val="0"/>
              </a:spcBef>
              <a:spcAft>
                <a:spcPts val="0"/>
              </a:spcAft>
              <a:defRPr sz="5000">
                <a:solidFill>
                  <a:schemeClr val="dk2"/>
                </a:solidFill>
                <a:latin typeface="Calibri"/>
                <a:ea typeface="Calibri"/>
                <a:cs typeface="Calibri"/>
                <a:sym typeface="Calibri"/>
              </a:defRPr>
            </a:lvl1pPr>
            <a:lvl2pPr algn="l" rtl="0">
              <a:spcBef>
                <a:spcPts val="0"/>
              </a:spcBef>
              <a:spcAft>
                <a:spcPts val="0"/>
              </a:spcAft>
              <a:defRPr sz="5000">
                <a:solidFill>
                  <a:schemeClr val="dk2"/>
                </a:solidFill>
                <a:latin typeface="Calibri"/>
                <a:ea typeface="Calibri"/>
                <a:cs typeface="Calibri"/>
                <a:sym typeface="Calibri"/>
              </a:defRPr>
            </a:lvl2pPr>
            <a:lvl3pPr algn="l" rtl="0">
              <a:spcBef>
                <a:spcPts val="0"/>
              </a:spcBef>
              <a:spcAft>
                <a:spcPts val="0"/>
              </a:spcAft>
              <a:defRPr sz="5000">
                <a:solidFill>
                  <a:schemeClr val="dk2"/>
                </a:solidFill>
                <a:latin typeface="Calibri"/>
                <a:ea typeface="Calibri"/>
                <a:cs typeface="Calibri"/>
                <a:sym typeface="Calibri"/>
              </a:defRPr>
            </a:lvl3pPr>
            <a:lvl4pPr algn="l" rtl="0">
              <a:spcBef>
                <a:spcPts val="0"/>
              </a:spcBef>
              <a:spcAft>
                <a:spcPts val="0"/>
              </a:spcAft>
              <a:defRPr sz="5000">
                <a:solidFill>
                  <a:schemeClr val="dk2"/>
                </a:solidFill>
                <a:latin typeface="Calibri"/>
                <a:ea typeface="Calibri"/>
                <a:cs typeface="Calibri"/>
                <a:sym typeface="Calibri"/>
              </a:defRPr>
            </a:lvl4pPr>
            <a:lvl5pPr algn="l" rtl="0">
              <a:spcBef>
                <a:spcPts val="0"/>
              </a:spcBef>
              <a:spcAft>
                <a:spcPts val="0"/>
              </a:spcAft>
              <a:defRPr sz="5000">
                <a:solidFill>
                  <a:schemeClr val="dk2"/>
                </a:solidFill>
                <a:latin typeface="Calibri"/>
                <a:ea typeface="Calibri"/>
                <a:cs typeface="Calibri"/>
                <a:sym typeface="Calibri"/>
              </a:defRPr>
            </a:lvl5pPr>
            <a:lvl6pPr algn="l" rtl="0" marL="457200">
              <a:spcBef>
                <a:spcPts val="0"/>
              </a:spcBef>
              <a:spcAft>
                <a:spcPts val="0"/>
              </a:spcAft>
              <a:defRPr sz="5000">
                <a:solidFill>
                  <a:schemeClr val="dk2"/>
                </a:solidFill>
                <a:latin typeface="Calibri"/>
                <a:ea typeface="Calibri"/>
                <a:cs typeface="Calibri"/>
                <a:sym typeface="Calibri"/>
              </a:defRPr>
            </a:lvl6pPr>
            <a:lvl7pPr algn="l" rtl="0" marL="914400">
              <a:spcBef>
                <a:spcPts val="0"/>
              </a:spcBef>
              <a:spcAft>
                <a:spcPts val="0"/>
              </a:spcAft>
              <a:defRPr sz="5000">
                <a:solidFill>
                  <a:schemeClr val="dk2"/>
                </a:solidFill>
                <a:latin typeface="Calibri"/>
                <a:ea typeface="Calibri"/>
                <a:cs typeface="Calibri"/>
                <a:sym typeface="Calibri"/>
              </a:defRPr>
            </a:lvl7pPr>
            <a:lvl8pPr algn="l" rtl="0" marL="1371600">
              <a:spcBef>
                <a:spcPts val="0"/>
              </a:spcBef>
              <a:spcAft>
                <a:spcPts val="0"/>
              </a:spcAft>
              <a:defRPr sz="5000">
                <a:solidFill>
                  <a:schemeClr val="dk2"/>
                </a:solidFill>
                <a:latin typeface="Calibri"/>
                <a:ea typeface="Calibri"/>
                <a:cs typeface="Calibri"/>
                <a:sym typeface="Calibri"/>
              </a:defRPr>
            </a:lvl8pPr>
            <a:lvl9pPr algn="l" rtl="0" marL="1828800">
              <a:spcBef>
                <a:spcPts val="0"/>
              </a:spcBef>
              <a:spcAft>
                <a:spcPts val="0"/>
              </a:spcAft>
              <a:defRPr sz="5000">
                <a:solidFill>
                  <a:schemeClr val="dk2"/>
                </a:solidFill>
                <a:latin typeface="Calibri"/>
                <a:ea typeface="Calibri"/>
                <a:cs typeface="Calibri"/>
                <a:sym typeface="Calibri"/>
              </a:defRPr>
            </a:lvl9pPr>
          </a:lstStyle>
          <a:p/>
        </p:txBody>
      </p:sp>
      <p:sp>
        <p:nvSpPr>
          <p:cNvPr id="105" name="Shape 105"/>
          <p:cNvSpPr txBox="1"/>
          <p:nvPr>
            <p:ph idx="1" type="body"/>
          </p:nvPr>
        </p:nvSpPr>
        <p:spPr>
          <a:xfrm>
            <a:off y="1935161" x="457200"/>
            <a:ext cy="4389436" cx="8229600"/>
          </a:xfrm>
          <a:prstGeom prst="rect">
            <a:avLst/>
          </a:prstGeom>
          <a:noFill/>
          <a:ln>
            <a:noFill/>
          </a:ln>
        </p:spPr>
        <p:txBody>
          <a:bodyPr bIns="91425" rIns="91425" lIns="91425" tIns="91425" anchor="t" anchorCtr="0"/>
          <a:lstStyle>
            <a:lvl1pPr algn="l" rtl="0" indent="-177800" marL="273050">
              <a:spcBef>
                <a:spcPts val="520"/>
              </a:spcBef>
              <a:spcAft>
                <a:spcPts val="0"/>
              </a:spcAft>
              <a:buClr>
                <a:srgbClr val="0BD0D9"/>
              </a:buClr>
              <a:buFont typeface="Arial"/>
              <a:buChar char="•"/>
              <a:defRPr sz="2600">
                <a:solidFill>
                  <a:schemeClr val="dk1"/>
                </a:solidFill>
              </a:defRPr>
            </a:lvl1pPr>
            <a:lvl2pPr algn="l" rtl="0" indent="-169862" marL="639763">
              <a:spcBef>
                <a:spcPts val="480"/>
              </a:spcBef>
              <a:spcAft>
                <a:spcPts val="0"/>
              </a:spcAft>
              <a:buClr>
                <a:schemeClr val="accent1"/>
              </a:buClr>
              <a:buFont typeface="Arial"/>
              <a:buChar char="•"/>
              <a:defRPr sz="2400">
                <a:solidFill>
                  <a:schemeClr val="dk1"/>
                </a:solidFill>
              </a:defRPr>
            </a:lvl2pPr>
            <a:lvl3pPr algn="l" rtl="0" indent="-196850" marL="914400">
              <a:spcBef>
                <a:spcPts val="420"/>
              </a:spcBef>
              <a:spcAft>
                <a:spcPts val="0"/>
              </a:spcAft>
              <a:buClr>
                <a:schemeClr val="accent2"/>
              </a:buClr>
              <a:buFont typeface="Arial"/>
              <a:buChar char="•"/>
              <a:defRPr sz="2100">
                <a:solidFill>
                  <a:schemeClr val="dk1"/>
                </a:solidFill>
              </a:defRPr>
            </a:lvl3pPr>
            <a:lvl4pPr algn="l" rtl="0" indent="-158750" marL="1187450">
              <a:spcBef>
                <a:spcPts val="400"/>
              </a:spcBef>
              <a:spcAft>
                <a:spcPts val="0"/>
              </a:spcAft>
              <a:buClr>
                <a:srgbClr val="0BD0D9"/>
              </a:buClr>
              <a:buFont typeface="Arial"/>
              <a:buChar char="•"/>
              <a:defRPr sz="2000">
                <a:solidFill>
                  <a:schemeClr val="dk1"/>
                </a:solidFill>
              </a:defRPr>
            </a:lvl4pPr>
            <a:lvl5pPr algn="l" rtl="0" indent="-166687" marL="1462088">
              <a:spcBef>
                <a:spcPts val="400"/>
              </a:spcBef>
              <a:spcAft>
                <a:spcPts val="0"/>
              </a:spcAft>
              <a:buClr>
                <a:srgbClr val="10CF9B"/>
              </a:buClr>
              <a:buFont typeface="Arial"/>
              <a:buChar char="•"/>
              <a:defRPr sz="2000">
                <a:solidFill>
                  <a:schemeClr val="dk1"/>
                </a:solidFill>
              </a:defRPr>
            </a:lvl5pPr>
            <a:lvl6pPr algn="l" rtl="0" indent="-159385" marL="1737360">
              <a:spcBef>
                <a:spcPts val="360"/>
              </a:spcBef>
              <a:buClr>
                <a:schemeClr val="accent5"/>
              </a:buClr>
              <a:buFont typeface="Arial"/>
              <a:buChar char="•"/>
              <a:defRPr sz="1800">
                <a:solidFill>
                  <a:schemeClr val="dk1"/>
                </a:solidFill>
              </a:defRPr>
            </a:lvl6pPr>
            <a:lvl7pPr algn="l" rtl="0" indent="-145414" marL="1920240">
              <a:spcBef>
                <a:spcPts val="320"/>
              </a:spcBef>
              <a:buClr>
                <a:schemeClr val="accent6"/>
              </a:buClr>
              <a:buFont typeface="Arial"/>
              <a:buChar char="•"/>
              <a:defRPr baseline="0" sz="1600">
                <a:solidFill>
                  <a:schemeClr val="dk1"/>
                </a:solidFill>
              </a:defRPr>
            </a:lvl7pPr>
            <a:lvl8pPr algn="l" rtl="0" indent="-127635" marL="2194560">
              <a:spcBef>
                <a:spcPts val="320"/>
              </a:spcBef>
              <a:buClr>
                <a:schemeClr val="dk2"/>
              </a:buClr>
              <a:buFont typeface="Arial"/>
              <a:buChar char="•"/>
              <a:defRPr sz="1600">
                <a:solidFill>
                  <a:schemeClr val="dk1"/>
                </a:solidFill>
              </a:defRPr>
            </a:lvl8pPr>
            <a:lvl9pPr algn="l" rtl="0" indent="-128904" marL="2468880">
              <a:spcBef>
                <a:spcPts val="280"/>
              </a:spcBef>
              <a:buClr>
                <a:schemeClr val="dk2"/>
              </a:buClr>
              <a:buFont typeface="Arial"/>
              <a:buChar char="•"/>
              <a:defRPr baseline="0" sz="1400">
                <a:solidFill>
                  <a:schemeClr val="dk1"/>
                </a:solidFill>
              </a:defRPr>
            </a:lvl9pPr>
          </a:lstStyle>
          <a:p/>
        </p:txBody>
      </p:sp>
      <p:sp>
        <p:nvSpPr>
          <p:cNvPr id="106" name="Shape 106"/>
          <p:cNvSpPr txBox="1"/>
          <p:nvPr>
            <p:ph idx="10" type="dt"/>
          </p:nvPr>
        </p:nvSpPr>
        <p:spPr>
          <a:xfrm>
            <a:off y="6356350" x="457200"/>
            <a:ext cy="365125" cx="21335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107" name="Shape 107"/>
          <p:cNvSpPr txBox="1"/>
          <p:nvPr>
            <p:ph idx="11" type="ftr"/>
          </p:nvPr>
        </p:nvSpPr>
        <p:spPr>
          <a:xfrm>
            <a:off y="6356350" x="2667000"/>
            <a:ext cy="365125" cx="33527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108" name="Shape 108"/>
          <p:cNvSpPr txBox="1"/>
          <p:nvPr>
            <p:ph idx="12" type="sldNum"/>
          </p:nvPr>
        </p:nvSpPr>
        <p:spPr>
          <a:xfrm>
            <a:off y="6356350" x="7924800"/>
            <a:ext cy="365125" cx="762000"/>
          </a:xfrm>
          <a:prstGeom prst="rect">
            <a:avLst/>
          </a:prstGeom>
          <a:noFill/>
          <a:ln>
            <a:noFill/>
          </a:ln>
        </p:spPr>
        <p:txBody>
          <a:bodyPr bIns="91425" rIns="91425" lIns="91425" tIns="91425" anchor="b" anchorCtr="0"/>
          <a:lstStyle>
            <a:lvl1pPr algn="r" rtl="0" marR="0" indent="0" marL="0">
              <a:defRPr strike="noStrike" u="none" b="0" cap="none" baseline="0" sz="1200" i="0">
                <a:solidFill>
                  <a:srgbClr val="045C75"/>
                </a:solidFill>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TWO_OBJECTS_WITH_TEXT">
    <p:spTree>
      <p:nvGrpSpPr>
        <p:cNvPr id="124" name="Shape 124"/>
        <p:cNvGrpSpPr/>
        <p:nvPr/>
      </p:nvGrpSpPr>
      <p:grpSpPr>
        <a:xfrm>
          <a:off y="0" x="0"/>
          <a:ext cy="0" cx="0"/>
          <a:chOff y="0" x="0"/>
          <a:chExt cy="0" cx="0"/>
        </a:xfrm>
      </p:grpSpPr>
      <p:sp>
        <p:nvSpPr>
          <p:cNvPr id="125" name="Shape 125"/>
          <p:cNvSpPr txBox="1"/>
          <p:nvPr>
            <p:ph type="title"/>
          </p:nvPr>
        </p:nvSpPr>
        <p:spPr>
          <a:xfrm>
            <a:off y="704087" x="457200"/>
            <a:ext cy="1143000" cx="8229600"/>
          </a:xfrm>
          <a:prstGeom prst="rect">
            <a:avLst/>
          </a:prstGeom>
          <a:noFill/>
          <a:ln>
            <a:noFill/>
          </a:ln>
        </p:spPr>
        <p:txBody>
          <a:bodyPr bIns="91425" rIns="91425" lIns="91425" tIns="91425" anchor="t" anchorCtr="0"/>
          <a:lstStyle>
            <a:lvl1pPr rtl="0">
              <a:defRPr/>
            </a:lvl1pPr>
            <a:lvl2pPr>
              <a:defRPr/>
            </a:lvl2pPr>
            <a:lvl3pPr>
              <a:defRPr/>
            </a:lvl3pPr>
            <a:lvl4pPr>
              <a:defRPr/>
            </a:lvl4pPr>
            <a:lvl5pPr>
              <a:defRPr/>
            </a:lvl5pPr>
            <a:lvl6pPr>
              <a:defRPr/>
            </a:lvl6pPr>
            <a:lvl7pPr>
              <a:defRPr/>
            </a:lvl7pPr>
            <a:lvl8pPr>
              <a:defRPr/>
            </a:lvl8pPr>
            <a:lvl9pPr>
              <a:defRPr/>
            </a:lvl9pPr>
          </a:lstStyle>
          <a:p/>
        </p:txBody>
      </p:sp>
      <p:sp>
        <p:nvSpPr>
          <p:cNvPr id="126" name="Shape 126"/>
          <p:cNvSpPr txBox="1"/>
          <p:nvPr>
            <p:ph idx="1" type="body"/>
          </p:nvPr>
        </p:nvSpPr>
        <p:spPr>
          <a:xfrm>
            <a:off y="1855248" x="457200"/>
            <a:ext cy="659352" cx="4040187"/>
          </a:xfrm>
          <a:prstGeom prst="rect">
            <a:avLst/>
          </a:prstGeom>
          <a:noFill/>
          <a:ln>
            <a:noFill/>
          </a:ln>
        </p:spPr>
        <p:txBody>
          <a:bodyPr bIns="91425" rIns="91425" lIns="91425" tIns="91425" anchor="ctr" anchorCtr="0"/>
          <a:lstStyle>
            <a:lvl1pPr rtl="0" indent="0" marL="0">
              <a:buClr>
                <a:schemeClr val="dk2"/>
              </a:buClr>
              <a:buNone/>
              <a:defRPr b="1" cap="none" baseline="0" sz="2400">
                <a:solidFill>
                  <a:schemeClr val="dk2"/>
                </a:solidFill>
              </a:defRPr>
            </a:lvl1pPr>
            <a:lvl2pPr rtl="0">
              <a:buNone/>
              <a:defRPr b="1" sz="2000"/>
            </a:lvl2pPr>
            <a:lvl3pPr rtl="0">
              <a:buNone/>
              <a:defRPr b="1" sz="1800"/>
            </a:lvl3pPr>
            <a:lvl4pPr rtl="0">
              <a:buNone/>
              <a:defRPr b="1" sz="1600"/>
            </a:lvl4pPr>
            <a:lvl5pPr rtl="0">
              <a:buNone/>
              <a:defRPr b="1" sz="1600"/>
            </a:lvl5pPr>
            <a:lvl6pPr>
              <a:defRPr/>
            </a:lvl6pPr>
            <a:lvl7pPr>
              <a:defRPr/>
            </a:lvl7pPr>
            <a:lvl8pPr>
              <a:defRPr/>
            </a:lvl8pPr>
            <a:lvl9pPr>
              <a:defRPr/>
            </a:lvl9pPr>
          </a:lstStyle>
          <a:p/>
        </p:txBody>
      </p:sp>
      <p:sp>
        <p:nvSpPr>
          <p:cNvPr id="127" name="Shape 127"/>
          <p:cNvSpPr txBox="1"/>
          <p:nvPr>
            <p:ph idx="2" type="body"/>
          </p:nvPr>
        </p:nvSpPr>
        <p:spPr>
          <a:xfrm>
            <a:off y="1859758" x="4645026"/>
            <a:ext cy="654843" cx="4041774"/>
          </a:xfrm>
          <a:prstGeom prst="rect">
            <a:avLst/>
          </a:prstGeom>
          <a:noFill/>
          <a:ln>
            <a:noFill/>
          </a:ln>
        </p:spPr>
        <p:txBody>
          <a:bodyPr bIns="91425" rIns="91425" lIns="91425" tIns="91425" anchor="ctr" anchorCtr="0"/>
          <a:lstStyle>
            <a:lvl1pPr rtl="0" indent="0" marL="0">
              <a:buClr>
                <a:schemeClr val="dk2"/>
              </a:buClr>
              <a:buNone/>
              <a:defRPr b="1" cap="none" baseline="0" sz="2400">
                <a:solidFill>
                  <a:schemeClr val="dk2"/>
                </a:solidFill>
              </a:defRPr>
            </a:lvl1pPr>
            <a:lvl2pPr rtl="0">
              <a:buNone/>
              <a:defRPr b="1" sz="2000"/>
            </a:lvl2pPr>
            <a:lvl3pPr rtl="0">
              <a:buNone/>
              <a:defRPr b="1" sz="1800"/>
            </a:lvl3pPr>
            <a:lvl4pPr rtl="0">
              <a:buNone/>
              <a:defRPr b="1" sz="1600"/>
            </a:lvl4pPr>
            <a:lvl5pPr rtl="0">
              <a:buNone/>
              <a:defRPr b="1" sz="1600"/>
            </a:lvl5pPr>
            <a:lvl6pPr>
              <a:defRPr/>
            </a:lvl6pPr>
            <a:lvl7pPr>
              <a:defRPr/>
            </a:lvl7pPr>
            <a:lvl8pPr>
              <a:defRPr/>
            </a:lvl8pPr>
            <a:lvl9pPr>
              <a:defRPr/>
            </a:lvl9pPr>
          </a:lstStyle>
          <a:p/>
        </p:txBody>
      </p:sp>
      <p:sp>
        <p:nvSpPr>
          <p:cNvPr id="128" name="Shape 128"/>
          <p:cNvSpPr txBox="1"/>
          <p:nvPr>
            <p:ph idx="3" type="body"/>
          </p:nvPr>
        </p:nvSpPr>
        <p:spPr>
          <a:xfrm>
            <a:off y="2514600" x="457200"/>
            <a:ext cy="3845720" cx="4040187"/>
          </a:xfrm>
          <a:prstGeom prst="rect">
            <a:avLst/>
          </a:prstGeom>
          <a:noFill/>
          <a:ln>
            <a:noFill/>
          </a:ln>
        </p:spPr>
        <p:txBody>
          <a:bodyPr bIns="91425" rIns="91425" lIns="91425" tIns="91425" anchor="t" anchorCtr="0"/>
          <a:lstStyle>
            <a:lvl1pPr rtl="0">
              <a:defRPr sz="2200"/>
            </a:lvl1pPr>
            <a:lvl2pPr rtl="0">
              <a:defRPr sz="2000"/>
            </a:lvl2pPr>
            <a:lvl3pPr rtl="0">
              <a:defRPr sz="1800"/>
            </a:lvl3pPr>
            <a:lvl4pPr rtl="0">
              <a:defRPr sz="1600"/>
            </a:lvl4pPr>
            <a:lvl5pPr rtl="0">
              <a:defRPr sz="1600"/>
            </a:lvl5pPr>
            <a:lvl6pPr>
              <a:defRPr/>
            </a:lvl6pPr>
            <a:lvl7pPr>
              <a:defRPr/>
            </a:lvl7pPr>
            <a:lvl8pPr>
              <a:defRPr/>
            </a:lvl8pPr>
            <a:lvl9pPr>
              <a:defRPr/>
            </a:lvl9pPr>
          </a:lstStyle>
          <a:p/>
        </p:txBody>
      </p:sp>
      <p:sp>
        <p:nvSpPr>
          <p:cNvPr id="129" name="Shape 129"/>
          <p:cNvSpPr txBox="1"/>
          <p:nvPr>
            <p:ph idx="4" type="body"/>
          </p:nvPr>
        </p:nvSpPr>
        <p:spPr>
          <a:xfrm>
            <a:off y="2514600" x="4645026"/>
            <a:ext cy="3845720" cx="4041774"/>
          </a:xfrm>
          <a:prstGeom prst="rect">
            <a:avLst/>
          </a:prstGeom>
          <a:noFill/>
          <a:ln>
            <a:noFill/>
          </a:ln>
        </p:spPr>
        <p:txBody>
          <a:bodyPr bIns="91425" rIns="91425" lIns="91425" tIns="91425" anchor="t" anchorCtr="0"/>
          <a:lstStyle>
            <a:lvl1pPr rtl="0">
              <a:defRPr sz="2200"/>
            </a:lvl1pPr>
            <a:lvl2pPr rtl="0">
              <a:defRPr sz="2000"/>
            </a:lvl2pPr>
            <a:lvl3pPr rtl="0">
              <a:defRPr sz="1800"/>
            </a:lvl3pPr>
            <a:lvl4pPr rtl="0">
              <a:defRPr sz="1600"/>
            </a:lvl4pPr>
            <a:lvl5pPr rtl="0">
              <a:defRPr sz="1600"/>
            </a:lvl5pPr>
            <a:lvl6pPr>
              <a:defRPr/>
            </a:lvl6pPr>
            <a:lvl7pPr>
              <a:defRPr/>
            </a:lvl7pPr>
            <a:lvl8pPr>
              <a:defRPr/>
            </a:lvl8pPr>
            <a:lvl9pP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45" name="Shape 145"/>
        <p:cNvGrpSpPr/>
        <p:nvPr/>
      </p:nvGrpSpPr>
      <p:grpSpPr>
        <a:xfrm>
          <a:off y="0" x="0"/>
          <a:ext cy="0" cx="0"/>
          <a:chOff y="0" x="0"/>
          <a:chExt cy="0" cx="0"/>
        </a:xfrm>
      </p:grpSpPr>
      <p:sp>
        <p:nvSpPr>
          <p:cNvPr id="146" name="Shape 146"/>
          <p:cNvSpPr txBox="1"/>
          <p:nvPr>
            <p:ph type="title"/>
          </p:nvPr>
        </p:nvSpPr>
        <p:spPr>
          <a:xfrm>
            <a:off y="704087" x="457200"/>
            <a:ext cy="1143000" cx="8305799"/>
          </a:xfrm>
          <a:prstGeom prst="rect">
            <a:avLst/>
          </a:prstGeom>
          <a:noFill/>
          <a:ln>
            <a:noFill/>
          </a:ln>
        </p:spPr>
        <p:txBody>
          <a:bodyPr bIns="91425" rIns="91425" lIns="91425" tIns="91425" anchor="t" anchorCtr="0"/>
          <a:lstStyle>
            <a:lvl1pPr algn="l" rtl="0">
              <a:spcBef>
                <a:spcPts val="0"/>
              </a:spcBef>
              <a:buClr>
                <a:schemeClr val="dk2"/>
              </a:buClr>
              <a:buFont typeface="Calibri"/>
              <a:buNone/>
              <a:defRPr b="0" sz="5000">
                <a:solidFill>
                  <a:schemeClr val="dk2"/>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media/image03.png" Type="http://schemas.openxmlformats.org/officeDocument/2006/relationships/image" Id="rId2"/><Relationship Target="../media/image02.jpg" Type="http://schemas.openxmlformats.org/officeDocument/2006/relationships/image" Id="rId1"/><Relationship Target="../slideLayouts/slideLayout1.xml" Type="http://schemas.openxmlformats.org/officeDocument/2006/relationships/slideLayout" Id="rId4"/><Relationship Target="../media/image00.png" Type="http://schemas.openxmlformats.org/officeDocument/2006/relationships/image" Id="rId3"/><Relationship Target="../theme/theme14.xml" Type="http://schemas.openxmlformats.org/officeDocument/2006/relationships/theme" Id="rId5"/></Relationships>
</file>

<file path=ppt/slideMasters/_rels/slideMaster10.xml.rels><?xml version="1.0" encoding="UTF-8" standalone="yes"?><Relationships xmlns="http://schemas.openxmlformats.org/package/2006/relationships"><Relationship Target="../media/image03.png" Type="http://schemas.openxmlformats.org/officeDocument/2006/relationships/image" Id="rId2"/><Relationship Target="../media/image02.jpg" Type="http://schemas.openxmlformats.org/officeDocument/2006/relationships/image" Id="rId1"/><Relationship Target="../slideLayouts/slideLayout12.xml" Type="http://schemas.openxmlformats.org/officeDocument/2006/relationships/slideLayout" Id="rId4"/><Relationship Target="../media/image00.png" Type="http://schemas.openxmlformats.org/officeDocument/2006/relationships/image" Id="rId3"/><Relationship Target="../theme/theme4.xml" Type="http://schemas.openxmlformats.org/officeDocument/2006/relationships/theme" Id="rId5"/></Relationships>
</file>

<file path=ppt/slideMasters/_rels/slideMaster11.xml.rels><?xml version="1.0" encoding="UTF-8" standalone="yes"?><Relationships xmlns="http://schemas.openxmlformats.org/package/2006/relationships"><Relationship Target="../media/image03.png" Type="http://schemas.openxmlformats.org/officeDocument/2006/relationships/image" Id="rId2"/><Relationship Target="../media/image02.jpg" Type="http://schemas.openxmlformats.org/officeDocument/2006/relationships/image" Id="rId1"/><Relationship Target="../slideLayouts/slideLayout13.xml" Type="http://schemas.openxmlformats.org/officeDocument/2006/relationships/slideLayout" Id="rId4"/><Relationship Target="../media/image00.png" Type="http://schemas.openxmlformats.org/officeDocument/2006/relationships/image" Id="rId3"/><Relationship Target="../theme/theme18.xml" Type="http://schemas.openxmlformats.org/officeDocument/2006/relationships/theme" Id="rId5"/></Relationships>
</file>

<file path=ppt/slideMasters/_rels/slideMaster12.xml.rels><?xml version="1.0" encoding="UTF-8" standalone="yes"?><Relationships xmlns="http://schemas.openxmlformats.org/package/2006/relationships"><Relationship Target="../media/image03.png" Type="http://schemas.openxmlformats.org/officeDocument/2006/relationships/image" Id="rId2"/><Relationship Target="../media/image02.jpg" Type="http://schemas.openxmlformats.org/officeDocument/2006/relationships/image" Id="rId1"/><Relationship Target="../slideLayouts/slideLayout14.xml" Type="http://schemas.openxmlformats.org/officeDocument/2006/relationships/slideLayout" Id="rId4"/><Relationship Target="../media/image00.png" Type="http://schemas.openxmlformats.org/officeDocument/2006/relationships/image" Id="rId3"/><Relationship Target="../theme/theme7.xml" Type="http://schemas.openxmlformats.org/officeDocument/2006/relationships/theme" Id="rId6"/><Relationship Target="../slideLayouts/slideLayout15.xml" Type="http://schemas.openxmlformats.org/officeDocument/2006/relationships/slideLayout" Id="rId5"/></Relationships>
</file>

<file path=ppt/slideMasters/_rels/slideMaster13.xml.rels><?xml version="1.0" encoding="UTF-8" standalone="yes"?><Relationships xmlns="http://schemas.openxmlformats.org/package/2006/relationships"><Relationship Target="../media/image03.png" Type="http://schemas.openxmlformats.org/officeDocument/2006/relationships/image" Id="rId2"/><Relationship Target="../media/image02.jpg" Type="http://schemas.openxmlformats.org/officeDocument/2006/relationships/image" Id="rId1"/><Relationship Target="../slideLayouts/slideLayout16.xml" Type="http://schemas.openxmlformats.org/officeDocument/2006/relationships/slideLayout" Id="rId4"/><Relationship Target="../media/image00.png" Type="http://schemas.openxmlformats.org/officeDocument/2006/relationships/image" Id="rId3"/><Relationship Target="../theme/theme3.xml" Type="http://schemas.openxmlformats.org/officeDocument/2006/relationships/theme" Id="rId6"/><Relationship Target="../slideLayouts/slideLayout17.xml" Type="http://schemas.openxmlformats.org/officeDocument/2006/relationships/slideLayout" Id="rId5"/></Relationships>
</file>

<file path=ppt/slideMasters/_rels/slideMaster14.xml.rels><?xml version="1.0" encoding="UTF-8" standalone="yes"?><Relationships xmlns="http://schemas.openxmlformats.org/package/2006/relationships"><Relationship Target="../media/image03.png" Type="http://schemas.openxmlformats.org/officeDocument/2006/relationships/image" Id="rId2"/><Relationship Target="../media/image02.jpg" Type="http://schemas.openxmlformats.org/officeDocument/2006/relationships/image" Id="rId1"/><Relationship Target="../slideLayouts/slideLayout18.xml" Type="http://schemas.openxmlformats.org/officeDocument/2006/relationships/slideLayout" Id="rId4"/><Relationship Target="../media/image00.png" Type="http://schemas.openxmlformats.org/officeDocument/2006/relationships/image" Id="rId3"/><Relationship Target="../theme/theme13.xml" Type="http://schemas.openxmlformats.org/officeDocument/2006/relationships/theme" Id="rId6"/><Relationship Target="../slideLayouts/slideLayout19.xml" Type="http://schemas.openxmlformats.org/officeDocument/2006/relationships/slideLayout" Id="rId5"/></Relationships>
</file>

<file path=ppt/slideMasters/_rels/slideMaster15.xml.rels><?xml version="1.0" encoding="UTF-8" standalone="yes"?><Relationships xmlns="http://schemas.openxmlformats.org/package/2006/relationships"><Relationship Target="../media/image03.png" Type="http://schemas.openxmlformats.org/officeDocument/2006/relationships/image" Id="rId2"/><Relationship Target="../media/image02.jpg" Type="http://schemas.openxmlformats.org/officeDocument/2006/relationships/image" Id="rId1"/><Relationship Target="../slideLayouts/slideLayout20.xml" Type="http://schemas.openxmlformats.org/officeDocument/2006/relationships/slideLayout" Id="rId4"/><Relationship Target="../media/image00.png" Type="http://schemas.openxmlformats.org/officeDocument/2006/relationships/image" Id="rId3"/><Relationship Target="../theme/theme16.xml" Type="http://schemas.openxmlformats.org/officeDocument/2006/relationships/theme" Id="rId5"/></Relationships>
</file>

<file path=ppt/slideMasters/_rels/slideMaster16.xml.rels><?xml version="1.0" encoding="UTF-8" standalone="yes"?><Relationships xmlns="http://schemas.openxmlformats.org/package/2006/relationships"><Relationship Target="../media/image03.png" Type="http://schemas.openxmlformats.org/officeDocument/2006/relationships/image" Id="rId2"/><Relationship Target="../media/image02.jpg" Type="http://schemas.openxmlformats.org/officeDocument/2006/relationships/image" Id="rId1"/><Relationship Target="../slideLayouts/slideLayout21.xml" Type="http://schemas.openxmlformats.org/officeDocument/2006/relationships/slideLayout" Id="rId4"/><Relationship Target="../media/image00.png" Type="http://schemas.openxmlformats.org/officeDocument/2006/relationships/image" Id="rId3"/><Relationship Target="../theme/theme12.xml" Type="http://schemas.openxmlformats.org/officeDocument/2006/relationships/theme" Id="rId5"/></Relationships>
</file>

<file path=ppt/slideMasters/_rels/slideMaster2.xml.rels><?xml version="1.0" encoding="UTF-8" standalone="yes"?><Relationships xmlns="http://schemas.openxmlformats.org/package/2006/relationships"><Relationship Target="../media/image01.png" Type="http://schemas.openxmlformats.org/officeDocument/2006/relationships/image" Id="rId2"/><Relationship Target="../media/image05.jpg" Type="http://schemas.openxmlformats.org/officeDocument/2006/relationships/image" Id="rId1"/><Relationship Target="../slideLayouts/slideLayout2.xml" Type="http://schemas.openxmlformats.org/officeDocument/2006/relationships/slideLayout" Id="rId4"/><Relationship Target="../media/image00.png" Type="http://schemas.openxmlformats.org/officeDocument/2006/relationships/image" Id="rId3"/><Relationship Target="../theme/theme1.xml" Type="http://schemas.openxmlformats.org/officeDocument/2006/relationships/theme" Id="rId5"/></Relationships>
</file>

<file path=ppt/slideMasters/_rels/slideMaster3.xml.rels><?xml version="1.0" encoding="UTF-8" standalone="yes"?><Relationships xmlns="http://schemas.openxmlformats.org/package/2006/relationships"><Relationship Target="../media/image03.png" Type="http://schemas.openxmlformats.org/officeDocument/2006/relationships/image" Id="rId2"/><Relationship Target="../media/image02.jpg" Type="http://schemas.openxmlformats.org/officeDocument/2006/relationships/image" Id="rId1"/><Relationship Target="../slideLayouts/slideLayout3.xml" Type="http://schemas.openxmlformats.org/officeDocument/2006/relationships/slideLayout" Id="rId4"/><Relationship Target="../media/image00.png" Type="http://schemas.openxmlformats.org/officeDocument/2006/relationships/image" Id="rId3"/><Relationship Target="../theme/theme8.xml" Type="http://schemas.openxmlformats.org/officeDocument/2006/relationships/theme" Id="rId6"/><Relationship Target="../slideLayouts/slideLayout4.xml" Type="http://schemas.openxmlformats.org/officeDocument/2006/relationships/slideLayout" Id="rId5"/></Relationships>
</file>

<file path=ppt/slideMasters/_rels/slideMaster4.xml.rels><?xml version="1.0" encoding="UTF-8" standalone="yes"?><Relationships xmlns="http://schemas.openxmlformats.org/package/2006/relationships"><Relationship Target="../media/image01.png" Type="http://schemas.openxmlformats.org/officeDocument/2006/relationships/image" Id="rId2"/><Relationship Target="../media/image05.jpg" Type="http://schemas.openxmlformats.org/officeDocument/2006/relationships/image" Id="rId1"/><Relationship Target="../slideLayouts/slideLayout5.xml" Type="http://schemas.openxmlformats.org/officeDocument/2006/relationships/slideLayout" Id="rId4"/><Relationship Target="../media/image00.png" Type="http://schemas.openxmlformats.org/officeDocument/2006/relationships/image" Id="rId3"/><Relationship Target="../theme/theme9.xml" Type="http://schemas.openxmlformats.org/officeDocument/2006/relationships/theme" Id="rId5"/></Relationships>
</file>

<file path=ppt/slideMasters/_rels/slideMaster5.xml.rels><?xml version="1.0" encoding="UTF-8" standalone="yes"?><Relationships xmlns="http://schemas.openxmlformats.org/package/2006/relationships"><Relationship Target="../media/image03.png" Type="http://schemas.openxmlformats.org/officeDocument/2006/relationships/image" Id="rId2"/><Relationship Target="../media/image02.jpg" Type="http://schemas.openxmlformats.org/officeDocument/2006/relationships/image" Id="rId1"/><Relationship Target="../slideLayouts/slideLayout6.xml" Type="http://schemas.openxmlformats.org/officeDocument/2006/relationships/slideLayout" Id="rId4"/><Relationship Target="../media/image00.png" Type="http://schemas.openxmlformats.org/officeDocument/2006/relationships/image" Id="rId3"/><Relationship Target="../theme/theme11.xml" Type="http://schemas.openxmlformats.org/officeDocument/2006/relationships/theme" Id="rId6"/><Relationship Target="../slideLayouts/slideLayout7.xml" Type="http://schemas.openxmlformats.org/officeDocument/2006/relationships/slideLayout" Id="rId5"/></Relationships>
</file>

<file path=ppt/slideMasters/_rels/slideMaster6.xml.rels><?xml version="1.0" encoding="UTF-8" standalone="yes"?><Relationships xmlns="http://schemas.openxmlformats.org/package/2006/relationships"><Relationship Target="../media/image03.png" Type="http://schemas.openxmlformats.org/officeDocument/2006/relationships/image" Id="rId2"/><Relationship Target="../media/image02.jpg" Type="http://schemas.openxmlformats.org/officeDocument/2006/relationships/image" Id="rId1"/><Relationship Target="../slideLayouts/slideLayout8.xml" Type="http://schemas.openxmlformats.org/officeDocument/2006/relationships/slideLayout" Id="rId4"/><Relationship Target="../media/image00.png" Type="http://schemas.openxmlformats.org/officeDocument/2006/relationships/image" Id="rId3"/><Relationship Target="../theme/theme2.xml" Type="http://schemas.openxmlformats.org/officeDocument/2006/relationships/theme" Id="rId5"/></Relationships>
</file>

<file path=ppt/slideMasters/_rels/slideMaster7.xml.rels><?xml version="1.0" encoding="UTF-8" standalone="yes"?><Relationships xmlns="http://schemas.openxmlformats.org/package/2006/relationships"><Relationship Target="../media/image03.png" Type="http://schemas.openxmlformats.org/officeDocument/2006/relationships/image" Id="rId2"/><Relationship Target="../media/image02.jpg" Type="http://schemas.openxmlformats.org/officeDocument/2006/relationships/image" Id="rId1"/><Relationship Target="../slideLayouts/slideLayout9.xml" Type="http://schemas.openxmlformats.org/officeDocument/2006/relationships/slideLayout" Id="rId4"/><Relationship Target="../media/image00.png" Type="http://schemas.openxmlformats.org/officeDocument/2006/relationships/image" Id="rId3"/><Relationship Target="../theme/theme15.xml" Type="http://schemas.openxmlformats.org/officeDocument/2006/relationships/theme" Id="rId5"/></Relationships>
</file>

<file path=ppt/slideMasters/_rels/slideMaster8.xml.rels><?xml version="1.0" encoding="UTF-8" standalone="yes"?><Relationships xmlns="http://schemas.openxmlformats.org/package/2006/relationships"><Relationship Target="../media/image03.png" Type="http://schemas.openxmlformats.org/officeDocument/2006/relationships/image" Id="rId2"/><Relationship Target="../media/image02.jpg" Type="http://schemas.openxmlformats.org/officeDocument/2006/relationships/image" Id="rId1"/><Relationship Target="../slideLayouts/slideLayout10.xml" Type="http://schemas.openxmlformats.org/officeDocument/2006/relationships/slideLayout" Id="rId4"/><Relationship Target="../media/image00.png" Type="http://schemas.openxmlformats.org/officeDocument/2006/relationships/image" Id="rId3"/><Relationship Target="../theme/theme6.xml" Type="http://schemas.openxmlformats.org/officeDocument/2006/relationships/theme" Id="rId5"/></Relationships>
</file>

<file path=ppt/slideMasters/_rels/slideMaster9.xml.rels><?xml version="1.0" encoding="UTF-8" standalone="yes"?><Relationships xmlns="http://schemas.openxmlformats.org/package/2006/relationships"><Relationship Target="../slideLayouts/slideLayout11.xml" Type="http://schemas.openxmlformats.org/officeDocument/2006/relationships/slideLayout" Id="rId2"/><Relationship Target="../media/image02.jpg" Type="http://schemas.openxmlformats.org/officeDocument/2006/relationships/image" Id="rId1"/><Relationship Target="../theme/theme10.xml" Type="http://schemas.openxmlformats.org/officeDocument/2006/relationships/theme" Id="rId3"/></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8" name="Shape 8"/>
        <p:cNvGrpSpPr/>
        <p:nvPr/>
      </p:nvGrpSpPr>
      <p:grpSpPr>
        <a:xfrm>
          <a:off y="0" x="0"/>
          <a:ext cy="0" cx="0"/>
          <a:chOff y="0" x="0"/>
          <a:chExt cy="0" cx="0"/>
        </a:xfrm>
      </p:grpSpPr>
      <p:sp>
        <p:nvSpPr>
          <p:cNvPr id="9" name="Shape 9"/>
          <p:cNvSpPr/>
          <p:nvPr/>
        </p:nvSpPr>
        <p:spPr>
          <a:xfrm>
            <a:off y="-7937" x="-9525"/>
            <a:ext cy="1041400" cx="9163050"/>
          </a:xfrm>
          <a:custGeom>
            <a:pathLst>
              <a:path w="5772" extrusionOk="0" h="656">
                <a:moveTo>
                  <a:pt y="2" x="6"/>
                </a:moveTo>
                <a:lnTo>
                  <a:pt y="0" x="2542"/>
                </a:lnTo>
                <a:cubicBezTo>
                  <a:pt y="101" x="2746"/>
                  <a:pt y="367" x="3828"/>
                  <a:pt y="367" x="4374"/>
                </a:cubicBezTo>
                <a:cubicBezTo>
                  <a:pt y="367" x="4920"/>
                  <a:pt y="152" x="5526"/>
                  <a:pt y="55" x="5766"/>
                </a:cubicBezTo>
                <a:lnTo>
                  <a:pt y="213" x="5772"/>
                </a:lnTo>
                <a:cubicBezTo>
                  <a:pt y="257" x="5670"/>
                  <a:pt y="441" x="5016"/>
                  <a:pt y="439" x="4302"/>
                </a:cubicBezTo>
                <a:cubicBezTo>
                  <a:pt y="437" x="3588"/>
                  <a:pt y="165" x="2205"/>
                  <a:pt y="201" x="1488"/>
                </a:cubicBezTo>
                <a:cubicBezTo>
                  <a:pt y="209" x="750"/>
                  <a:pt y="482" x="270"/>
                  <a:pt y="656" x="0"/>
                </a:cubicBezTo>
                <a:lnTo>
                  <a:pt y="2" x="6"/>
                </a:lnTo>
                <a:close/>
              </a:path>
            </a:pathLst>
          </a:custGeom>
          <a:gradFill>
            <a:gsLst>
              <a:gs pos="0">
                <a:srgbClr val="0079AF">
                  <a:alpha val="44705"/>
                </a:srgbClr>
              </a:gs>
              <a:gs pos="100000">
                <a:srgbClr val="00EBF8">
                  <a:alpha val="54901"/>
                </a:srgbClr>
              </a:gs>
            </a:gsLst>
            <a:lin ang="5400000" scaled="0"/>
          </a:gradFill>
          <a:ln>
            <a:noFill/>
          </a:ln>
        </p:spPr>
        <p:txBody>
          <a:bodyPr bIns="45700" rIns="91425" lIns="91425" tIns="45700" anchor="t" anchorCtr="0">
            <a:noAutofit/>
          </a:bodyPr>
          <a:lstStyle/>
          <a:p/>
        </p:txBody>
      </p:sp>
      <p:sp>
        <p:nvSpPr>
          <p:cNvPr id="10" name="Shape 10"/>
          <p:cNvSpPr/>
          <p:nvPr/>
        </p:nvSpPr>
        <p:spPr>
          <a:xfrm>
            <a:off y="-7937" x="4381500"/>
            <a:ext cy="638174" cx="4762500"/>
          </a:xfrm>
          <a:custGeom>
            <a:pathLst>
              <a:path w="3000" extrusionOk="0" h="595">
                <a:moveTo>
                  <a:pt y="0" x="0"/>
                </a:moveTo>
                <a:cubicBezTo>
                  <a:pt y="102" x="174"/>
                  <a:pt y="533" x="1168"/>
                  <a:pt y="564" x="1668"/>
                </a:cubicBezTo>
                <a:cubicBezTo>
                  <a:pt y="595" x="2168"/>
                  <a:pt y="279" x="2778"/>
                  <a:pt y="186" x="3000"/>
                </a:cubicBezTo>
                <a:lnTo>
                  <a:pt y="6" x="3000"/>
                </a:lnTo>
                <a:lnTo>
                  <a:pt y="0" x="0"/>
                </a:lnTo>
                <a:close/>
              </a:path>
            </a:pathLst>
          </a:custGeom>
          <a:gradFill>
            <a:gsLst>
              <a:gs pos="0">
                <a:srgbClr val="00ADB6"/>
              </a:gs>
              <a:gs pos="80000">
                <a:srgbClr val="009BE5"/>
              </a:gs>
              <a:gs pos="100000">
                <a:srgbClr val="009BE5"/>
              </a:gs>
            </a:gsLst>
            <a:lin ang="5400000" scaled="0"/>
          </a:gradFill>
          <a:ln>
            <a:noFill/>
          </a:ln>
        </p:spPr>
        <p:txBody>
          <a:bodyPr bIns="45700" rIns="91425" lIns="91425" tIns="45700" anchor="t" anchorCtr="0">
            <a:noAutofit/>
          </a:bodyPr>
          <a:lstStyle/>
          <a:p/>
        </p:txBody>
      </p:sp>
      <p:sp>
        <p:nvSpPr>
          <p:cNvPr id="11" name="Shape 11"/>
          <p:cNvSpPr txBox="1"/>
          <p:nvPr>
            <p:ph type="title"/>
          </p:nvPr>
        </p:nvSpPr>
        <p:spPr>
          <a:xfrm>
            <a:off y="704850" x="457200"/>
            <a:ext cy="1143000" cx="82296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1pPr>
            <a:lvl2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5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5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5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5000" i="0">
                <a:solidFill>
                  <a:schemeClr val="dk2"/>
                </a:solidFill>
                <a:latin typeface="Calibri"/>
                <a:ea typeface="Calibri"/>
                <a:cs typeface="Calibri"/>
                <a:sym typeface="Calibri"/>
              </a:defRPr>
            </a:lvl9pPr>
          </a:lstStyle>
          <a:p/>
        </p:txBody>
      </p:sp>
      <p:sp>
        <p:nvSpPr>
          <p:cNvPr id="12" name="Shape 12"/>
          <p:cNvSpPr txBox="1"/>
          <p:nvPr>
            <p:ph idx="1" type="body"/>
          </p:nvPr>
        </p:nvSpPr>
        <p:spPr>
          <a:xfrm>
            <a:off y="1935161" x="457200"/>
            <a:ext cy="4389436" cx="8229600"/>
          </a:xfrm>
          <a:prstGeom prst="rect">
            <a:avLst/>
          </a:prstGeom>
          <a:noFill/>
          <a:ln>
            <a:noFill/>
          </a:ln>
        </p:spPr>
        <p:txBody>
          <a:bodyPr bIns="91425" rIns="91425" lIns="91425" tIns="91425" anchor="t" anchorCtr="0"/>
          <a:lstStyle>
            <a:lvl1pPr algn="l" rtl="0" marR="0" indent="-177800" marL="273050">
              <a:spcBef>
                <a:spcPts val="520"/>
              </a:spcBef>
              <a:spcAft>
                <a:spcPts val="0"/>
              </a:spcAft>
              <a:buClr>
                <a:srgbClr val="0BD0D9"/>
              </a:buClr>
              <a:buFont typeface="Arial"/>
              <a:buChar char="•"/>
              <a:defRPr strike="noStrike" u="none" b="0" cap="none" baseline="0" sz="2600" i="0">
                <a:solidFill>
                  <a:schemeClr val="dk1"/>
                </a:solidFill>
                <a:latin typeface="Arial"/>
                <a:ea typeface="Arial"/>
                <a:cs typeface="Arial"/>
                <a:sym typeface="Arial"/>
              </a:defRPr>
            </a:lvl1pPr>
            <a:lvl2pPr algn="l" rtl="0" marR="0" indent="-169862" marL="639763">
              <a:spcBef>
                <a:spcPts val="480"/>
              </a:spcBef>
              <a:spcAft>
                <a:spcPts val="0"/>
              </a:spcAft>
              <a:buClr>
                <a:schemeClr val="accent1"/>
              </a:buClr>
              <a:buFont typeface="Arial"/>
              <a:buChar char="•"/>
              <a:defRPr strike="noStrike" u="none" b="0" cap="none" baseline="0" sz="2400" i="0">
                <a:solidFill>
                  <a:schemeClr val="dk1"/>
                </a:solidFill>
                <a:latin typeface="Arial"/>
                <a:ea typeface="Arial"/>
                <a:cs typeface="Arial"/>
                <a:sym typeface="Arial"/>
              </a:defRPr>
            </a:lvl2pPr>
            <a:lvl3pPr algn="l" rtl="0" marR="0" indent="-196850" marL="914400">
              <a:spcBef>
                <a:spcPts val="420"/>
              </a:spcBef>
              <a:spcAft>
                <a:spcPts val="0"/>
              </a:spcAft>
              <a:buClr>
                <a:schemeClr val="accent2"/>
              </a:buClr>
              <a:buFont typeface="Arial"/>
              <a:buChar char="•"/>
              <a:defRPr strike="noStrike" u="none" b="0" cap="none" baseline="0" sz="2100" i="0">
                <a:solidFill>
                  <a:schemeClr val="dk1"/>
                </a:solidFill>
                <a:latin typeface="Arial"/>
                <a:ea typeface="Arial"/>
                <a:cs typeface="Arial"/>
                <a:sym typeface="Arial"/>
              </a:defRPr>
            </a:lvl3pPr>
            <a:lvl4pPr algn="l" rtl="0" marR="0" indent="-158750" marL="1187450">
              <a:spcBef>
                <a:spcPts val="400"/>
              </a:spcBef>
              <a:spcAft>
                <a:spcPts val="0"/>
              </a:spcAft>
              <a:buClr>
                <a:srgbClr val="0BD0D9"/>
              </a:buClr>
              <a:buFont typeface="Arial"/>
              <a:buChar char="•"/>
              <a:defRPr strike="noStrike" u="none" b="0" cap="none" baseline="0" sz="2000" i="0">
                <a:solidFill>
                  <a:schemeClr val="dk1"/>
                </a:solidFill>
                <a:latin typeface="Arial"/>
                <a:ea typeface="Arial"/>
                <a:cs typeface="Arial"/>
                <a:sym typeface="Arial"/>
              </a:defRPr>
            </a:lvl4pPr>
            <a:lvl5pPr algn="l" rtl="0" marR="0" indent="-166687" marL="1462088">
              <a:spcBef>
                <a:spcPts val="400"/>
              </a:spcBef>
              <a:spcAft>
                <a:spcPts val="0"/>
              </a:spcAft>
              <a:buClr>
                <a:srgbClr val="10CF9B"/>
              </a:buClr>
              <a:buFont typeface="Arial"/>
              <a:buChar char="•"/>
              <a:defRPr strike="noStrike" u="none" b="0" cap="none" baseline="0" sz="2000" i="0">
                <a:solidFill>
                  <a:schemeClr val="dk1"/>
                </a:solidFill>
                <a:latin typeface="Arial"/>
                <a:ea typeface="Arial"/>
                <a:cs typeface="Arial"/>
                <a:sym typeface="Arial"/>
              </a:defRPr>
            </a:lvl5pPr>
            <a:lvl6pPr algn="l" rtl="0" marR="0" indent="-159385" marL="1737360">
              <a:spcBef>
                <a:spcPts val="360"/>
              </a:spcBef>
              <a:buClr>
                <a:schemeClr val="accent5"/>
              </a:buClr>
              <a:buFont typeface="Arial"/>
              <a:buChar char="•"/>
              <a:defRPr strike="noStrike" u="none" b="0" cap="none" baseline="0" sz="1800" i="0">
                <a:solidFill>
                  <a:schemeClr val="dk1"/>
                </a:solidFill>
                <a:latin typeface="Arial"/>
                <a:ea typeface="Arial"/>
                <a:cs typeface="Arial"/>
                <a:sym typeface="Arial"/>
              </a:defRPr>
            </a:lvl6pPr>
            <a:lvl7pPr algn="l" rtl="0" marR="0" indent="-145414" marL="1920240">
              <a:spcBef>
                <a:spcPts val="320"/>
              </a:spcBef>
              <a:buClr>
                <a:schemeClr val="accent6"/>
              </a:buClr>
              <a:buFont typeface="Arial"/>
              <a:buChar char="•"/>
              <a:defRPr strike="noStrike" u="none" b="0" cap="none" baseline="0" sz="1600" i="0">
                <a:solidFill>
                  <a:schemeClr val="dk1"/>
                </a:solidFill>
                <a:latin typeface="Arial"/>
                <a:ea typeface="Arial"/>
                <a:cs typeface="Arial"/>
                <a:sym typeface="Arial"/>
              </a:defRPr>
            </a:lvl7pPr>
            <a:lvl8pPr algn="l" rtl="0" marR="0" indent="-127635" marL="2194560">
              <a:spcBef>
                <a:spcPts val="320"/>
              </a:spcBef>
              <a:buClr>
                <a:schemeClr val="dk2"/>
              </a:buClr>
              <a:buFont typeface="Arial"/>
              <a:buChar char="•"/>
              <a:defRPr strike="noStrike" u="none" b="0" cap="none" baseline="0" sz="1600" i="0">
                <a:solidFill>
                  <a:schemeClr val="dk1"/>
                </a:solidFill>
                <a:latin typeface="Arial"/>
                <a:ea typeface="Arial"/>
                <a:cs typeface="Arial"/>
                <a:sym typeface="Arial"/>
              </a:defRPr>
            </a:lvl8pPr>
            <a:lvl9pPr algn="l" rtl="0" marR="0" indent="-128904" marL="2468880">
              <a:spcBef>
                <a:spcPts val="280"/>
              </a:spcBef>
              <a:buClr>
                <a:schemeClr val="dk2"/>
              </a:buClr>
              <a:buFont typeface="Arial"/>
              <a:buChar char="•"/>
              <a:defRPr strike="noStrike" u="none" b="0" cap="none" baseline="0" sz="1400" i="0">
                <a:solidFill>
                  <a:schemeClr val="dk1"/>
                </a:solidFill>
                <a:latin typeface="Arial"/>
                <a:ea typeface="Arial"/>
                <a:cs typeface="Arial"/>
                <a:sym typeface="Arial"/>
              </a:defRPr>
            </a:lvl9pPr>
          </a:lstStyle>
          <a:p/>
        </p:txBody>
      </p:sp>
      <p:sp>
        <p:nvSpPr>
          <p:cNvPr id="13" name="Shape 13"/>
          <p:cNvSpPr txBox="1"/>
          <p:nvPr>
            <p:ph idx="10" type="dt"/>
          </p:nvPr>
        </p:nvSpPr>
        <p:spPr>
          <a:xfrm>
            <a:off y="6356350" x="457200"/>
            <a:ext cy="365125" cx="21335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14" name="Shape 14"/>
          <p:cNvSpPr txBox="1"/>
          <p:nvPr>
            <p:ph idx="11" type="ftr"/>
          </p:nvPr>
        </p:nvSpPr>
        <p:spPr>
          <a:xfrm>
            <a:off y="6356350" x="2667000"/>
            <a:ext cy="365125" cx="33527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15" name="Shape 15"/>
          <p:cNvSpPr txBox="1"/>
          <p:nvPr>
            <p:ph idx="12" type="sldNum"/>
          </p:nvPr>
        </p:nvSpPr>
        <p:spPr>
          <a:xfrm>
            <a:off y="6356350" x="7924800"/>
            <a:ext cy="365125" cx="762000"/>
          </a:xfrm>
          <a:prstGeom prst="rect">
            <a:avLst/>
          </a:prstGeom>
          <a:noFill/>
          <a:ln>
            <a:noFill/>
          </a:ln>
        </p:spPr>
        <p:txBody>
          <a:bodyPr bIns="91425" rIns="91425" lIns="91425" tIns="91425" anchor="b" anchorCtr="0"/>
          <a:lstStyle>
            <a:lvl1pPr algn="r" rtl="0" marR="0" indent="0" marL="0">
              <a:defRPr strike="noStrike" u="none" b="0" cap="none" baseline="0" sz="1200" i="0">
                <a:solidFill>
                  <a:srgbClr val="045C75"/>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grpSp>
        <p:nvGrpSpPr>
          <p:cNvPr id="16" name="Shape 16"/>
          <p:cNvGrpSpPr/>
          <p:nvPr/>
        </p:nvGrpSpPr>
        <p:grpSpPr>
          <a:xfrm>
            <a:off y="-24383" x="-29291"/>
            <a:ext cy="1048511" cx="9179385"/>
            <a:chOff y="0" x="0"/>
            <a:chExt cy="2147483647" cx="2147483646"/>
          </a:xfrm>
        </p:grpSpPr>
        <p:grpSp>
          <p:nvGrpSpPr>
            <p:cNvPr id="17" name="Shape 17"/>
            <p:cNvGrpSpPr/>
            <p:nvPr/>
          </p:nvGrpSpPr>
          <p:grpSpPr>
            <a:xfrm>
              <a:off y="0" x="0"/>
              <a:ext cy="2147483647" cx="2143205236"/>
              <a:chOff y="0" x="0"/>
              <a:chExt cy="2147483647" cx="2147483646"/>
            </a:xfrm>
          </p:grpSpPr>
          <p:pic>
            <p:nvPicPr>
              <p:cNvPr id="18" name="Shape 18"/>
              <p:cNvPicPr preferRelativeResize="0"/>
              <p:nvPr/>
            </p:nvPicPr>
            <p:blipFill>
              <a:blip r:embed="rId2"/>
              <a:stretch>
                <a:fillRect/>
              </a:stretch>
            </p:blipFill>
            <p:spPr>
              <a:xfrm>
                <a:off y="0" x="5437216"/>
                <a:ext cy="2147483647" cx="2142046430"/>
              </a:xfrm>
              <a:prstGeom prst="rect">
                <a:avLst/>
              </a:prstGeom>
            </p:spPr>
          </p:pic>
          <p:sp>
            <p:nvSpPr>
              <p:cNvPr id="19" name="Shape 19"/>
              <p:cNvSpPr txBox="1"/>
              <p:nvPr/>
            </p:nvSpPr>
            <p:spPr>
              <a:xfrm>
                <a:off y="915194434" x="0"/>
                <a:ext cy="0" cx="0"/>
              </a:xfrm>
              <a:prstGeom prst="rect">
                <a:avLst/>
              </a:prstGeom>
              <a:noFill/>
              <a:ln>
                <a:noFill/>
              </a:ln>
            </p:spPr>
            <p:txBody>
              <a:bodyPr bIns="45700" rIns="91425" lIns="91425" tIns="45700" anchor="t" anchorCtr="0">
                <a:noAutofit/>
              </a:bodyPr>
              <a:lstStyle/>
              <a:p/>
            </p:txBody>
          </p:sp>
        </p:grpSp>
        <p:grpSp>
          <p:nvGrpSpPr>
            <p:cNvPr id="20" name="Shape 20"/>
            <p:cNvGrpSpPr/>
            <p:nvPr/>
          </p:nvGrpSpPr>
          <p:grpSpPr>
            <a:xfrm>
              <a:off y="149824201" x="1772611"/>
              <a:ext cy="1860319914" cx="2145711035"/>
              <a:chOff y="0" x="0"/>
              <a:chExt cy="2147483647" cx="2147483647"/>
            </a:xfrm>
          </p:grpSpPr>
          <p:pic>
            <p:nvPicPr>
              <p:cNvPr id="21" name="Shape 21"/>
              <p:cNvPicPr preferRelativeResize="0"/>
              <p:nvPr/>
            </p:nvPicPr>
            <p:blipFill>
              <a:blip r:embed="rId3"/>
              <a:stretch>
                <a:fillRect/>
              </a:stretch>
            </p:blipFill>
            <p:spPr>
              <a:xfrm>
                <a:off y="0" x="3656791"/>
                <a:ext cy="2147483647" cx="2143826855"/>
              </a:xfrm>
              <a:prstGeom prst="rect">
                <a:avLst/>
              </a:prstGeom>
            </p:spPr>
          </p:pic>
          <p:sp>
            <p:nvSpPr>
              <p:cNvPr id="22" name="Shape 22"/>
              <p:cNvSpPr txBox="1"/>
              <p:nvPr/>
            </p:nvSpPr>
            <p:spPr>
              <a:xfrm>
                <a:off y="1057331347" x="0"/>
                <a:ext cy="0" cx="0"/>
              </a:xfrm>
              <a:prstGeom prst="rect">
                <a:avLst/>
              </a:prstGeom>
              <a:noFill/>
              <a:ln>
                <a:noFill/>
              </a:ln>
            </p:spPr>
            <p:txBody>
              <a:bodyPr bIns="45700" rIns="91425" lIns="91425" tIns="45700" anchor="t" anchorCtr="0">
                <a:noAutofit/>
              </a:bodyPr>
              <a:lstStyle/>
              <a:p/>
            </p:txBody>
          </p:sp>
        </p:grpSp>
      </p:grpSp>
    </p:spTree>
  </p:cSld>
  <p:clrMap accent2="accent2" accent3="accent3" accent4="accent4" accent5="accent5" accent6="accent6" hlink="hlink" tx2="lt2" tx1="dk1" bg2="dk2" bg1="lt1" folHlink="folHlink" accent1="accent1"/>
  <p:sldLayoutIdLst>
    <p:sldLayoutId id="2147483648" r:id="rId4"/>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180" name="Shape 180"/>
        <p:cNvGrpSpPr/>
        <p:nvPr/>
      </p:nvGrpSpPr>
      <p:grpSpPr>
        <a:xfrm>
          <a:off y="0" x="0"/>
          <a:ext cy="0" cx="0"/>
          <a:chOff y="0" x="0"/>
          <a:chExt cy="0" cx="0"/>
        </a:xfrm>
      </p:grpSpPr>
      <p:sp>
        <p:nvSpPr>
          <p:cNvPr id="181" name="Shape 181"/>
          <p:cNvSpPr/>
          <p:nvPr/>
        </p:nvSpPr>
        <p:spPr>
          <a:xfrm>
            <a:off y="-7937" x="-9525"/>
            <a:ext cy="1041400" cx="9163050"/>
          </a:xfrm>
          <a:custGeom>
            <a:pathLst>
              <a:path w="5772" extrusionOk="0" h="656">
                <a:moveTo>
                  <a:pt y="2" x="6"/>
                </a:moveTo>
                <a:lnTo>
                  <a:pt y="0" x="2542"/>
                </a:lnTo>
                <a:cubicBezTo>
                  <a:pt y="101" x="2746"/>
                  <a:pt y="367" x="3828"/>
                  <a:pt y="367" x="4374"/>
                </a:cubicBezTo>
                <a:cubicBezTo>
                  <a:pt y="367" x="4920"/>
                  <a:pt y="152" x="5526"/>
                  <a:pt y="55" x="5766"/>
                </a:cubicBezTo>
                <a:lnTo>
                  <a:pt y="213" x="5772"/>
                </a:lnTo>
                <a:cubicBezTo>
                  <a:pt y="257" x="5670"/>
                  <a:pt y="441" x="5016"/>
                  <a:pt y="439" x="4302"/>
                </a:cubicBezTo>
                <a:cubicBezTo>
                  <a:pt y="437" x="3588"/>
                  <a:pt y="165" x="2205"/>
                  <a:pt y="201" x="1488"/>
                </a:cubicBezTo>
                <a:cubicBezTo>
                  <a:pt y="209" x="750"/>
                  <a:pt y="482" x="270"/>
                  <a:pt y="656" x="0"/>
                </a:cubicBezTo>
                <a:lnTo>
                  <a:pt y="2" x="6"/>
                </a:lnTo>
                <a:close/>
              </a:path>
            </a:pathLst>
          </a:custGeom>
          <a:gradFill>
            <a:gsLst>
              <a:gs pos="0">
                <a:srgbClr val="0079AF">
                  <a:alpha val="44705"/>
                </a:srgbClr>
              </a:gs>
              <a:gs pos="100000">
                <a:srgbClr val="00EBF8">
                  <a:alpha val="54901"/>
                </a:srgbClr>
              </a:gs>
            </a:gsLst>
            <a:lin ang="5400000" scaled="0"/>
          </a:gradFill>
          <a:ln>
            <a:noFill/>
          </a:ln>
        </p:spPr>
        <p:txBody>
          <a:bodyPr bIns="45700" rIns="91425" lIns="91425" tIns="45700" anchor="t" anchorCtr="0">
            <a:noAutofit/>
          </a:bodyPr>
          <a:lstStyle/>
          <a:p/>
        </p:txBody>
      </p:sp>
      <p:sp>
        <p:nvSpPr>
          <p:cNvPr id="182" name="Shape 182"/>
          <p:cNvSpPr/>
          <p:nvPr/>
        </p:nvSpPr>
        <p:spPr>
          <a:xfrm>
            <a:off y="-7937" x="4381500"/>
            <a:ext cy="638174" cx="4762500"/>
          </a:xfrm>
          <a:custGeom>
            <a:pathLst>
              <a:path w="3000" extrusionOk="0" h="595">
                <a:moveTo>
                  <a:pt y="0" x="0"/>
                </a:moveTo>
                <a:cubicBezTo>
                  <a:pt y="102" x="174"/>
                  <a:pt y="533" x="1168"/>
                  <a:pt y="564" x="1668"/>
                </a:cubicBezTo>
                <a:cubicBezTo>
                  <a:pt y="595" x="2168"/>
                  <a:pt y="279" x="2778"/>
                  <a:pt y="186" x="3000"/>
                </a:cubicBezTo>
                <a:lnTo>
                  <a:pt y="6" x="3000"/>
                </a:lnTo>
                <a:lnTo>
                  <a:pt y="0" x="0"/>
                </a:lnTo>
                <a:close/>
              </a:path>
            </a:pathLst>
          </a:custGeom>
          <a:gradFill>
            <a:gsLst>
              <a:gs pos="0">
                <a:srgbClr val="00ADB6"/>
              </a:gs>
              <a:gs pos="80000">
                <a:srgbClr val="009BE5"/>
              </a:gs>
              <a:gs pos="100000">
                <a:srgbClr val="009BE5"/>
              </a:gs>
            </a:gsLst>
            <a:lin ang="5400000" scaled="0"/>
          </a:gradFill>
          <a:ln>
            <a:noFill/>
          </a:ln>
        </p:spPr>
        <p:txBody>
          <a:bodyPr bIns="45700" rIns="91425" lIns="91425" tIns="45700" anchor="t" anchorCtr="0">
            <a:noAutofit/>
          </a:bodyPr>
          <a:lstStyle/>
          <a:p/>
        </p:txBody>
      </p:sp>
      <p:grpSp>
        <p:nvGrpSpPr>
          <p:cNvPr id="183" name="Shape 183"/>
          <p:cNvGrpSpPr/>
          <p:nvPr/>
        </p:nvGrpSpPr>
        <p:grpSpPr>
          <a:xfrm>
            <a:off y="-24383" x="-29291"/>
            <a:ext cy="1048511" cx="9179385"/>
            <a:chOff y="0" x="0"/>
            <a:chExt cy="2147483647" cx="2147483646"/>
          </a:xfrm>
        </p:grpSpPr>
        <p:grpSp>
          <p:nvGrpSpPr>
            <p:cNvPr id="184" name="Shape 184"/>
            <p:cNvGrpSpPr/>
            <p:nvPr/>
          </p:nvGrpSpPr>
          <p:grpSpPr>
            <a:xfrm>
              <a:off y="0" x="0"/>
              <a:ext cy="2147483647" cx="2143205236"/>
              <a:chOff y="0" x="0"/>
              <a:chExt cy="2147483647" cx="2147483646"/>
            </a:xfrm>
          </p:grpSpPr>
          <p:pic>
            <p:nvPicPr>
              <p:cNvPr id="185" name="Shape 185"/>
              <p:cNvPicPr preferRelativeResize="0"/>
              <p:nvPr/>
            </p:nvPicPr>
            <p:blipFill>
              <a:blip r:embed="rId2"/>
              <a:stretch>
                <a:fillRect/>
              </a:stretch>
            </p:blipFill>
            <p:spPr>
              <a:xfrm>
                <a:off y="0" x="5437216"/>
                <a:ext cy="2147483647" cx="2142046430"/>
              </a:xfrm>
              <a:prstGeom prst="rect">
                <a:avLst/>
              </a:prstGeom>
            </p:spPr>
          </p:pic>
          <p:sp>
            <p:nvSpPr>
              <p:cNvPr id="186" name="Shape 186"/>
              <p:cNvSpPr txBox="1"/>
              <p:nvPr/>
            </p:nvSpPr>
            <p:spPr>
              <a:xfrm>
                <a:off y="915194434" x="0"/>
                <a:ext cy="0" cx="0"/>
              </a:xfrm>
              <a:prstGeom prst="rect">
                <a:avLst/>
              </a:prstGeom>
              <a:noFill/>
              <a:ln>
                <a:noFill/>
              </a:ln>
            </p:spPr>
            <p:txBody>
              <a:bodyPr bIns="45700" rIns="91425" lIns="91425" tIns="45700" anchor="t" anchorCtr="0">
                <a:noAutofit/>
              </a:bodyPr>
              <a:lstStyle/>
              <a:p/>
            </p:txBody>
          </p:sp>
        </p:grpSp>
        <p:grpSp>
          <p:nvGrpSpPr>
            <p:cNvPr id="187" name="Shape 187"/>
            <p:cNvGrpSpPr/>
            <p:nvPr/>
          </p:nvGrpSpPr>
          <p:grpSpPr>
            <a:xfrm>
              <a:off y="149824201" x="1772611"/>
              <a:ext cy="1860319914" cx="2145711035"/>
              <a:chOff y="0" x="0"/>
              <a:chExt cy="2147483647" cx="2147483647"/>
            </a:xfrm>
          </p:grpSpPr>
          <p:pic>
            <p:nvPicPr>
              <p:cNvPr id="188" name="Shape 188"/>
              <p:cNvPicPr preferRelativeResize="0"/>
              <p:nvPr/>
            </p:nvPicPr>
            <p:blipFill>
              <a:blip r:embed="rId3"/>
              <a:stretch>
                <a:fillRect/>
              </a:stretch>
            </p:blipFill>
            <p:spPr>
              <a:xfrm>
                <a:off y="0" x="3656791"/>
                <a:ext cy="2147483647" cx="2143826855"/>
              </a:xfrm>
              <a:prstGeom prst="rect">
                <a:avLst/>
              </a:prstGeom>
            </p:spPr>
          </p:pic>
          <p:sp>
            <p:nvSpPr>
              <p:cNvPr id="189" name="Shape 189"/>
              <p:cNvSpPr txBox="1"/>
              <p:nvPr/>
            </p:nvSpPr>
            <p:spPr>
              <a:xfrm>
                <a:off y="1057331347" x="0"/>
                <a:ext cy="0" cx="0"/>
              </a:xfrm>
              <a:prstGeom prst="rect">
                <a:avLst/>
              </a:prstGeom>
              <a:noFill/>
              <a:ln>
                <a:noFill/>
              </a:ln>
            </p:spPr>
            <p:txBody>
              <a:bodyPr bIns="45700" rIns="91425" lIns="91425" tIns="45700" anchor="t" anchorCtr="0">
                <a:noAutofit/>
              </a:bodyPr>
              <a:lstStyle/>
              <a:p/>
            </p:txBody>
          </p:sp>
        </p:grpSp>
      </p:grpSp>
      <p:sp>
        <p:nvSpPr>
          <p:cNvPr id="190" name="Shape 190"/>
          <p:cNvSpPr txBox="1"/>
          <p:nvPr>
            <p:ph type="title"/>
          </p:nvPr>
        </p:nvSpPr>
        <p:spPr>
          <a:xfrm>
            <a:off y="704850" x="457200"/>
            <a:ext cy="1143000" cx="82296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1pPr>
            <a:lvl2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5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5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5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5000" i="0">
                <a:solidFill>
                  <a:schemeClr val="dk2"/>
                </a:solidFill>
                <a:latin typeface="Calibri"/>
                <a:ea typeface="Calibri"/>
                <a:cs typeface="Calibri"/>
                <a:sym typeface="Calibri"/>
              </a:defRPr>
            </a:lvl9pPr>
          </a:lstStyle>
          <a:p/>
        </p:txBody>
      </p:sp>
      <p:sp>
        <p:nvSpPr>
          <p:cNvPr id="191" name="Shape 191"/>
          <p:cNvSpPr txBox="1"/>
          <p:nvPr>
            <p:ph idx="1" type="body"/>
          </p:nvPr>
        </p:nvSpPr>
        <p:spPr>
          <a:xfrm>
            <a:off y="1935161" x="457200"/>
            <a:ext cy="4389436" cx="8229600"/>
          </a:xfrm>
          <a:prstGeom prst="rect">
            <a:avLst/>
          </a:prstGeom>
          <a:noFill/>
          <a:ln>
            <a:noFill/>
          </a:ln>
        </p:spPr>
        <p:txBody>
          <a:bodyPr bIns="91425" rIns="91425" lIns="91425" tIns="91425" anchor="t" anchorCtr="0"/>
          <a:lstStyle>
            <a:lvl1pPr algn="l" rtl="0" marR="0" indent="-177800" marL="273050">
              <a:spcBef>
                <a:spcPts val="520"/>
              </a:spcBef>
              <a:spcAft>
                <a:spcPts val="0"/>
              </a:spcAft>
              <a:buClr>
                <a:srgbClr val="0BD0D9"/>
              </a:buClr>
              <a:buFont typeface="Arial"/>
              <a:buChar char="•"/>
              <a:defRPr strike="noStrike" u="none" b="0" cap="none" baseline="0" sz="2600" i="0">
                <a:solidFill>
                  <a:schemeClr val="dk1"/>
                </a:solidFill>
                <a:latin typeface="Arial"/>
                <a:ea typeface="Arial"/>
                <a:cs typeface="Arial"/>
                <a:sym typeface="Arial"/>
              </a:defRPr>
            </a:lvl1pPr>
            <a:lvl2pPr algn="l" rtl="0" marR="0" indent="-169862" marL="639763">
              <a:spcBef>
                <a:spcPts val="480"/>
              </a:spcBef>
              <a:spcAft>
                <a:spcPts val="0"/>
              </a:spcAft>
              <a:buClr>
                <a:schemeClr val="accent1"/>
              </a:buClr>
              <a:buFont typeface="Arial"/>
              <a:buChar char="•"/>
              <a:defRPr strike="noStrike" u="none" b="0" cap="none" baseline="0" sz="2400" i="0">
                <a:solidFill>
                  <a:schemeClr val="dk1"/>
                </a:solidFill>
                <a:latin typeface="Arial"/>
                <a:ea typeface="Arial"/>
                <a:cs typeface="Arial"/>
                <a:sym typeface="Arial"/>
              </a:defRPr>
            </a:lvl2pPr>
            <a:lvl3pPr algn="l" rtl="0" marR="0" indent="-196850" marL="914400">
              <a:spcBef>
                <a:spcPts val="420"/>
              </a:spcBef>
              <a:spcAft>
                <a:spcPts val="0"/>
              </a:spcAft>
              <a:buClr>
                <a:schemeClr val="accent2"/>
              </a:buClr>
              <a:buFont typeface="Arial"/>
              <a:buChar char="•"/>
              <a:defRPr strike="noStrike" u="none" b="0" cap="none" baseline="0" sz="2100" i="0">
                <a:solidFill>
                  <a:schemeClr val="dk1"/>
                </a:solidFill>
                <a:latin typeface="Arial"/>
                <a:ea typeface="Arial"/>
                <a:cs typeface="Arial"/>
                <a:sym typeface="Arial"/>
              </a:defRPr>
            </a:lvl3pPr>
            <a:lvl4pPr algn="l" rtl="0" marR="0" indent="-158750" marL="1187450">
              <a:spcBef>
                <a:spcPts val="400"/>
              </a:spcBef>
              <a:spcAft>
                <a:spcPts val="0"/>
              </a:spcAft>
              <a:buClr>
                <a:srgbClr val="0BD0D9"/>
              </a:buClr>
              <a:buFont typeface="Arial"/>
              <a:buChar char="•"/>
              <a:defRPr strike="noStrike" u="none" b="0" cap="none" baseline="0" sz="2000" i="0">
                <a:solidFill>
                  <a:schemeClr val="dk1"/>
                </a:solidFill>
                <a:latin typeface="Arial"/>
                <a:ea typeface="Arial"/>
                <a:cs typeface="Arial"/>
                <a:sym typeface="Arial"/>
              </a:defRPr>
            </a:lvl4pPr>
            <a:lvl5pPr algn="l" rtl="0" marR="0" indent="-166687" marL="1462088">
              <a:spcBef>
                <a:spcPts val="400"/>
              </a:spcBef>
              <a:spcAft>
                <a:spcPts val="0"/>
              </a:spcAft>
              <a:buClr>
                <a:srgbClr val="10CF9B"/>
              </a:buClr>
              <a:buFont typeface="Arial"/>
              <a:buChar char="•"/>
              <a:defRPr strike="noStrike" u="none" b="0" cap="none" baseline="0" sz="2000" i="0">
                <a:solidFill>
                  <a:schemeClr val="dk1"/>
                </a:solidFill>
                <a:latin typeface="Arial"/>
                <a:ea typeface="Arial"/>
                <a:cs typeface="Arial"/>
                <a:sym typeface="Arial"/>
              </a:defRPr>
            </a:lvl5pPr>
            <a:lvl6pPr algn="l" rtl="0" marR="0" indent="-159385" marL="1737360">
              <a:spcBef>
                <a:spcPts val="360"/>
              </a:spcBef>
              <a:buClr>
                <a:schemeClr val="accent5"/>
              </a:buClr>
              <a:buFont typeface="Arial"/>
              <a:buChar char="•"/>
              <a:defRPr strike="noStrike" u="none" b="0" cap="none" baseline="0" sz="1800" i="0">
                <a:solidFill>
                  <a:schemeClr val="dk1"/>
                </a:solidFill>
                <a:latin typeface="Arial"/>
                <a:ea typeface="Arial"/>
                <a:cs typeface="Arial"/>
                <a:sym typeface="Arial"/>
              </a:defRPr>
            </a:lvl6pPr>
            <a:lvl7pPr algn="l" rtl="0" marR="0" indent="-145414" marL="1920240">
              <a:spcBef>
                <a:spcPts val="320"/>
              </a:spcBef>
              <a:buClr>
                <a:schemeClr val="accent6"/>
              </a:buClr>
              <a:buFont typeface="Arial"/>
              <a:buChar char="•"/>
              <a:defRPr strike="noStrike" u="none" b="0" cap="none" baseline="0" sz="1600" i="0">
                <a:solidFill>
                  <a:schemeClr val="dk1"/>
                </a:solidFill>
                <a:latin typeface="Arial"/>
                <a:ea typeface="Arial"/>
                <a:cs typeface="Arial"/>
                <a:sym typeface="Arial"/>
              </a:defRPr>
            </a:lvl7pPr>
            <a:lvl8pPr algn="l" rtl="0" marR="0" indent="-127635" marL="2194560">
              <a:spcBef>
                <a:spcPts val="320"/>
              </a:spcBef>
              <a:buClr>
                <a:schemeClr val="dk2"/>
              </a:buClr>
              <a:buFont typeface="Arial"/>
              <a:buChar char="•"/>
              <a:defRPr strike="noStrike" u="none" b="0" cap="none" baseline="0" sz="1600" i="0">
                <a:solidFill>
                  <a:schemeClr val="dk1"/>
                </a:solidFill>
                <a:latin typeface="Arial"/>
                <a:ea typeface="Arial"/>
                <a:cs typeface="Arial"/>
                <a:sym typeface="Arial"/>
              </a:defRPr>
            </a:lvl8pPr>
            <a:lvl9pPr algn="l" rtl="0" marR="0" indent="-128904" marL="2468880">
              <a:spcBef>
                <a:spcPts val="280"/>
              </a:spcBef>
              <a:buClr>
                <a:schemeClr val="dk2"/>
              </a:buClr>
              <a:buFont typeface="Arial"/>
              <a:buChar char="•"/>
              <a:defRPr strike="noStrike" u="none" b="0" cap="none" baseline="0" sz="1400" i="0">
                <a:solidFill>
                  <a:schemeClr val="dk1"/>
                </a:solidFill>
                <a:latin typeface="Arial"/>
                <a:ea typeface="Arial"/>
                <a:cs typeface="Arial"/>
                <a:sym typeface="Arial"/>
              </a:defRPr>
            </a:lvl9pPr>
          </a:lstStyle>
          <a:p/>
        </p:txBody>
      </p:sp>
      <p:sp>
        <p:nvSpPr>
          <p:cNvPr id="192" name="Shape 192"/>
          <p:cNvSpPr txBox="1"/>
          <p:nvPr>
            <p:ph idx="10" type="dt"/>
          </p:nvPr>
        </p:nvSpPr>
        <p:spPr>
          <a:xfrm>
            <a:off y="6356350" x="457200"/>
            <a:ext cy="365125" cx="21335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193" name="Shape 193"/>
          <p:cNvSpPr txBox="1"/>
          <p:nvPr>
            <p:ph idx="11" type="ftr"/>
          </p:nvPr>
        </p:nvSpPr>
        <p:spPr>
          <a:xfrm>
            <a:off y="6356350" x="2667000"/>
            <a:ext cy="365125" cx="33527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194" name="Shape 194"/>
          <p:cNvSpPr txBox="1"/>
          <p:nvPr>
            <p:ph idx="12" type="sldNum"/>
          </p:nvPr>
        </p:nvSpPr>
        <p:spPr>
          <a:xfrm>
            <a:off y="6356350" x="7924800"/>
            <a:ext cy="365125" cx="762000"/>
          </a:xfrm>
          <a:prstGeom prst="rect">
            <a:avLst/>
          </a:prstGeom>
          <a:noFill/>
          <a:ln>
            <a:noFill/>
          </a:ln>
        </p:spPr>
        <p:txBody>
          <a:bodyPr bIns="91425" rIns="91425" lIns="91425" tIns="91425" anchor="b" anchorCtr="0"/>
          <a:lstStyle>
            <a:lvl1pPr algn="r" rtl="0" marR="0" indent="0" marL="0">
              <a:defRPr strike="noStrike" u="none" b="0" cap="none" baseline="0" sz="1200" i="0">
                <a:solidFill>
                  <a:srgbClr val="045C75"/>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9" r:id="rId4"/>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198" name="Shape 198"/>
        <p:cNvGrpSpPr/>
        <p:nvPr/>
      </p:nvGrpSpPr>
      <p:grpSpPr>
        <a:xfrm>
          <a:off y="0" x="0"/>
          <a:ext cy="0" cx="0"/>
          <a:chOff y="0" x="0"/>
          <a:chExt cy="0" cx="0"/>
        </a:xfrm>
      </p:grpSpPr>
      <p:sp>
        <p:nvSpPr>
          <p:cNvPr id="199" name="Shape 199"/>
          <p:cNvSpPr/>
          <p:nvPr/>
        </p:nvSpPr>
        <p:spPr>
          <a:xfrm>
            <a:off y="-7937" x="-9525"/>
            <a:ext cy="1041400" cx="9163050"/>
          </a:xfrm>
          <a:custGeom>
            <a:pathLst>
              <a:path w="5772" extrusionOk="0" h="656">
                <a:moveTo>
                  <a:pt y="2" x="6"/>
                </a:moveTo>
                <a:lnTo>
                  <a:pt y="0" x="2542"/>
                </a:lnTo>
                <a:cubicBezTo>
                  <a:pt y="101" x="2746"/>
                  <a:pt y="367" x="3828"/>
                  <a:pt y="367" x="4374"/>
                </a:cubicBezTo>
                <a:cubicBezTo>
                  <a:pt y="367" x="4920"/>
                  <a:pt y="152" x="5526"/>
                  <a:pt y="55" x="5766"/>
                </a:cubicBezTo>
                <a:lnTo>
                  <a:pt y="213" x="5772"/>
                </a:lnTo>
                <a:cubicBezTo>
                  <a:pt y="257" x="5670"/>
                  <a:pt y="441" x="5016"/>
                  <a:pt y="439" x="4302"/>
                </a:cubicBezTo>
                <a:cubicBezTo>
                  <a:pt y="437" x="3588"/>
                  <a:pt y="165" x="2205"/>
                  <a:pt y="201" x="1488"/>
                </a:cubicBezTo>
                <a:cubicBezTo>
                  <a:pt y="209" x="750"/>
                  <a:pt y="482" x="270"/>
                  <a:pt y="656" x="0"/>
                </a:cubicBezTo>
                <a:lnTo>
                  <a:pt y="2" x="6"/>
                </a:lnTo>
                <a:close/>
              </a:path>
            </a:pathLst>
          </a:custGeom>
          <a:gradFill>
            <a:gsLst>
              <a:gs pos="0">
                <a:srgbClr val="0079AF">
                  <a:alpha val="44705"/>
                </a:srgbClr>
              </a:gs>
              <a:gs pos="100000">
                <a:srgbClr val="00EBF8">
                  <a:alpha val="54901"/>
                </a:srgbClr>
              </a:gs>
            </a:gsLst>
            <a:lin ang="5400000" scaled="0"/>
          </a:gradFill>
          <a:ln>
            <a:noFill/>
          </a:ln>
        </p:spPr>
        <p:txBody>
          <a:bodyPr bIns="45700" rIns="91425" lIns="91425" tIns="45700" anchor="t" anchorCtr="0">
            <a:noAutofit/>
          </a:bodyPr>
          <a:lstStyle/>
          <a:p/>
        </p:txBody>
      </p:sp>
      <p:sp>
        <p:nvSpPr>
          <p:cNvPr id="200" name="Shape 200"/>
          <p:cNvSpPr/>
          <p:nvPr/>
        </p:nvSpPr>
        <p:spPr>
          <a:xfrm>
            <a:off y="-7937" x="4381500"/>
            <a:ext cy="638174" cx="4762500"/>
          </a:xfrm>
          <a:custGeom>
            <a:pathLst>
              <a:path w="3000" extrusionOk="0" h="595">
                <a:moveTo>
                  <a:pt y="0" x="0"/>
                </a:moveTo>
                <a:cubicBezTo>
                  <a:pt y="102" x="174"/>
                  <a:pt y="533" x="1168"/>
                  <a:pt y="564" x="1668"/>
                </a:cubicBezTo>
                <a:cubicBezTo>
                  <a:pt y="595" x="2168"/>
                  <a:pt y="279" x="2778"/>
                  <a:pt y="186" x="3000"/>
                </a:cubicBezTo>
                <a:lnTo>
                  <a:pt y="6" x="3000"/>
                </a:lnTo>
                <a:lnTo>
                  <a:pt y="0" x="0"/>
                </a:lnTo>
                <a:close/>
              </a:path>
            </a:pathLst>
          </a:custGeom>
          <a:gradFill>
            <a:gsLst>
              <a:gs pos="0">
                <a:srgbClr val="00ADB6"/>
              </a:gs>
              <a:gs pos="80000">
                <a:srgbClr val="009BE5"/>
              </a:gs>
              <a:gs pos="100000">
                <a:srgbClr val="009BE5"/>
              </a:gs>
            </a:gsLst>
            <a:lin ang="5400000" scaled="0"/>
          </a:gradFill>
          <a:ln>
            <a:noFill/>
          </a:ln>
        </p:spPr>
        <p:txBody>
          <a:bodyPr bIns="45700" rIns="91425" lIns="91425" tIns="45700" anchor="t" anchorCtr="0">
            <a:noAutofit/>
          </a:bodyPr>
          <a:lstStyle/>
          <a:p/>
        </p:txBody>
      </p:sp>
      <p:grpSp>
        <p:nvGrpSpPr>
          <p:cNvPr id="201" name="Shape 201"/>
          <p:cNvGrpSpPr/>
          <p:nvPr/>
        </p:nvGrpSpPr>
        <p:grpSpPr>
          <a:xfrm>
            <a:off y="-24383" x="-29291"/>
            <a:ext cy="1048511" cx="9179385"/>
            <a:chOff y="0" x="0"/>
            <a:chExt cy="2147483647" cx="2147483646"/>
          </a:xfrm>
        </p:grpSpPr>
        <p:grpSp>
          <p:nvGrpSpPr>
            <p:cNvPr id="202" name="Shape 202"/>
            <p:cNvGrpSpPr/>
            <p:nvPr/>
          </p:nvGrpSpPr>
          <p:grpSpPr>
            <a:xfrm>
              <a:off y="0" x="0"/>
              <a:ext cy="2147483647" cx="2143205236"/>
              <a:chOff y="0" x="0"/>
              <a:chExt cy="2147483647" cx="2147483646"/>
            </a:xfrm>
          </p:grpSpPr>
          <p:pic>
            <p:nvPicPr>
              <p:cNvPr id="203" name="Shape 203"/>
              <p:cNvPicPr preferRelativeResize="0"/>
              <p:nvPr/>
            </p:nvPicPr>
            <p:blipFill>
              <a:blip r:embed="rId2"/>
              <a:stretch>
                <a:fillRect/>
              </a:stretch>
            </p:blipFill>
            <p:spPr>
              <a:xfrm>
                <a:off y="0" x="5437216"/>
                <a:ext cy="2147483647" cx="2142046430"/>
              </a:xfrm>
              <a:prstGeom prst="rect">
                <a:avLst/>
              </a:prstGeom>
            </p:spPr>
          </p:pic>
          <p:sp>
            <p:nvSpPr>
              <p:cNvPr id="204" name="Shape 204"/>
              <p:cNvSpPr txBox="1"/>
              <p:nvPr/>
            </p:nvSpPr>
            <p:spPr>
              <a:xfrm>
                <a:off y="915194434" x="0"/>
                <a:ext cy="0" cx="0"/>
              </a:xfrm>
              <a:prstGeom prst="rect">
                <a:avLst/>
              </a:prstGeom>
              <a:noFill/>
              <a:ln>
                <a:noFill/>
              </a:ln>
            </p:spPr>
            <p:txBody>
              <a:bodyPr bIns="45700" rIns="91425" lIns="91425" tIns="45700" anchor="t" anchorCtr="0">
                <a:noAutofit/>
              </a:bodyPr>
              <a:lstStyle/>
              <a:p/>
            </p:txBody>
          </p:sp>
        </p:grpSp>
        <p:grpSp>
          <p:nvGrpSpPr>
            <p:cNvPr id="205" name="Shape 205"/>
            <p:cNvGrpSpPr/>
            <p:nvPr/>
          </p:nvGrpSpPr>
          <p:grpSpPr>
            <a:xfrm>
              <a:off y="149824201" x="1772611"/>
              <a:ext cy="1860319914" cx="2145711035"/>
              <a:chOff y="0" x="0"/>
              <a:chExt cy="2147483647" cx="2147483647"/>
            </a:xfrm>
          </p:grpSpPr>
          <p:pic>
            <p:nvPicPr>
              <p:cNvPr id="206" name="Shape 206"/>
              <p:cNvPicPr preferRelativeResize="0"/>
              <p:nvPr/>
            </p:nvPicPr>
            <p:blipFill>
              <a:blip r:embed="rId3"/>
              <a:stretch>
                <a:fillRect/>
              </a:stretch>
            </p:blipFill>
            <p:spPr>
              <a:xfrm>
                <a:off y="0" x="3656791"/>
                <a:ext cy="2147483647" cx="2143826855"/>
              </a:xfrm>
              <a:prstGeom prst="rect">
                <a:avLst/>
              </a:prstGeom>
            </p:spPr>
          </p:pic>
          <p:sp>
            <p:nvSpPr>
              <p:cNvPr id="207" name="Shape 207"/>
              <p:cNvSpPr txBox="1"/>
              <p:nvPr/>
            </p:nvSpPr>
            <p:spPr>
              <a:xfrm>
                <a:off y="1057331347" x="0"/>
                <a:ext cy="0" cx="0"/>
              </a:xfrm>
              <a:prstGeom prst="rect">
                <a:avLst/>
              </a:prstGeom>
              <a:noFill/>
              <a:ln>
                <a:noFill/>
              </a:ln>
            </p:spPr>
            <p:txBody>
              <a:bodyPr bIns="45700" rIns="91425" lIns="91425" tIns="45700" anchor="t" anchorCtr="0">
                <a:noAutofit/>
              </a:bodyPr>
              <a:lstStyle/>
              <a:p/>
            </p:txBody>
          </p:sp>
        </p:grpSp>
      </p:grpSp>
      <p:sp>
        <p:nvSpPr>
          <p:cNvPr id="208" name="Shape 208"/>
          <p:cNvSpPr txBox="1"/>
          <p:nvPr>
            <p:ph type="title"/>
          </p:nvPr>
        </p:nvSpPr>
        <p:spPr>
          <a:xfrm>
            <a:off y="704850" x="457200"/>
            <a:ext cy="1143000" cx="82296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1pPr>
            <a:lvl2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5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5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5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5000" i="0">
                <a:solidFill>
                  <a:schemeClr val="dk2"/>
                </a:solidFill>
                <a:latin typeface="Calibri"/>
                <a:ea typeface="Calibri"/>
                <a:cs typeface="Calibri"/>
                <a:sym typeface="Calibri"/>
              </a:defRPr>
            </a:lvl9pPr>
          </a:lstStyle>
          <a:p/>
        </p:txBody>
      </p:sp>
      <p:sp>
        <p:nvSpPr>
          <p:cNvPr id="209" name="Shape 209"/>
          <p:cNvSpPr txBox="1"/>
          <p:nvPr>
            <p:ph idx="1" type="body"/>
          </p:nvPr>
        </p:nvSpPr>
        <p:spPr>
          <a:xfrm>
            <a:off y="1935161" x="457200"/>
            <a:ext cy="4389436" cx="8229600"/>
          </a:xfrm>
          <a:prstGeom prst="rect">
            <a:avLst/>
          </a:prstGeom>
          <a:noFill/>
          <a:ln>
            <a:noFill/>
          </a:ln>
        </p:spPr>
        <p:txBody>
          <a:bodyPr bIns="91425" rIns="91425" lIns="91425" tIns="91425" anchor="t" anchorCtr="0"/>
          <a:lstStyle>
            <a:lvl1pPr algn="l" rtl="0" marR="0" indent="-177800" marL="273050">
              <a:spcBef>
                <a:spcPts val="520"/>
              </a:spcBef>
              <a:spcAft>
                <a:spcPts val="0"/>
              </a:spcAft>
              <a:buClr>
                <a:srgbClr val="0BD0D9"/>
              </a:buClr>
              <a:buFont typeface="Arial"/>
              <a:buChar char="•"/>
              <a:defRPr strike="noStrike" u="none" b="0" cap="none" baseline="0" sz="2600" i="0">
                <a:solidFill>
                  <a:schemeClr val="dk1"/>
                </a:solidFill>
                <a:latin typeface="Arial"/>
                <a:ea typeface="Arial"/>
                <a:cs typeface="Arial"/>
                <a:sym typeface="Arial"/>
              </a:defRPr>
            </a:lvl1pPr>
            <a:lvl2pPr algn="l" rtl="0" marR="0" indent="-169862" marL="639763">
              <a:spcBef>
                <a:spcPts val="480"/>
              </a:spcBef>
              <a:spcAft>
                <a:spcPts val="0"/>
              </a:spcAft>
              <a:buClr>
                <a:schemeClr val="accent1"/>
              </a:buClr>
              <a:buFont typeface="Arial"/>
              <a:buChar char="•"/>
              <a:defRPr strike="noStrike" u="none" b="0" cap="none" baseline="0" sz="2400" i="0">
                <a:solidFill>
                  <a:schemeClr val="dk1"/>
                </a:solidFill>
                <a:latin typeface="Arial"/>
                <a:ea typeface="Arial"/>
                <a:cs typeface="Arial"/>
                <a:sym typeface="Arial"/>
              </a:defRPr>
            </a:lvl2pPr>
            <a:lvl3pPr algn="l" rtl="0" marR="0" indent="-196850" marL="914400">
              <a:spcBef>
                <a:spcPts val="420"/>
              </a:spcBef>
              <a:spcAft>
                <a:spcPts val="0"/>
              </a:spcAft>
              <a:buClr>
                <a:schemeClr val="accent2"/>
              </a:buClr>
              <a:buFont typeface="Arial"/>
              <a:buChar char="•"/>
              <a:defRPr strike="noStrike" u="none" b="0" cap="none" baseline="0" sz="2100" i="0">
                <a:solidFill>
                  <a:schemeClr val="dk1"/>
                </a:solidFill>
                <a:latin typeface="Arial"/>
                <a:ea typeface="Arial"/>
                <a:cs typeface="Arial"/>
                <a:sym typeface="Arial"/>
              </a:defRPr>
            </a:lvl3pPr>
            <a:lvl4pPr algn="l" rtl="0" marR="0" indent="-158750" marL="1187450">
              <a:spcBef>
                <a:spcPts val="400"/>
              </a:spcBef>
              <a:spcAft>
                <a:spcPts val="0"/>
              </a:spcAft>
              <a:buClr>
                <a:srgbClr val="0BD0D9"/>
              </a:buClr>
              <a:buFont typeface="Arial"/>
              <a:buChar char="•"/>
              <a:defRPr strike="noStrike" u="none" b="0" cap="none" baseline="0" sz="2000" i="0">
                <a:solidFill>
                  <a:schemeClr val="dk1"/>
                </a:solidFill>
                <a:latin typeface="Arial"/>
                <a:ea typeface="Arial"/>
                <a:cs typeface="Arial"/>
                <a:sym typeface="Arial"/>
              </a:defRPr>
            </a:lvl4pPr>
            <a:lvl5pPr algn="l" rtl="0" marR="0" indent="-166687" marL="1462088">
              <a:spcBef>
                <a:spcPts val="400"/>
              </a:spcBef>
              <a:spcAft>
                <a:spcPts val="0"/>
              </a:spcAft>
              <a:buClr>
                <a:srgbClr val="10CF9B"/>
              </a:buClr>
              <a:buFont typeface="Arial"/>
              <a:buChar char="•"/>
              <a:defRPr strike="noStrike" u="none" b="0" cap="none" baseline="0" sz="2000" i="0">
                <a:solidFill>
                  <a:schemeClr val="dk1"/>
                </a:solidFill>
                <a:latin typeface="Arial"/>
                <a:ea typeface="Arial"/>
                <a:cs typeface="Arial"/>
                <a:sym typeface="Arial"/>
              </a:defRPr>
            </a:lvl5pPr>
            <a:lvl6pPr algn="l" rtl="0" marR="0" indent="-159385" marL="1737360">
              <a:spcBef>
                <a:spcPts val="360"/>
              </a:spcBef>
              <a:buClr>
                <a:schemeClr val="accent5"/>
              </a:buClr>
              <a:buFont typeface="Arial"/>
              <a:buChar char="•"/>
              <a:defRPr strike="noStrike" u="none" b="0" cap="none" baseline="0" sz="1800" i="0">
                <a:solidFill>
                  <a:schemeClr val="dk1"/>
                </a:solidFill>
                <a:latin typeface="Arial"/>
                <a:ea typeface="Arial"/>
                <a:cs typeface="Arial"/>
                <a:sym typeface="Arial"/>
              </a:defRPr>
            </a:lvl6pPr>
            <a:lvl7pPr algn="l" rtl="0" marR="0" indent="-145414" marL="1920240">
              <a:spcBef>
                <a:spcPts val="320"/>
              </a:spcBef>
              <a:buClr>
                <a:schemeClr val="accent6"/>
              </a:buClr>
              <a:buFont typeface="Arial"/>
              <a:buChar char="•"/>
              <a:defRPr strike="noStrike" u="none" b="0" cap="none" baseline="0" sz="1600" i="0">
                <a:solidFill>
                  <a:schemeClr val="dk1"/>
                </a:solidFill>
                <a:latin typeface="Arial"/>
                <a:ea typeface="Arial"/>
                <a:cs typeface="Arial"/>
                <a:sym typeface="Arial"/>
              </a:defRPr>
            </a:lvl7pPr>
            <a:lvl8pPr algn="l" rtl="0" marR="0" indent="-127635" marL="2194560">
              <a:spcBef>
                <a:spcPts val="320"/>
              </a:spcBef>
              <a:buClr>
                <a:schemeClr val="dk2"/>
              </a:buClr>
              <a:buFont typeface="Arial"/>
              <a:buChar char="•"/>
              <a:defRPr strike="noStrike" u="none" b="0" cap="none" baseline="0" sz="1600" i="0">
                <a:solidFill>
                  <a:schemeClr val="dk1"/>
                </a:solidFill>
                <a:latin typeface="Arial"/>
                <a:ea typeface="Arial"/>
                <a:cs typeface="Arial"/>
                <a:sym typeface="Arial"/>
              </a:defRPr>
            </a:lvl8pPr>
            <a:lvl9pPr algn="l" rtl="0" marR="0" indent="-128904" marL="2468880">
              <a:spcBef>
                <a:spcPts val="280"/>
              </a:spcBef>
              <a:buClr>
                <a:schemeClr val="dk2"/>
              </a:buClr>
              <a:buFont typeface="Arial"/>
              <a:buChar char="•"/>
              <a:defRPr strike="noStrike" u="none" b="0" cap="none" baseline="0" sz="1400" i="0">
                <a:solidFill>
                  <a:schemeClr val="dk1"/>
                </a:solidFill>
                <a:latin typeface="Arial"/>
                <a:ea typeface="Arial"/>
                <a:cs typeface="Arial"/>
                <a:sym typeface="Arial"/>
              </a:defRPr>
            </a:lvl9pPr>
          </a:lstStyle>
          <a:p/>
        </p:txBody>
      </p:sp>
      <p:sp>
        <p:nvSpPr>
          <p:cNvPr id="210" name="Shape 210"/>
          <p:cNvSpPr txBox="1"/>
          <p:nvPr>
            <p:ph idx="10" type="dt"/>
          </p:nvPr>
        </p:nvSpPr>
        <p:spPr>
          <a:xfrm>
            <a:off y="6356350" x="457200"/>
            <a:ext cy="365125" cx="21335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211" name="Shape 211"/>
          <p:cNvSpPr txBox="1"/>
          <p:nvPr>
            <p:ph idx="11" type="ftr"/>
          </p:nvPr>
        </p:nvSpPr>
        <p:spPr>
          <a:xfrm>
            <a:off y="6356350" x="2667000"/>
            <a:ext cy="365125" cx="33527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212" name="Shape 212"/>
          <p:cNvSpPr txBox="1"/>
          <p:nvPr>
            <p:ph idx="12" type="sldNum"/>
          </p:nvPr>
        </p:nvSpPr>
        <p:spPr>
          <a:xfrm>
            <a:off y="6356350" x="7924800"/>
            <a:ext cy="365125" cx="762000"/>
          </a:xfrm>
          <a:prstGeom prst="rect">
            <a:avLst/>
          </a:prstGeom>
          <a:noFill/>
          <a:ln>
            <a:noFill/>
          </a:ln>
        </p:spPr>
        <p:txBody>
          <a:bodyPr bIns="91425" rIns="91425" lIns="91425" tIns="91425" anchor="b" anchorCtr="0"/>
          <a:lstStyle>
            <a:lvl1pPr algn="r" rtl="0" marR="0" indent="0" marL="0">
              <a:defRPr strike="noStrike" u="none" b="0" cap="none" baseline="0" sz="1200" i="0">
                <a:solidFill>
                  <a:srgbClr val="045C75"/>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60" r:id="rId4"/>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216" name="Shape 216"/>
        <p:cNvGrpSpPr/>
        <p:nvPr/>
      </p:nvGrpSpPr>
      <p:grpSpPr>
        <a:xfrm>
          <a:off y="0" x="0"/>
          <a:ext cy="0" cx="0"/>
          <a:chOff y="0" x="0"/>
          <a:chExt cy="0" cx="0"/>
        </a:xfrm>
      </p:grpSpPr>
      <p:sp>
        <p:nvSpPr>
          <p:cNvPr id="217" name="Shape 217"/>
          <p:cNvSpPr/>
          <p:nvPr/>
        </p:nvSpPr>
        <p:spPr>
          <a:xfrm>
            <a:off y="-7937" x="-9525"/>
            <a:ext cy="1041400" cx="9163050"/>
          </a:xfrm>
          <a:custGeom>
            <a:pathLst>
              <a:path w="5772" extrusionOk="0" h="656">
                <a:moveTo>
                  <a:pt y="2" x="6"/>
                </a:moveTo>
                <a:lnTo>
                  <a:pt y="0" x="2542"/>
                </a:lnTo>
                <a:cubicBezTo>
                  <a:pt y="101" x="2746"/>
                  <a:pt y="367" x="3828"/>
                  <a:pt y="367" x="4374"/>
                </a:cubicBezTo>
                <a:cubicBezTo>
                  <a:pt y="367" x="4920"/>
                  <a:pt y="152" x="5526"/>
                  <a:pt y="55" x="5766"/>
                </a:cubicBezTo>
                <a:lnTo>
                  <a:pt y="213" x="5772"/>
                </a:lnTo>
                <a:cubicBezTo>
                  <a:pt y="257" x="5670"/>
                  <a:pt y="441" x="5016"/>
                  <a:pt y="439" x="4302"/>
                </a:cubicBezTo>
                <a:cubicBezTo>
                  <a:pt y="437" x="3588"/>
                  <a:pt y="165" x="2205"/>
                  <a:pt y="201" x="1488"/>
                </a:cubicBezTo>
                <a:cubicBezTo>
                  <a:pt y="209" x="750"/>
                  <a:pt y="482" x="270"/>
                  <a:pt y="656" x="0"/>
                </a:cubicBezTo>
                <a:lnTo>
                  <a:pt y="2" x="6"/>
                </a:lnTo>
                <a:close/>
              </a:path>
            </a:pathLst>
          </a:custGeom>
          <a:gradFill>
            <a:gsLst>
              <a:gs pos="0">
                <a:srgbClr val="0079AF">
                  <a:alpha val="44705"/>
                </a:srgbClr>
              </a:gs>
              <a:gs pos="100000">
                <a:srgbClr val="00EBF8">
                  <a:alpha val="54901"/>
                </a:srgbClr>
              </a:gs>
            </a:gsLst>
            <a:lin ang="5400000" scaled="0"/>
          </a:gradFill>
          <a:ln>
            <a:noFill/>
          </a:ln>
        </p:spPr>
        <p:txBody>
          <a:bodyPr bIns="45700" rIns="91425" lIns="91425" tIns="45700" anchor="t" anchorCtr="0">
            <a:noAutofit/>
          </a:bodyPr>
          <a:lstStyle/>
          <a:p/>
        </p:txBody>
      </p:sp>
      <p:sp>
        <p:nvSpPr>
          <p:cNvPr id="218" name="Shape 218"/>
          <p:cNvSpPr/>
          <p:nvPr/>
        </p:nvSpPr>
        <p:spPr>
          <a:xfrm>
            <a:off y="-7937" x="4381500"/>
            <a:ext cy="638174" cx="4762500"/>
          </a:xfrm>
          <a:custGeom>
            <a:pathLst>
              <a:path w="3000" extrusionOk="0" h="595">
                <a:moveTo>
                  <a:pt y="0" x="0"/>
                </a:moveTo>
                <a:cubicBezTo>
                  <a:pt y="102" x="174"/>
                  <a:pt y="533" x="1168"/>
                  <a:pt y="564" x="1668"/>
                </a:cubicBezTo>
                <a:cubicBezTo>
                  <a:pt y="595" x="2168"/>
                  <a:pt y="279" x="2778"/>
                  <a:pt y="186" x="3000"/>
                </a:cubicBezTo>
                <a:lnTo>
                  <a:pt y="6" x="3000"/>
                </a:lnTo>
                <a:lnTo>
                  <a:pt y="0" x="0"/>
                </a:lnTo>
                <a:close/>
              </a:path>
            </a:pathLst>
          </a:custGeom>
          <a:gradFill>
            <a:gsLst>
              <a:gs pos="0">
                <a:srgbClr val="00ADB6"/>
              </a:gs>
              <a:gs pos="80000">
                <a:srgbClr val="009BE5"/>
              </a:gs>
              <a:gs pos="100000">
                <a:srgbClr val="009BE5"/>
              </a:gs>
            </a:gsLst>
            <a:lin ang="5400000" scaled="0"/>
          </a:gradFill>
          <a:ln>
            <a:noFill/>
          </a:ln>
        </p:spPr>
        <p:txBody>
          <a:bodyPr bIns="45700" rIns="91425" lIns="91425" tIns="45700" anchor="t" anchorCtr="0">
            <a:noAutofit/>
          </a:bodyPr>
          <a:lstStyle/>
          <a:p/>
        </p:txBody>
      </p:sp>
      <p:grpSp>
        <p:nvGrpSpPr>
          <p:cNvPr id="219" name="Shape 219"/>
          <p:cNvGrpSpPr/>
          <p:nvPr/>
        </p:nvGrpSpPr>
        <p:grpSpPr>
          <a:xfrm>
            <a:off y="-24383" x="-29291"/>
            <a:ext cy="1048511" cx="9179385"/>
            <a:chOff y="0" x="0"/>
            <a:chExt cy="2147483647" cx="2147483646"/>
          </a:xfrm>
        </p:grpSpPr>
        <p:grpSp>
          <p:nvGrpSpPr>
            <p:cNvPr id="220" name="Shape 220"/>
            <p:cNvGrpSpPr/>
            <p:nvPr/>
          </p:nvGrpSpPr>
          <p:grpSpPr>
            <a:xfrm>
              <a:off y="0" x="0"/>
              <a:ext cy="2147483647" cx="2143205236"/>
              <a:chOff y="0" x="0"/>
              <a:chExt cy="2147483647" cx="2147483646"/>
            </a:xfrm>
          </p:grpSpPr>
          <p:pic>
            <p:nvPicPr>
              <p:cNvPr id="221" name="Shape 221"/>
              <p:cNvPicPr preferRelativeResize="0"/>
              <p:nvPr/>
            </p:nvPicPr>
            <p:blipFill>
              <a:blip r:embed="rId2"/>
              <a:stretch>
                <a:fillRect/>
              </a:stretch>
            </p:blipFill>
            <p:spPr>
              <a:xfrm>
                <a:off y="0" x="5437216"/>
                <a:ext cy="2147483647" cx="2142046430"/>
              </a:xfrm>
              <a:prstGeom prst="rect">
                <a:avLst/>
              </a:prstGeom>
            </p:spPr>
          </p:pic>
          <p:sp>
            <p:nvSpPr>
              <p:cNvPr id="222" name="Shape 222"/>
              <p:cNvSpPr txBox="1"/>
              <p:nvPr/>
            </p:nvSpPr>
            <p:spPr>
              <a:xfrm>
                <a:off y="915194434" x="0"/>
                <a:ext cy="0" cx="0"/>
              </a:xfrm>
              <a:prstGeom prst="rect">
                <a:avLst/>
              </a:prstGeom>
              <a:noFill/>
              <a:ln>
                <a:noFill/>
              </a:ln>
            </p:spPr>
            <p:txBody>
              <a:bodyPr bIns="45700" rIns="91425" lIns="91425" tIns="45700" anchor="t" anchorCtr="0">
                <a:noAutofit/>
              </a:bodyPr>
              <a:lstStyle/>
              <a:p/>
            </p:txBody>
          </p:sp>
        </p:grpSp>
        <p:grpSp>
          <p:nvGrpSpPr>
            <p:cNvPr id="223" name="Shape 223"/>
            <p:cNvGrpSpPr/>
            <p:nvPr/>
          </p:nvGrpSpPr>
          <p:grpSpPr>
            <a:xfrm>
              <a:off y="149824201" x="1772611"/>
              <a:ext cy="1860319914" cx="2145711035"/>
              <a:chOff y="0" x="0"/>
              <a:chExt cy="2147483647" cx="2147483647"/>
            </a:xfrm>
          </p:grpSpPr>
          <p:pic>
            <p:nvPicPr>
              <p:cNvPr id="224" name="Shape 224"/>
              <p:cNvPicPr preferRelativeResize="0"/>
              <p:nvPr/>
            </p:nvPicPr>
            <p:blipFill>
              <a:blip r:embed="rId3"/>
              <a:stretch>
                <a:fillRect/>
              </a:stretch>
            </p:blipFill>
            <p:spPr>
              <a:xfrm>
                <a:off y="0" x="3656791"/>
                <a:ext cy="2147483647" cx="2143826855"/>
              </a:xfrm>
              <a:prstGeom prst="rect">
                <a:avLst/>
              </a:prstGeom>
            </p:spPr>
          </p:pic>
          <p:sp>
            <p:nvSpPr>
              <p:cNvPr id="225" name="Shape 225"/>
              <p:cNvSpPr txBox="1"/>
              <p:nvPr/>
            </p:nvSpPr>
            <p:spPr>
              <a:xfrm>
                <a:off y="1057331347" x="0"/>
                <a:ext cy="0" cx="0"/>
              </a:xfrm>
              <a:prstGeom prst="rect">
                <a:avLst/>
              </a:prstGeom>
              <a:noFill/>
              <a:ln>
                <a:noFill/>
              </a:ln>
            </p:spPr>
            <p:txBody>
              <a:bodyPr bIns="45700" rIns="91425" lIns="91425" tIns="45700" anchor="t" anchorCtr="0">
                <a:noAutofit/>
              </a:bodyPr>
              <a:lstStyle/>
              <a:p/>
            </p:txBody>
          </p:sp>
        </p:grpSp>
      </p:grpSp>
      <p:sp>
        <p:nvSpPr>
          <p:cNvPr id="226" name="Shape 226"/>
          <p:cNvSpPr txBox="1"/>
          <p:nvPr>
            <p:ph type="title"/>
          </p:nvPr>
        </p:nvSpPr>
        <p:spPr>
          <a:xfrm>
            <a:off y="704850" x="457200"/>
            <a:ext cy="1143000" cx="82296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1pPr>
            <a:lvl2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5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5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5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5000" i="0">
                <a:solidFill>
                  <a:schemeClr val="dk2"/>
                </a:solidFill>
                <a:latin typeface="Calibri"/>
                <a:ea typeface="Calibri"/>
                <a:cs typeface="Calibri"/>
                <a:sym typeface="Calibri"/>
              </a:defRPr>
            </a:lvl9pPr>
          </a:lstStyle>
          <a:p/>
        </p:txBody>
      </p:sp>
      <p:sp>
        <p:nvSpPr>
          <p:cNvPr id="227" name="Shape 227"/>
          <p:cNvSpPr txBox="1"/>
          <p:nvPr>
            <p:ph idx="1" type="body"/>
          </p:nvPr>
        </p:nvSpPr>
        <p:spPr>
          <a:xfrm>
            <a:off y="1935161" x="457200"/>
            <a:ext cy="4389436" cx="8229600"/>
          </a:xfrm>
          <a:prstGeom prst="rect">
            <a:avLst/>
          </a:prstGeom>
          <a:noFill/>
          <a:ln>
            <a:noFill/>
          </a:ln>
        </p:spPr>
        <p:txBody>
          <a:bodyPr bIns="91425" rIns="91425" lIns="91425" tIns="91425" anchor="t" anchorCtr="0"/>
          <a:lstStyle>
            <a:lvl1pPr algn="l" rtl="0" marR="0" indent="-177800" marL="273050">
              <a:spcBef>
                <a:spcPts val="520"/>
              </a:spcBef>
              <a:spcAft>
                <a:spcPts val="0"/>
              </a:spcAft>
              <a:buClr>
                <a:srgbClr val="0BD0D9"/>
              </a:buClr>
              <a:buFont typeface="Arial"/>
              <a:buChar char="•"/>
              <a:defRPr strike="noStrike" u="none" b="0" cap="none" baseline="0" sz="2600" i="0">
                <a:solidFill>
                  <a:schemeClr val="dk1"/>
                </a:solidFill>
                <a:latin typeface="Arial"/>
                <a:ea typeface="Arial"/>
                <a:cs typeface="Arial"/>
                <a:sym typeface="Arial"/>
              </a:defRPr>
            </a:lvl1pPr>
            <a:lvl2pPr algn="l" rtl="0" marR="0" indent="-169862" marL="639763">
              <a:spcBef>
                <a:spcPts val="480"/>
              </a:spcBef>
              <a:spcAft>
                <a:spcPts val="0"/>
              </a:spcAft>
              <a:buClr>
                <a:schemeClr val="accent1"/>
              </a:buClr>
              <a:buFont typeface="Arial"/>
              <a:buChar char="•"/>
              <a:defRPr strike="noStrike" u="none" b="0" cap="none" baseline="0" sz="2400" i="0">
                <a:solidFill>
                  <a:schemeClr val="dk1"/>
                </a:solidFill>
                <a:latin typeface="Arial"/>
                <a:ea typeface="Arial"/>
                <a:cs typeface="Arial"/>
                <a:sym typeface="Arial"/>
              </a:defRPr>
            </a:lvl2pPr>
            <a:lvl3pPr algn="l" rtl="0" marR="0" indent="-196850" marL="914400">
              <a:spcBef>
                <a:spcPts val="420"/>
              </a:spcBef>
              <a:spcAft>
                <a:spcPts val="0"/>
              </a:spcAft>
              <a:buClr>
                <a:schemeClr val="accent2"/>
              </a:buClr>
              <a:buFont typeface="Arial"/>
              <a:buChar char="•"/>
              <a:defRPr strike="noStrike" u="none" b="0" cap="none" baseline="0" sz="2100" i="0">
                <a:solidFill>
                  <a:schemeClr val="dk1"/>
                </a:solidFill>
                <a:latin typeface="Arial"/>
                <a:ea typeface="Arial"/>
                <a:cs typeface="Arial"/>
                <a:sym typeface="Arial"/>
              </a:defRPr>
            </a:lvl3pPr>
            <a:lvl4pPr algn="l" rtl="0" marR="0" indent="-158750" marL="1187450">
              <a:spcBef>
                <a:spcPts val="400"/>
              </a:spcBef>
              <a:spcAft>
                <a:spcPts val="0"/>
              </a:spcAft>
              <a:buClr>
                <a:srgbClr val="0BD0D9"/>
              </a:buClr>
              <a:buFont typeface="Arial"/>
              <a:buChar char="•"/>
              <a:defRPr strike="noStrike" u="none" b="0" cap="none" baseline="0" sz="2000" i="0">
                <a:solidFill>
                  <a:schemeClr val="dk1"/>
                </a:solidFill>
                <a:latin typeface="Arial"/>
                <a:ea typeface="Arial"/>
                <a:cs typeface="Arial"/>
                <a:sym typeface="Arial"/>
              </a:defRPr>
            </a:lvl4pPr>
            <a:lvl5pPr algn="l" rtl="0" marR="0" indent="-166687" marL="1462088">
              <a:spcBef>
                <a:spcPts val="400"/>
              </a:spcBef>
              <a:spcAft>
                <a:spcPts val="0"/>
              </a:spcAft>
              <a:buClr>
                <a:srgbClr val="10CF9B"/>
              </a:buClr>
              <a:buFont typeface="Arial"/>
              <a:buChar char="•"/>
              <a:defRPr strike="noStrike" u="none" b="0" cap="none" baseline="0" sz="2000" i="0">
                <a:solidFill>
                  <a:schemeClr val="dk1"/>
                </a:solidFill>
                <a:latin typeface="Arial"/>
                <a:ea typeface="Arial"/>
                <a:cs typeface="Arial"/>
                <a:sym typeface="Arial"/>
              </a:defRPr>
            </a:lvl5pPr>
            <a:lvl6pPr algn="l" rtl="0" marR="0" indent="-159385" marL="1737360">
              <a:spcBef>
                <a:spcPts val="360"/>
              </a:spcBef>
              <a:buClr>
                <a:schemeClr val="accent5"/>
              </a:buClr>
              <a:buFont typeface="Arial"/>
              <a:buChar char="•"/>
              <a:defRPr strike="noStrike" u="none" b="0" cap="none" baseline="0" sz="1800" i="0">
                <a:solidFill>
                  <a:schemeClr val="dk1"/>
                </a:solidFill>
                <a:latin typeface="Arial"/>
                <a:ea typeface="Arial"/>
                <a:cs typeface="Arial"/>
                <a:sym typeface="Arial"/>
              </a:defRPr>
            </a:lvl6pPr>
            <a:lvl7pPr algn="l" rtl="0" marR="0" indent="-145414" marL="1920240">
              <a:spcBef>
                <a:spcPts val="320"/>
              </a:spcBef>
              <a:buClr>
                <a:schemeClr val="accent6"/>
              </a:buClr>
              <a:buFont typeface="Arial"/>
              <a:buChar char="•"/>
              <a:defRPr strike="noStrike" u="none" b="0" cap="none" baseline="0" sz="1600" i="0">
                <a:solidFill>
                  <a:schemeClr val="dk1"/>
                </a:solidFill>
                <a:latin typeface="Arial"/>
                <a:ea typeface="Arial"/>
                <a:cs typeface="Arial"/>
                <a:sym typeface="Arial"/>
              </a:defRPr>
            </a:lvl7pPr>
            <a:lvl8pPr algn="l" rtl="0" marR="0" indent="-127635" marL="2194560">
              <a:spcBef>
                <a:spcPts val="320"/>
              </a:spcBef>
              <a:buClr>
                <a:schemeClr val="dk2"/>
              </a:buClr>
              <a:buFont typeface="Arial"/>
              <a:buChar char="•"/>
              <a:defRPr strike="noStrike" u="none" b="0" cap="none" baseline="0" sz="1600" i="0">
                <a:solidFill>
                  <a:schemeClr val="dk1"/>
                </a:solidFill>
                <a:latin typeface="Arial"/>
                <a:ea typeface="Arial"/>
                <a:cs typeface="Arial"/>
                <a:sym typeface="Arial"/>
              </a:defRPr>
            </a:lvl8pPr>
            <a:lvl9pPr algn="l" rtl="0" marR="0" indent="-128904" marL="2468880">
              <a:spcBef>
                <a:spcPts val="280"/>
              </a:spcBef>
              <a:buClr>
                <a:schemeClr val="dk2"/>
              </a:buClr>
              <a:buFont typeface="Arial"/>
              <a:buChar char="•"/>
              <a:defRPr strike="noStrike" u="none" b="0" cap="none" baseline="0" sz="1400" i="0">
                <a:solidFill>
                  <a:schemeClr val="dk1"/>
                </a:solidFill>
                <a:latin typeface="Arial"/>
                <a:ea typeface="Arial"/>
                <a:cs typeface="Arial"/>
                <a:sym typeface="Arial"/>
              </a:defRPr>
            </a:lvl9pPr>
          </a:lstStyle>
          <a:p/>
        </p:txBody>
      </p:sp>
      <p:sp>
        <p:nvSpPr>
          <p:cNvPr id="228" name="Shape 228"/>
          <p:cNvSpPr txBox="1"/>
          <p:nvPr>
            <p:ph idx="10" type="dt"/>
          </p:nvPr>
        </p:nvSpPr>
        <p:spPr>
          <a:xfrm>
            <a:off y="6356350" x="457200"/>
            <a:ext cy="365125" cx="21335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229" name="Shape 229"/>
          <p:cNvSpPr txBox="1"/>
          <p:nvPr>
            <p:ph idx="11" type="ftr"/>
          </p:nvPr>
        </p:nvSpPr>
        <p:spPr>
          <a:xfrm>
            <a:off y="6356350" x="2667000"/>
            <a:ext cy="365125" cx="33527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230" name="Shape 230"/>
          <p:cNvSpPr txBox="1"/>
          <p:nvPr>
            <p:ph idx="12" type="sldNum"/>
          </p:nvPr>
        </p:nvSpPr>
        <p:spPr>
          <a:xfrm>
            <a:off y="6356350" x="7924800"/>
            <a:ext cy="365125" cx="762000"/>
          </a:xfrm>
          <a:prstGeom prst="rect">
            <a:avLst/>
          </a:prstGeom>
          <a:noFill/>
          <a:ln>
            <a:noFill/>
          </a:ln>
        </p:spPr>
        <p:txBody>
          <a:bodyPr bIns="91425" rIns="91425" lIns="91425" tIns="91425" anchor="b" anchorCtr="0"/>
          <a:lstStyle>
            <a:lvl1pPr algn="r" rtl="0" marR="0" indent="0" marL="0">
              <a:defRPr strike="noStrike" u="none" b="0" cap="none" baseline="0" sz="1200" i="0">
                <a:solidFill>
                  <a:srgbClr val="045C75"/>
                </a:solidFil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61" r:id="rId4"/>
    <p:sldLayoutId id="2147483662"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242" name="Shape 242"/>
        <p:cNvGrpSpPr/>
        <p:nvPr/>
      </p:nvGrpSpPr>
      <p:grpSpPr>
        <a:xfrm>
          <a:off y="0" x="0"/>
          <a:ext cy="0" cx="0"/>
          <a:chOff y="0" x="0"/>
          <a:chExt cy="0" cx="0"/>
        </a:xfrm>
      </p:grpSpPr>
      <p:sp>
        <p:nvSpPr>
          <p:cNvPr id="243" name="Shape 243"/>
          <p:cNvSpPr/>
          <p:nvPr/>
        </p:nvSpPr>
        <p:spPr>
          <a:xfrm>
            <a:off y="-7937" x="-9525"/>
            <a:ext cy="1041400" cx="9163050"/>
          </a:xfrm>
          <a:custGeom>
            <a:pathLst>
              <a:path w="5772" extrusionOk="0" h="656">
                <a:moveTo>
                  <a:pt y="2" x="6"/>
                </a:moveTo>
                <a:lnTo>
                  <a:pt y="0" x="2542"/>
                </a:lnTo>
                <a:cubicBezTo>
                  <a:pt y="101" x="2746"/>
                  <a:pt y="367" x="3828"/>
                  <a:pt y="367" x="4374"/>
                </a:cubicBezTo>
                <a:cubicBezTo>
                  <a:pt y="367" x="4920"/>
                  <a:pt y="152" x="5526"/>
                  <a:pt y="55" x="5766"/>
                </a:cubicBezTo>
                <a:lnTo>
                  <a:pt y="213" x="5772"/>
                </a:lnTo>
                <a:cubicBezTo>
                  <a:pt y="257" x="5670"/>
                  <a:pt y="441" x="5016"/>
                  <a:pt y="439" x="4302"/>
                </a:cubicBezTo>
                <a:cubicBezTo>
                  <a:pt y="437" x="3588"/>
                  <a:pt y="165" x="2205"/>
                  <a:pt y="201" x="1488"/>
                </a:cubicBezTo>
                <a:cubicBezTo>
                  <a:pt y="209" x="750"/>
                  <a:pt y="482" x="270"/>
                  <a:pt y="656" x="0"/>
                </a:cubicBezTo>
                <a:lnTo>
                  <a:pt y="2" x="6"/>
                </a:lnTo>
                <a:close/>
              </a:path>
            </a:pathLst>
          </a:custGeom>
          <a:gradFill>
            <a:gsLst>
              <a:gs pos="0">
                <a:srgbClr val="0079AF">
                  <a:alpha val="44705"/>
                </a:srgbClr>
              </a:gs>
              <a:gs pos="100000">
                <a:srgbClr val="00EBF8">
                  <a:alpha val="54901"/>
                </a:srgbClr>
              </a:gs>
            </a:gsLst>
            <a:lin ang="5400000" scaled="0"/>
          </a:gradFill>
          <a:ln>
            <a:noFill/>
          </a:ln>
        </p:spPr>
        <p:txBody>
          <a:bodyPr bIns="45700" rIns="91425" lIns="91425" tIns="45700" anchor="t" anchorCtr="0">
            <a:noAutofit/>
          </a:bodyPr>
          <a:lstStyle/>
          <a:p/>
        </p:txBody>
      </p:sp>
      <p:sp>
        <p:nvSpPr>
          <p:cNvPr id="244" name="Shape 244"/>
          <p:cNvSpPr/>
          <p:nvPr/>
        </p:nvSpPr>
        <p:spPr>
          <a:xfrm>
            <a:off y="-7937" x="4381500"/>
            <a:ext cy="638174" cx="4762500"/>
          </a:xfrm>
          <a:custGeom>
            <a:pathLst>
              <a:path w="3000" extrusionOk="0" h="595">
                <a:moveTo>
                  <a:pt y="0" x="0"/>
                </a:moveTo>
                <a:cubicBezTo>
                  <a:pt y="102" x="174"/>
                  <a:pt y="533" x="1168"/>
                  <a:pt y="564" x="1668"/>
                </a:cubicBezTo>
                <a:cubicBezTo>
                  <a:pt y="595" x="2168"/>
                  <a:pt y="279" x="2778"/>
                  <a:pt y="186" x="3000"/>
                </a:cubicBezTo>
                <a:lnTo>
                  <a:pt y="6" x="3000"/>
                </a:lnTo>
                <a:lnTo>
                  <a:pt y="0" x="0"/>
                </a:lnTo>
                <a:close/>
              </a:path>
            </a:pathLst>
          </a:custGeom>
          <a:gradFill>
            <a:gsLst>
              <a:gs pos="0">
                <a:srgbClr val="00ADB6"/>
              </a:gs>
              <a:gs pos="80000">
                <a:srgbClr val="009BE5"/>
              </a:gs>
              <a:gs pos="100000">
                <a:srgbClr val="009BE5"/>
              </a:gs>
            </a:gsLst>
            <a:lin ang="5400000" scaled="0"/>
          </a:gradFill>
          <a:ln>
            <a:noFill/>
          </a:ln>
        </p:spPr>
        <p:txBody>
          <a:bodyPr bIns="45700" rIns="91425" lIns="91425" tIns="45700" anchor="t" anchorCtr="0">
            <a:noAutofit/>
          </a:bodyPr>
          <a:lstStyle/>
          <a:p/>
        </p:txBody>
      </p:sp>
      <p:grpSp>
        <p:nvGrpSpPr>
          <p:cNvPr id="245" name="Shape 245"/>
          <p:cNvGrpSpPr/>
          <p:nvPr/>
        </p:nvGrpSpPr>
        <p:grpSpPr>
          <a:xfrm>
            <a:off y="-24383" x="-29291"/>
            <a:ext cy="1048511" cx="9179385"/>
            <a:chOff y="0" x="0"/>
            <a:chExt cy="2147483647" cx="2147483646"/>
          </a:xfrm>
        </p:grpSpPr>
        <p:grpSp>
          <p:nvGrpSpPr>
            <p:cNvPr id="246" name="Shape 246"/>
            <p:cNvGrpSpPr/>
            <p:nvPr/>
          </p:nvGrpSpPr>
          <p:grpSpPr>
            <a:xfrm>
              <a:off y="0" x="0"/>
              <a:ext cy="2147483647" cx="2143205236"/>
              <a:chOff y="0" x="0"/>
              <a:chExt cy="2147483647" cx="2147483646"/>
            </a:xfrm>
          </p:grpSpPr>
          <p:pic>
            <p:nvPicPr>
              <p:cNvPr id="247" name="Shape 247"/>
              <p:cNvPicPr preferRelativeResize="0"/>
              <p:nvPr/>
            </p:nvPicPr>
            <p:blipFill>
              <a:blip r:embed="rId2"/>
              <a:stretch>
                <a:fillRect/>
              </a:stretch>
            </p:blipFill>
            <p:spPr>
              <a:xfrm>
                <a:off y="0" x="5437216"/>
                <a:ext cy="2147483647" cx="2142046430"/>
              </a:xfrm>
              <a:prstGeom prst="rect">
                <a:avLst/>
              </a:prstGeom>
            </p:spPr>
          </p:pic>
          <p:sp>
            <p:nvSpPr>
              <p:cNvPr id="248" name="Shape 248"/>
              <p:cNvSpPr txBox="1"/>
              <p:nvPr/>
            </p:nvSpPr>
            <p:spPr>
              <a:xfrm>
                <a:off y="915194434" x="0"/>
                <a:ext cy="0" cx="0"/>
              </a:xfrm>
              <a:prstGeom prst="rect">
                <a:avLst/>
              </a:prstGeom>
              <a:noFill/>
              <a:ln>
                <a:noFill/>
              </a:ln>
            </p:spPr>
            <p:txBody>
              <a:bodyPr bIns="45700" rIns="91425" lIns="91425" tIns="45700" anchor="t" anchorCtr="0">
                <a:noAutofit/>
              </a:bodyPr>
              <a:lstStyle/>
              <a:p/>
            </p:txBody>
          </p:sp>
        </p:grpSp>
        <p:grpSp>
          <p:nvGrpSpPr>
            <p:cNvPr id="249" name="Shape 249"/>
            <p:cNvGrpSpPr/>
            <p:nvPr/>
          </p:nvGrpSpPr>
          <p:grpSpPr>
            <a:xfrm>
              <a:off y="149824201" x="1772611"/>
              <a:ext cy="1860319914" cx="2145711035"/>
              <a:chOff y="0" x="0"/>
              <a:chExt cy="2147483647" cx="2147483647"/>
            </a:xfrm>
          </p:grpSpPr>
          <p:pic>
            <p:nvPicPr>
              <p:cNvPr id="250" name="Shape 250"/>
              <p:cNvPicPr preferRelativeResize="0"/>
              <p:nvPr/>
            </p:nvPicPr>
            <p:blipFill>
              <a:blip r:embed="rId3"/>
              <a:stretch>
                <a:fillRect/>
              </a:stretch>
            </p:blipFill>
            <p:spPr>
              <a:xfrm>
                <a:off y="0" x="3656791"/>
                <a:ext cy="2147483647" cx="2143826855"/>
              </a:xfrm>
              <a:prstGeom prst="rect">
                <a:avLst/>
              </a:prstGeom>
            </p:spPr>
          </p:pic>
          <p:sp>
            <p:nvSpPr>
              <p:cNvPr id="251" name="Shape 251"/>
              <p:cNvSpPr txBox="1"/>
              <p:nvPr/>
            </p:nvSpPr>
            <p:spPr>
              <a:xfrm>
                <a:off y="1057331347" x="0"/>
                <a:ext cy="0" cx="0"/>
              </a:xfrm>
              <a:prstGeom prst="rect">
                <a:avLst/>
              </a:prstGeom>
              <a:noFill/>
              <a:ln>
                <a:noFill/>
              </a:ln>
            </p:spPr>
            <p:txBody>
              <a:bodyPr bIns="45700" rIns="91425" lIns="91425" tIns="45700" anchor="t" anchorCtr="0">
                <a:noAutofit/>
              </a:bodyPr>
              <a:lstStyle/>
              <a:p/>
            </p:txBody>
          </p:sp>
        </p:grpSp>
      </p:grpSp>
      <p:sp>
        <p:nvSpPr>
          <p:cNvPr id="252" name="Shape 252"/>
          <p:cNvSpPr txBox="1"/>
          <p:nvPr>
            <p:ph type="title"/>
          </p:nvPr>
        </p:nvSpPr>
        <p:spPr>
          <a:xfrm>
            <a:off y="704850" x="457200"/>
            <a:ext cy="1143000" cx="82296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1pPr>
            <a:lvl2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5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5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5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5000" i="0">
                <a:solidFill>
                  <a:schemeClr val="dk2"/>
                </a:solidFill>
                <a:latin typeface="Calibri"/>
                <a:ea typeface="Calibri"/>
                <a:cs typeface="Calibri"/>
                <a:sym typeface="Calibri"/>
              </a:defRPr>
            </a:lvl9pPr>
          </a:lstStyle>
          <a:p/>
        </p:txBody>
      </p:sp>
      <p:sp>
        <p:nvSpPr>
          <p:cNvPr id="253" name="Shape 253"/>
          <p:cNvSpPr txBox="1"/>
          <p:nvPr>
            <p:ph idx="1" type="body"/>
          </p:nvPr>
        </p:nvSpPr>
        <p:spPr>
          <a:xfrm>
            <a:off y="1935161" x="457200"/>
            <a:ext cy="4389436" cx="8229600"/>
          </a:xfrm>
          <a:prstGeom prst="rect">
            <a:avLst/>
          </a:prstGeom>
          <a:noFill/>
          <a:ln>
            <a:noFill/>
          </a:ln>
        </p:spPr>
        <p:txBody>
          <a:bodyPr bIns="91425" rIns="91425" lIns="91425" tIns="91425" anchor="t" anchorCtr="0"/>
          <a:lstStyle>
            <a:lvl1pPr algn="l" rtl="0" marR="0" indent="-177800" marL="273050">
              <a:spcBef>
                <a:spcPts val="520"/>
              </a:spcBef>
              <a:spcAft>
                <a:spcPts val="0"/>
              </a:spcAft>
              <a:buClr>
                <a:srgbClr val="0BD0D9"/>
              </a:buClr>
              <a:buFont typeface="Arial"/>
              <a:buChar char="•"/>
              <a:defRPr strike="noStrike" u="none" b="0" cap="none" baseline="0" sz="2600" i="0">
                <a:solidFill>
                  <a:schemeClr val="dk1"/>
                </a:solidFill>
                <a:latin typeface="Arial"/>
                <a:ea typeface="Arial"/>
                <a:cs typeface="Arial"/>
                <a:sym typeface="Arial"/>
              </a:defRPr>
            </a:lvl1pPr>
            <a:lvl2pPr algn="l" rtl="0" marR="0" indent="-169862" marL="639763">
              <a:spcBef>
                <a:spcPts val="480"/>
              </a:spcBef>
              <a:spcAft>
                <a:spcPts val="0"/>
              </a:spcAft>
              <a:buClr>
                <a:schemeClr val="accent1"/>
              </a:buClr>
              <a:buFont typeface="Arial"/>
              <a:buChar char="•"/>
              <a:defRPr strike="noStrike" u="none" b="0" cap="none" baseline="0" sz="2400" i="0">
                <a:solidFill>
                  <a:schemeClr val="dk1"/>
                </a:solidFill>
                <a:latin typeface="Arial"/>
                <a:ea typeface="Arial"/>
                <a:cs typeface="Arial"/>
                <a:sym typeface="Arial"/>
              </a:defRPr>
            </a:lvl2pPr>
            <a:lvl3pPr algn="l" rtl="0" marR="0" indent="-196850" marL="914400">
              <a:spcBef>
                <a:spcPts val="420"/>
              </a:spcBef>
              <a:spcAft>
                <a:spcPts val="0"/>
              </a:spcAft>
              <a:buClr>
                <a:schemeClr val="accent2"/>
              </a:buClr>
              <a:buFont typeface="Arial"/>
              <a:buChar char="•"/>
              <a:defRPr strike="noStrike" u="none" b="0" cap="none" baseline="0" sz="2100" i="0">
                <a:solidFill>
                  <a:schemeClr val="dk1"/>
                </a:solidFill>
                <a:latin typeface="Arial"/>
                <a:ea typeface="Arial"/>
                <a:cs typeface="Arial"/>
                <a:sym typeface="Arial"/>
              </a:defRPr>
            </a:lvl3pPr>
            <a:lvl4pPr algn="l" rtl="0" marR="0" indent="-158750" marL="1187450">
              <a:spcBef>
                <a:spcPts val="400"/>
              </a:spcBef>
              <a:spcAft>
                <a:spcPts val="0"/>
              </a:spcAft>
              <a:buClr>
                <a:srgbClr val="0BD0D9"/>
              </a:buClr>
              <a:buFont typeface="Arial"/>
              <a:buChar char="•"/>
              <a:defRPr strike="noStrike" u="none" b="0" cap="none" baseline="0" sz="2000" i="0">
                <a:solidFill>
                  <a:schemeClr val="dk1"/>
                </a:solidFill>
                <a:latin typeface="Arial"/>
                <a:ea typeface="Arial"/>
                <a:cs typeface="Arial"/>
                <a:sym typeface="Arial"/>
              </a:defRPr>
            </a:lvl4pPr>
            <a:lvl5pPr algn="l" rtl="0" marR="0" indent="-166687" marL="1462088">
              <a:spcBef>
                <a:spcPts val="400"/>
              </a:spcBef>
              <a:spcAft>
                <a:spcPts val="0"/>
              </a:spcAft>
              <a:buClr>
                <a:srgbClr val="10CF9B"/>
              </a:buClr>
              <a:buFont typeface="Arial"/>
              <a:buChar char="•"/>
              <a:defRPr strike="noStrike" u="none" b="0" cap="none" baseline="0" sz="2000" i="0">
                <a:solidFill>
                  <a:schemeClr val="dk1"/>
                </a:solidFill>
                <a:latin typeface="Arial"/>
                <a:ea typeface="Arial"/>
                <a:cs typeface="Arial"/>
                <a:sym typeface="Arial"/>
              </a:defRPr>
            </a:lvl5pPr>
            <a:lvl6pPr algn="l" rtl="0" marR="0" indent="-159385" marL="1737360">
              <a:spcBef>
                <a:spcPts val="360"/>
              </a:spcBef>
              <a:buClr>
                <a:schemeClr val="accent5"/>
              </a:buClr>
              <a:buFont typeface="Arial"/>
              <a:buChar char="•"/>
              <a:defRPr strike="noStrike" u="none" b="0" cap="none" baseline="0" sz="1800" i="0">
                <a:solidFill>
                  <a:schemeClr val="dk1"/>
                </a:solidFill>
                <a:latin typeface="Arial"/>
                <a:ea typeface="Arial"/>
                <a:cs typeface="Arial"/>
                <a:sym typeface="Arial"/>
              </a:defRPr>
            </a:lvl6pPr>
            <a:lvl7pPr algn="l" rtl="0" marR="0" indent="-145414" marL="1920240">
              <a:spcBef>
                <a:spcPts val="320"/>
              </a:spcBef>
              <a:buClr>
                <a:schemeClr val="accent6"/>
              </a:buClr>
              <a:buFont typeface="Arial"/>
              <a:buChar char="•"/>
              <a:defRPr strike="noStrike" u="none" b="0" cap="none" baseline="0" sz="1600" i="0">
                <a:solidFill>
                  <a:schemeClr val="dk1"/>
                </a:solidFill>
                <a:latin typeface="Arial"/>
                <a:ea typeface="Arial"/>
                <a:cs typeface="Arial"/>
                <a:sym typeface="Arial"/>
              </a:defRPr>
            </a:lvl7pPr>
            <a:lvl8pPr algn="l" rtl="0" marR="0" indent="-127635" marL="2194560">
              <a:spcBef>
                <a:spcPts val="320"/>
              </a:spcBef>
              <a:buClr>
                <a:schemeClr val="dk2"/>
              </a:buClr>
              <a:buFont typeface="Arial"/>
              <a:buChar char="•"/>
              <a:defRPr strike="noStrike" u="none" b="0" cap="none" baseline="0" sz="1600" i="0">
                <a:solidFill>
                  <a:schemeClr val="dk1"/>
                </a:solidFill>
                <a:latin typeface="Arial"/>
                <a:ea typeface="Arial"/>
                <a:cs typeface="Arial"/>
                <a:sym typeface="Arial"/>
              </a:defRPr>
            </a:lvl8pPr>
            <a:lvl9pPr algn="l" rtl="0" marR="0" indent="-128904" marL="2468880">
              <a:spcBef>
                <a:spcPts val="280"/>
              </a:spcBef>
              <a:buClr>
                <a:schemeClr val="dk2"/>
              </a:buClr>
              <a:buFont typeface="Arial"/>
              <a:buChar char="•"/>
              <a:defRPr strike="noStrike" u="none" b="0" cap="none" baseline="0" sz="1400" i="0">
                <a:solidFill>
                  <a:schemeClr val="dk1"/>
                </a:solidFill>
                <a:latin typeface="Arial"/>
                <a:ea typeface="Arial"/>
                <a:cs typeface="Arial"/>
                <a:sym typeface="Arial"/>
              </a:defRPr>
            </a:lvl9pPr>
          </a:lstStyle>
          <a:p/>
        </p:txBody>
      </p:sp>
      <p:sp>
        <p:nvSpPr>
          <p:cNvPr id="254" name="Shape 254"/>
          <p:cNvSpPr txBox="1"/>
          <p:nvPr>
            <p:ph idx="10" type="dt"/>
          </p:nvPr>
        </p:nvSpPr>
        <p:spPr>
          <a:xfrm>
            <a:off y="6356350" x="457200"/>
            <a:ext cy="365125" cx="21335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255" name="Shape 255"/>
          <p:cNvSpPr txBox="1"/>
          <p:nvPr>
            <p:ph idx="11" type="ftr"/>
          </p:nvPr>
        </p:nvSpPr>
        <p:spPr>
          <a:xfrm>
            <a:off y="6356350" x="2667000"/>
            <a:ext cy="365125" cx="33527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256" name="Shape 256"/>
          <p:cNvSpPr txBox="1"/>
          <p:nvPr>
            <p:ph idx="12" type="sldNum"/>
          </p:nvPr>
        </p:nvSpPr>
        <p:spPr>
          <a:xfrm>
            <a:off y="6356350" x="7924800"/>
            <a:ext cy="365125" cx="762000"/>
          </a:xfrm>
          <a:prstGeom prst="rect">
            <a:avLst/>
          </a:prstGeom>
          <a:noFill/>
          <a:ln>
            <a:noFill/>
          </a:ln>
        </p:spPr>
        <p:txBody>
          <a:bodyPr bIns="91425" rIns="91425" lIns="91425" tIns="91425" anchor="b" anchorCtr="0"/>
          <a:lstStyle>
            <a:lvl1pPr algn="r" rtl="0" marR="0" indent="0" marL="0">
              <a:defRPr strike="noStrike" u="none" b="0" cap="none" baseline="0" sz="1200" i="0">
                <a:solidFill>
                  <a:srgbClr val="045C75"/>
                </a:solidFil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63" r:id="rId4"/>
    <p:sldLayoutId id="2147483664"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269" name="Shape 269"/>
        <p:cNvGrpSpPr/>
        <p:nvPr/>
      </p:nvGrpSpPr>
      <p:grpSpPr>
        <a:xfrm>
          <a:off y="0" x="0"/>
          <a:ext cy="0" cx="0"/>
          <a:chOff y="0" x="0"/>
          <a:chExt cy="0" cx="0"/>
        </a:xfrm>
      </p:grpSpPr>
      <p:sp>
        <p:nvSpPr>
          <p:cNvPr id="270" name="Shape 270"/>
          <p:cNvSpPr/>
          <p:nvPr/>
        </p:nvSpPr>
        <p:spPr>
          <a:xfrm>
            <a:off y="-7937" x="-9525"/>
            <a:ext cy="1041400" cx="9163050"/>
          </a:xfrm>
          <a:custGeom>
            <a:pathLst>
              <a:path w="5772" extrusionOk="0" h="656">
                <a:moveTo>
                  <a:pt y="2" x="6"/>
                </a:moveTo>
                <a:lnTo>
                  <a:pt y="0" x="2542"/>
                </a:lnTo>
                <a:cubicBezTo>
                  <a:pt y="101" x="2746"/>
                  <a:pt y="367" x="3828"/>
                  <a:pt y="367" x="4374"/>
                </a:cubicBezTo>
                <a:cubicBezTo>
                  <a:pt y="367" x="4920"/>
                  <a:pt y="152" x="5526"/>
                  <a:pt y="55" x="5766"/>
                </a:cubicBezTo>
                <a:lnTo>
                  <a:pt y="213" x="5772"/>
                </a:lnTo>
                <a:cubicBezTo>
                  <a:pt y="257" x="5670"/>
                  <a:pt y="441" x="5016"/>
                  <a:pt y="439" x="4302"/>
                </a:cubicBezTo>
                <a:cubicBezTo>
                  <a:pt y="437" x="3588"/>
                  <a:pt y="165" x="2205"/>
                  <a:pt y="201" x="1488"/>
                </a:cubicBezTo>
                <a:cubicBezTo>
                  <a:pt y="209" x="750"/>
                  <a:pt y="482" x="270"/>
                  <a:pt y="656" x="0"/>
                </a:cubicBezTo>
                <a:lnTo>
                  <a:pt y="2" x="6"/>
                </a:lnTo>
                <a:close/>
              </a:path>
            </a:pathLst>
          </a:custGeom>
          <a:gradFill>
            <a:gsLst>
              <a:gs pos="0">
                <a:srgbClr val="0079AF">
                  <a:alpha val="44705"/>
                </a:srgbClr>
              </a:gs>
              <a:gs pos="100000">
                <a:srgbClr val="00EBF8">
                  <a:alpha val="54901"/>
                </a:srgbClr>
              </a:gs>
            </a:gsLst>
            <a:lin ang="5400000" scaled="0"/>
          </a:gradFill>
          <a:ln>
            <a:noFill/>
          </a:ln>
        </p:spPr>
        <p:txBody>
          <a:bodyPr bIns="45700" rIns="91425" lIns="91425" tIns="45700" anchor="t" anchorCtr="0">
            <a:noAutofit/>
          </a:bodyPr>
          <a:lstStyle/>
          <a:p/>
        </p:txBody>
      </p:sp>
      <p:sp>
        <p:nvSpPr>
          <p:cNvPr id="271" name="Shape 271"/>
          <p:cNvSpPr/>
          <p:nvPr/>
        </p:nvSpPr>
        <p:spPr>
          <a:xfrm>
            <a:off y="-7937" x="4381500"/>
            <a:ext cy="638174" cx="4762500"/>
          </a:xfrm>
          <a:custGeom>
            <a:pathLst>
              <a:path w="3000" extrusionOk="0" h="595">
                <a:moveTo>
                  <a:pt y="0" x="0"/>
                </a:moveTo>
                <a:cubicBezTo>
                  <a:pt y="102" x="174"/>
                  <a:pt y="533" x="1168"/>
                  <a:pt y="564" x="1668"/>
                </a:cubicBezTo>
                <a:cubicBezTo>
                  <a:pt y="595" x="2168"/>
                  <a:pt y="279" x="2778"/>
                  <a:pt y="186" x="3000"/>
                </a:cubicBezTo>
                <a:lnTo>
                  <a:pt y="6" x="3000"/>
                </a:lnTo>
                <a:lnTo>
                  <a:pt y="0" x="0"/>
                </a:lnTo>
                <a:close/>
              </a:path>
            </a:pathLst>
          </a:custGeom>
          <a:gradFill>
            <a:gsLst>
              <a:gs pos="0">
                <a:srgbClr val="00ADB6"/>
              </a:gs>
              <a:gs pos="80000">
                <a:srgbClr val="009BE5"/>
              </a:gs>
              <a:gs pos="100000">
                <a:srgbClr val="009BE5"/>
              </a:gs>
            </a:gsLst>
            <a:lin ang="5400000" scaled="0"/>
          </a:gradFill>
          <a:ln>
            <a:noFill/>
          </a:ln>
        </p:spPr>
        <p:txBody>
          <a:bodyPr bIns="45700" rIns="91425" lIns="91425" tIns="45700" anchor="t" anchorCtr="0">
            <a:noAutofit/>
          </a:bodyPr>
          <a:lstStyle/>
          <a:p/>
        </p:txBody>
      </p:sp>
      <p:grpSp>
        <p:nvGrpSpPr>
          <p:cNvPr id="272" name="Shape 272"/>
          <p:cNvGrpSpPr/>
          <p:nvPr/>
        </p:nvGrpSpPr>
        <p:grpSpPr>
          <a:xfrm>
            <a:off y="-24383" x="-29291"/>
            <a:ext cy="1048511" cx="9179385"/>
            <a:chOff y="0" x="0"/>
            <a:chExt cy="2147483647" cx="2147483646"/>
          </a:xfrm>
        </p:grpSpPr>
        <p:grpSp>
          <p:nvGrpSpPr>
            <p:cNvPr id="273" name="Shape 273"/>
            <p:cNvGrpSpPr/>
            <p:nvPr/>
          </p:nvGrpSpPr>
          <p:grpSpPr>
            <a:xfrm>
              <a:off y="0" x="0"/>
              <a:ext cy="2147483647" cx="2143205236"/>
              <a:chOff y="0" x="0"/>
              <a:chExt cy="2147483647" cx="2147483646"/>
            </a:xfrm>
          </p:grpSpPr>
          <p:pic>
            <p:nvPicPr>
              <p:cNvPr id="274" name="Shape 274"/>
              <p:cNvPicPr preferRelativeResize="0"/>
              <p:nvPr/>
            </p:nvPicPr>
            <p:blipFill>
              <a:blip r:embed="rId2"/>
              <a:stretch>
                <a:fillRect/>
              </a:stretch>
            </p:blipFill>
            <p:spPr>
              <a:xfrm>
                <a:off y="0" x="5437216"/>
                <a:ext cy="2147483647" cx="2142046430"/>
              </a:xfrm>
              <a:prstGeom prst="rect">
                <a:avLst/>
              </a:prstGeom>
            </p:spPr>
          </p:pic>
          <p:sp>
            <p:nvSpPr>
              <p:cNvPr id="275" name="Shape 275"/>
              <p:cNvSpPr txBox="1"/>
              <p:nvPr/>
            </p:nvSpPr>
            <p:spPr>
              <a:xfrm>
                <a:off y="915194434" x="0"/>
                <a:ext cy="0" cx="0"/>
              </a:xfrm>
              <a:prstGeom prst="rect">
                <a:avLst/>
              </a:prstGeom>
              <a:noFill/>
              <a:ln>
                <a:noFill/>
              </a:ln>
            </p:spPr>
            <p:txBody>
              <a:bodyPr bIns="45700" rIns="91425" lIns="91425" tIns="45700" anchor="t" anchorCtr="0">
                <a:noAutofit/>
              </a:bodyPr>
              <a:lstStyle/>
              <a:p/>
            </p:txBody>
          </p:sp>
        </p:grpSp>
        <p:grpSp>
          <p:nvGrpSpPr>
            <p:cNvPr id="276" name="Shape 276"/>
            <p:cNvGrpSpPr/>
            <p:nvPr/>
          </p:nvGrpSpPr>
          <p:grpSpPr>
            <a:xfrm>
              <a:off y="149824201" x="1772611"/>
              <a:ext cy="1860319914" cx="2145711035"/>
              <a:chOff y="0" x="0"/>
              <a:chExt cy="2147483647" cx="2147483647"/>
            </a:xfrm>
          </p:grpSpPr>
          <p:pic>
            <p:nvPicPr>
              <p:cNvPr id="277" name="Shape 277"/>
              <p:cNvPicPr preferRelativeResize="0"/>
              <p:nvPr/>
            </p:nvPicPr>
            <p:blipFill>
              <a:blip r:embed="rId3"/>
              <a:stretch>
                <a:fillRect/>
              </a:stretch>
            </p:blipFill>
            <p:spPr>
              <a:xfrm>
                <a:off y="0" x="3656791"/>
                <a:ext cy="2147483647" cx="2143826855"/>
              </a:xfrm>
              <a:prstGeom prst="rect">
                <a:avLst/>
              </a:prstGeom>
            </p:spPr>
          </p:pic>
          <p:sp>
            <p:nvSpPr>
              <p:cNvPr id="278" name="Shape 278"/>
              <p:cNvSpPr txBox="1"/>
              <p:nvPr/>
            </p:nvSpPr>
            <p:spPr>
              <a:xfrm>
                <a:off y="1057331347" x="0"/>
                <a:ext cy="0" cx="0"/>
              </a:xfrm>
              <a:prstGeom prst="rect">
                <a:avLst/>
              </a:prstGeom>
              <a:noFill/>
              <a:ln>
                <a:noFill/>
              </a:ln>
            </p:spPr>
            <p:txBody>
              <a:bodyPr bIns="45700" rIns="91425" lIns="91425" tIns="45700" anchor="t" anchorCtr="0">
                <a:noAutofit/>
              </a:bodyPr>
              <a:lstStyle/>
              <a:p/>
            </p:txBody>
          </p:sp>
        </p:grpSp>
      </p:grpSp>
      <p:sp>
        <p:nvSpPr>
          <p:cNvPr id="279" name="Shape 279"/>
          <p:cNvSpPr txBox="1"/>
          <p:nvPr>
            <p:ph type="title"/>
          </p:nvPr>
        </p:nvSpPr>
        <p:spPr>
          <a:xfrm>
            <a:off y="704850" x="457200"/>
            <a:ext cy="1143000" cx="82296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1pPr>
            <a:lvl2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5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5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5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5000" i="0">
                <a:solidFill>
                  <a:schemeClr val="dk2"/>
                </a:solidFill>
                <a:latin typeface="Calibri"/>
                <a:ea typeface="Calibri"/>
                <a:cs typeface="Calibri"/>
                <a:sym typeface="Calibri"/>
              </a:defRPr>
            </a:lvl9pPr>
          </a:lstStyle>
          <a:p/>
        </p:txBody>
      </p:sp>
      <p:sp>
        <p:nvSpPr>
          <p:cNvPr id="280" name="Shape 280"/>
          <p:cNvSpPr txBox="1"/>
          <p:nvPr>
            <p:ph idx="1" type="body"/>
          </p:nvPr>
        </p:nvSpPr>
        <p:spPr>
          <a:xfrm>
            <a:off y="1935161" x="457200"/>
            <a:ext cy="4389436" cx="8229600"/>
          </a:xfrm>
          <a:prstGeom prst="rect">
            <a:avLst/>
          </a:prstGeom>
          <a:noFill/>
          <a:ln>
            <a:noFill/>
          </a:ln>
        </p:spPr>
        <p:txBody>
          <a:bodyPr bIns="91425" rIns="91425" lIns="91425" tIns="91425" anchor="t" anchorCtr="0"/>
          <a:lstStyle>
            <a:lvl1pPr algn="l" rtl="0" marR="0" indent="-177800" marL="273050">
              <a:spcBef>
                <a:spcPts val="520"/>
              </a:spcBef>
              <a:spcAft>
                <a:spcPts val="0"/>
              </a:spcAft>
              <a:buClr>
                <a:srgbClr val="0BD0D9"/>
              </a:buClr>
              <a:buFont typeface="Arial"/>
              <a:buChar char="•"/>
              <a:defRPr strike="noStrike" u="none" b="0" cap="none" baseline="0" sz="2600" i="0">
                <a:solidFill>
                  <a:schemeClr val="dk1"/>
                </a:solidFill>
                <a:latin typeface="Arial"/>
                <a:ea typeface="Arial"/>
                <a:cs typeface="Arial"/>
                <a:sym typeface="Arial"/>
              </a:defRPr>
            </a:lvl1pPr>
            <a:lvl2pPr algn="l" rtl="0" marR="0" indent="-169862" marL="639763">
              <a:spcBef>
                <a:spcPts val="480"/>
              </a:spcBef>
              <a:spcAft>
                <a:spcPts val="0"/>
              </a:spcAft>
              <a:buClr>
                <a:schemeClr val="accent1"/>
              </a:buClr>
              <a:buFont typeface="Arial"/>
              <a:buChar char="•"/>
              <a:defRPr strike="noStrike" u="none" b="0" cap="none" baseline="0" sz="2400" i="0">
                <a:solidFill>
                  <a:schemeClr val="dk1"/>
                </a:solidFill>
                <a:latin typeface="Arial"/>
                <a:ea typeface="Arial"/>
                <a:cs typeface="Arial"/>
                <a:sym typeface="Arial"/>
              </a:defRPr>
            </a:lvl2pPr>
            <a:lvl3pPr algn="l" rtl="0" marR="0" indent="-196850" marL="914400">
              <a:spcBef>
                <a:spcPts val="420"/>
              </a:spcBef>
              <a:spcAft>
                <a:spcPts val="0"/>
              </a:spcAft>
              <a:buClr>
                <a:schemeClr val="accent2"/>
              </a:buClr>
              <a:buFont typeface="Arial"/>
              <a:buChar char="•"/>
              <a:defRPr strike="noStrike" u="none" b="0" cap="none" baseline="0" sz="2100" i="0">
                <a:solidFill>
                  <a:schemeClr val="dk1"/>
                </a:solidFill>
                <a:latin typeface="Arial"/>
                <a:ea typeface="Arial"/>
                <a:cs typeface="Arial"/>
                <a:sym typeface="Arial"/>
              </a:defRPr>
            </a:lvl3pPr>
            <a:lvl4pPr algn="l" rtl="0" marR="0" indent="-158750" marL="1187450">
              <a:spcBef>
                <a:spcPts val="400"/>
              </a:spcBef>
              <a:spcAft>
                <a:spcPts val="0"/>
              </a:spcAft>
              <a:buClr>
                <a:srgbClr val="0BD0D9"/>
              </a:buClr>
              <a:buFont typeface="Arial"/>
              <a:buChar char="•"/>
              <a:defRPr strike="noStrike" u="none" b="0" cap="none" baseline="0" sz="2000" i="0">
                <a:solidFill>
                  <a:schemeClr val="dk1"/>
                </a:solidFill>
                <a:latin typeface="Arial"/>
                <a:ea typeface="Arial"/>
                <a:cs typeface="Arial"/>
                <a:sym typeface="Arial"/>
              </a:defRPr>
            </a:lvl4pPr>
            <a:lvl5pPr algn="l" rtl="0" marR="0" indent="-166687" marL="1462088">
              <a:spcBef>
                <a:spcPts val="400"/>
              </a:spcBef>
              <a:spcAft>
                <a:spcPts val="0"/>
              </a:spcAft>
              <a:buClr>
                <a:srgbClr val="10CF9B"/>
              </a:buClr>
              <a:buFont typeface="Arial"/>
              <a:buChar char="•"/>
              <a:defRPr strike="noStrike" u="none" b="0" cap="none" baseline="0" sz="2000" i="0">
                <a:solidFill>
                  <a:schemeClr val="dk1"/>
                </a:solidFill>
                <a:latin typeface="Arial"/>
                <a:ea typeface="Arial"/>
                <a:cs typeface="Arial"/>
                <a:sym typeface="Arial"/>
              </a:defRPr>
            </a:lvl5pPr>
            <a:lvl6pPr algn="l" rtl="0" marR="0" indent="-159385" marL="1737360">
              <a:spcBef>
                <a:spcPts val="360"/>
              </a:spcBef>
              <a:buClr>
                <a:schemeClr val="accent5"/>
              </a:buClr>
              <a:buFont typeface="Arial"/>
              <a:buChar char="•"/>
              <a:defRPr strike="noStrike" u="none" b="0" cap="none" baseline="0" sz="1800" i="0">
                <a:solidFill>
                  <a:schemeClr val="dk1"/>
                </a:solidFill>
                <a:latin typeface="Arial"/>
                <a:ea typeface="Arial"/>
                <a:cs typeface="Arial"/>
                <a:sym typeface="Arial"/>
              </a:defRPr>
            </a:lvl6pPr>
            <a:lvl7pPr algn="l" rtl="0" marR="0" indent="-145414" marL="1920240">
              <a:spcBef>
                <a:spcPts val="320"/>
              </a:spcBef>
              <a:buClr>
                <a:schemeClr val="accent6"/>
              </a:buClr>
              <a:buFont typeface="Arial"/>
              <a:buChar char="•"/>
              <a:defRPr strike="noStrike" u="none" b="0" cap="none" baseline="0" sz="1600" i="0">
                <a:solidFill>
                  <a:schemeClr val="dk1"/>
                </a:solidFill>
                <a:latin typeface="Arial"/>
                <a:ea typeface="Arial"/>
                <a:cs typeface="Arial"/>
                <a:sym typeface="Arial"/>
              </a:defRPr>
            </a:lvl7pPr>
            <a:lvl8pPr algn="l" rtl="0" marR="0" indent="-127635" marL="2194560">
              <a:spcBef>
                <a:spcPts val="320"/>
              </a:spcBef>
              <a:buClr>
                <a:schemeClr val="dk2"/>
              </a:buClr>
              <a:buFont typeface="Arial"/>
              <a:buChar char="•"/>
              <a:defRPr strike="noStrike" u="none" b="0" cap="none" baseline="0" sz="1600" i="0">
                <a:solidFill>
                  <a:schemeClr val="dk1"/>
                </a:solidFill>
                <a:latin typeface="Arial"/>
                <a:ea typeface="Arial"/>
                <a:cs typeface="Arial"/>
                <a:sym typeface="Arial"/>
              </a:defRPr>
            </a:lvl8pPr>
            <a:lvl9pPr algn="l" rtl="0" marR="0" indent="-128904" marL="2468880">
              <a:spcBef>
                <a:spcPts val="280"/>
              </a:spcBef>
              <a:buClr>
                <a:schemeClr val="dk2"/>
              </a:buClr>
              <a:buFont typeface="Arial"/>
              <a:buChar char="•"/>
              <a:defRPr strike="noStrike" u="none" b="0" cap="none" baseline="0" sz="1400" i="0">
                <a:solidFill>
                  <a:schemeClr val="dk1"/>
                </a:solidFill>
                <a:latin typeface="Arial"/>
                <a:ea typeface="Arial"/>
                <a:cs typeface="Arial"/>
                <a:sym typeface="Arial"/>
              </a:defRPr>
            </a:lvl9pPr>
          </a:lstStyle>
          <a:p/>
        </p:txBody>
      </p:sp>
      <p:sp>
        <p:nvSpPr>
          <p:cNvPr id="281" name="Shape 281"/>
          <p:cNvSpPr txBox="1"/>
          <p:nvPr>
            <p:ph idx="10" type="dt"/>
          </p:nvPr>
        </p:nvSpPr>
        <p:spPr>
          <a:xfrm>
            <a:off y="6356350" x="457200"/>
            <a:ext cy="365125" cx="21335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282" name="Shape 282"/>
          <p:cNvSpPr txBox="1"/>
          <p:nvPr>
            <p:ph idx="11" type="ftr"/>
          </p:nvPr>
        </p:nvSpPr>
        <p:spPr>
          <a:xfrm>
            <a:off y="6356350" x="2667000"/>
            <a:ext cy="365125" cx="33527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283" name="Shape 283"/>
          <p:cNvSpPr txBox="1"/>
          <p:nvPr>
            <p:ph idx="12" type="sldNum"/>
          </p:nvPr>
        </p:nvSpPr>
        <p:spPr>
          <a:xfrm>
            <a:off y="6356350" x="7924800"/>
            <a:ext cy="365125" cx="762000"/>
          </a:xfrm>
          <a:prstGeom prst="rect">
            <a:avLst/>
          </a:prstGeom>
          <a:noFill/>
          <a:ln>
            <a:noFill/>
          </a:ln>
        </p:spPr>
        <p:txBody>
          <a:bodyPr bIns="91425" rIns="91425" lIns="91425" tIns="91425" anchor="b" anchorCtr="0"/>
          <a:lstStyle>
            <a:lvl1pPr algn="r" rtl="0" marR="0" indent="0" marL="0">
              <a:defRPr strike="noStrike" u="none" b="0" cap="none" baseline="0" sz="1200" i="0">
                <a:solidFill>
                  <a:srgbClr val="045C75"/>
                </a:solidFil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65" r:id="rId4"/>
    <p:sldLayoutId id="2147483666"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296" name="Shape 296"/>
        <p:cNvGrpSpPr/>
        <p:nvPr/>
      </p:nvGrpSpPr>
      <p:grpSpPr>
        <a:xfrm>
          <a:off y="0" x="0"/>
          <a:ext cy="0" cx="0"/>
          <a:chOff y="0" x="0"/>
          <a:chExt cy="0" cx="0"/>
        </a:xfrm>
      </p:grpSpPr>
      <p:sp>
        <p:nvSpPr>
          <p:cNvPr id="297" name="Shape 297"/>
          <p:cNvSpPr/>
          <p:nvPr/>
        </p:nvSpPr>
        <p:spPr>
          <a:xfrm>
            <a:off y="-7937" x="-9525"/>
            <a:ext cy="1041400" cx="9163050"/>
          </a:xfrm>
          <a:custGeom>
            <a:pathLst>
              <a:path w="5772" extrusionOk="0" h="656">
                <a:moveTo>
                  <a:pt y="2" x="6"/>
                </a:moveTo>
                <a:lnTo>
                  <a:pt y="0" x="2542"/>
                </a:lnTo>
                <a:cubicBezTo>
                  <a:pt y="101" x="2746"/>
                  <a:pt y="367" x="3828"/>
                  <a:pt y="367" x="4374"/>
                </a:cubicBezTo>
                <a:cubicBezTo>
                  <a:pt y="367" x="4920"/>
                  <a:pt y="152" x="5526"/>
                  <a:pt y="55" x="5766"/>
                </a:cubicBezTo>
                <a:lnTo>
                  <a:pt y="213" x="5772"/>
                </a:lnTo>
                <a:cubicBezTo>
                  <a:pt y="257" x="5670"/>
                  <a:pt y="441" x="5016"/>
                  <a:pt y="439" x="4302"/>
                </a:cubicBezTo>
                <a:cubicBezTo>
                  <a:pt y="437" x="3588"/>
                  <a:pt y="165" x="2205"/>
                  <a:pt y="201" x="1488"/>
                </a:cubicBezTo>
                <a:cubicBezTo>
                  <a:pt y="209" x="750"/>
                  <a:pt y="482" x="270"/>
                  <a:pt y="656" x="0"/>
                </a:cubicBezTo>
                <a:lnTo>
                  <a:pt y="2" x="6"/>
                </a:lnTo>
                <a:close/>
              </a:path>
            </a:pathLst>
          </a:custGeom>
          <a:gradFill>
            <a:gsLst>
              <a:gs pos="0">
                <a:srgbClr val="0079AF">
                  <a:alpha val="44705"/>
                </a:srgbClr>
              </a:gs>
              <a:gs pos="100000">
                <a:srgbClr val="00EBF8">
                  <a:alpha val="54901"/>
                </a:srgbClr>
              </a:gs>
            </a:gsLst>
            <a:lin ang="5400000" scaled="0"/>
          </a:gradFill>
          <a:ln>
            <a:noFill/>
          </a:ln>
        </p:spPr>
        <p:txBody>
          <a:bodyPr bIns="45700" rIns="91425" lIns="91425" tIns="45700" anchor="t" anchorCtr="0">
            <a:noAutofit/>
          </a:bodyPr>
          <a:lstStyle/>
          <a:p/>
        </p:txBody>
      </p:sp>
      <p:sp>
        <p:nvSpPr>
          <p:cNvPr id="298" name="Shape 298"/>
          <p:cNvSpPr/>
          <p:nvPr/>
        </p:nvSpPr>
        <p:spPr>
          <a:xfrm>
            <a:off y="-7937" x="4381500"/>
            <a:ext cy="638174" cx="4762500"/>
          </a:xfrm>
          <a:custGeom>
            <a:pathLst>
              <a:path w="3000" extrusionOk="0" h="595">
                <a:moveTo>
                  <a:pt y="0" x="0"/>
                </a:moveTo>
                <a:cubicBezTo>
                  <a:pt y="102" x="174"/>
                  <a:pt y="533" x="1168"/>
                  <a:pt y="564" x="1668"/>
                </a:cubicBezTo>
                <a:cubicBezTo>
                  <a:pt y="595" x="2168"/>
                  <a:pt y="279" x="2778"/>
                  <a:pt y="186" x="3000"/>
                </a:cubicBezTo>
                <a:lnTo>
                  <a:pt y="6" x="3000"/>
                </a:lnTo>
                <a:lnTo>
                  <a:pt y="0" x="0"/>
                </a:lnTo>
                <a:close/>
              </a:path>
            </a:pathLst>
          </a:custGeom>
          <a:gradFill>
            <a:gsLst>
              <a:gs pos="0">
                <a:srgbClr val="00ADB6"/>
              </a:gs>
              <a:gs pos="80000">
                <a:srgbClr val="009BE5"/>
              </a:gs>
              <a:gs pos="100000">
                <a:srgbClr val="009BE5"/>
              </a:gs>
            </a:gsLst>
            <a:lin ang="5400000" scaled="0"/>
          </a:gradFill>
          <a:ln>
            <a:noFill/>
          </a:ln>
        </p:spPr>
        <p:txBody>
          <a:bodyPr bIns="45700" rIns="91425" lIns="91425" tIns="45700" anchor="t" anchorCtr="0">
            <a:noAutofit/>
          </a:bodyPr>
          <a:lstStyle/>
          <a:p/>
        </p:txBody>
      </p:sp>
      <p:grpSp>
        <p:nvGrpSpPr>
          <p:cNvPr id="299" name="Shape 299"/>
          <p:cNvGrpSpPr/>
          <p:nvPr/>
        </p:nvGrpSpPr>
        <p:grpSpPr>
          <a:xfrm>
            <a:off y="-24383" x="-29291"/>
            <a:ext cy="1048511" cx="9179385"/>
            <a:chOff y="0" x="0"/>
            <a:chExt cy="2147483647" cx="2147483646"/>
          </a:xfrm>
        </p:grpSpPr>
        <p:grpSp>
          <p:nvGrpSpPr>
            <p:cNvPr id="300" name="Shape 300"/>
            <p:cNvGrpSpPr/>
            <p:nvPr/>
          </p:nvGrpSpPr>
          <p:grpSpPr>
            <a:xfrm>
              <a:off y="0" x="0"/>
              <a:ext cy="2147483647" cx="2143205236"/>
              <a:chOff y="0" x="0"/>
              <a:chExt cy="2147483647" cx="2147483646"/>
            </a:xfrm>
          </p:grpSpPr>
          <p:pic>
            <p:nvPicPr>
              <p:cNvPr id="301" name="Shape 301"/>
              <p:cNvPicPr preferRelativeResize="0"/>
              <p:nvPr/>
            </p:nvPicPr>
            <p:blipFill>
              <a:blip r:embed="rId2"/>
              <a:stretch>
                <a:fillRect/>
              </a:stretch>
            </p:blipFill>
            <p:spPr>
              <a:xfrm>
                <a:off y="0" x="5437216"/>
                <a:ext cy="2147483647" cx="2142046430"/>
              </a:xfrm>
              <a:prstGeom prst="rect">
                <a:avLst/>
              </a:prstGeom>
            </p:spPr>
          </p:pic>
          <p:sp>
            <p:nvSpPr>
              <p:cNvPr id="302" name="Shape 302"/>
              <p:cNvSpPr txBox="1"/>
              <p:nvPr/>
            </p:nvSpPr>
            <p:spPr>
              <a:xfrm>
                <a:off y="915194434" x="0"/>
                <a:ext cy="0" cx="0"/>
              </a:xfrm>
              <a:prstGeom prst="rect">
                <a:avLst/>
              </a:prstGeom>
              <a:noFill/>
              <a:ln>
                <a:noFill/>
              </a:ln>
            </p:spPr>
            <p:txBody>
              <a:bodyPr bIns="45700" rIns="91425" lIns="91425" tIns="45700" anchor="t" anchorCtr="0">
                <a:noAutofit/>
              </a:bodyPr>
              <a:lstStyle/>
              <a:p/>
            </p:txBody>
          </p:sp>
        </p:grpSp>
        <p:grpSp>
          <p:nvGrpSpPr>
            <p:cNvPr id="303" name="Shape 303"/>
            <p:cNvGrpSpPr/>
            <p:nvPr/>
          </p:nvGrpSpPr>
          <p:grpSpPr>
            <a:xfrm>
              <a:off y="149824201" x="1772611"/>
              <a:ext cy="1860319914" cx="2145711035"/>
              <a:chOff y="0" x="0"/>
              <a:chExt cy="2147483647" cx="2147483647"/>
            </a:xfrm>
          </p:grpSpPr>
          <p:pic>
            <p:nvPicPr>
              <p:cNvPr id="304" name="Shape 304"/>
              <p:cNvPicPr preferRelativeResize="0"/>
              <p:nvPr/>
            </p:nvPicPr>
            <p:blipFill>
              <a:blip r:embed="rId3"/>
              <a:stretch>
                <a:fillRect/>
              </a:stretch>
            </p:blipFill>
            <p:spPr>
              <a:xfrm>
                <a:off y="0" x="3656791"/>
                <a:ext cy="2147483647" cx="2143826855"/>
              </a:xfrm>
              <a:prstGeom prst="rect">
                <a:avLst/>
              </a:prstGeom>
            </p:spPr>
          </p:pic>
          <p:sp>
            <p:nvSpPr>
              <p:cNvPr id="305" name="Shape 305"/>
              <p:cNvSpPr txBox="1"/>
              <p:nvPr/>
            </p:nvSpPr>
            <p:spPr>
              <a:xfrm>
                <a:off y="1057331347" x="0"/>
                <a:ext cy="0" cx="0"/>
              </a:xfrm>
              <a:prstGeom prst="rect">
                <a:avLst/>
              </a:prstGeom>
              <a:noFill/>
              <a:ln>
                <a:noFill/>
              </a:ln>
            </p:spPr>
            <p:txBody>
              <a:bodyPr bIns="45700" rIns="91425" lIns="91425" tIns="45700" anchor="t" anchorCtr="0">
                <a:noAutofit/>
              </a:bodyPr>
              <a:lstStyle/>
              <a:p/>
            </p:txBody>
          </p:sp>
        </p:grpSp>
      </p:grpSp>
      <p:sp>
        <p:nvSpPr>
          <p:cNvPr id="306" name="Shape 306"/>
          <p:cNvSpPr txBox="1"/>
          <p:nvPr>
            <p:ph type="title"/>
          </p:nvPr>
        </p:nvSpPr>
        <p:spPr>
          <a:xfrm>
            <a:off y="704850" x="457200"/>
            <a:ext cy="1143000" cx="82296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1pPr>
            <a:lvl2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5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5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5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5000" i="0">
                <a:solidFill>
                  <a:schemeClr val="dk2"/>
                </a:solidFill>
                <a:latin typeface="Calibri"/>
                <a:ea typeface="Calibri"/>
                <a:cs typeface="Calibri"/>
                <a:sym typeface="Calibri"/>
              </a:defRPr>
            </a:lvl9pPr>
          </a:lstStyle>
          <a:p/>
        </p:txBody>
      </p:sp>
      <p:sp>
        <p:nvSpPr>
          <p:cNvPr id="307" name="Shape 307"/>
          <p:cNvSpPr txBox="1"/>
          <p:nvPr>
            <p:ph idx="1" type="body"/>
          </p:nvPr>
        </p:nvSpPr>
        <p:spPr>
          <a:xfrm>
            <a:off y="1935161" x="457200"/>
            <a:ext cy="4389436" cx="8229600"/>
          </a:xfrm>
          <a:prstGeom prst="rect">
            <a:avLst/>
          </a:prstGeom>
          <a:noFill/>
          <a:ln>
            <a:noFill/>
          </a:ln>
        </p:spPr>
        <p:txBody>
          <a:bodyPr bIns="91425" rIns="91425" lIns="91425" tIns="91425" anchor="t" anchorCtr="0"/>
          <a:lstStyle>
            <a:lvl1pPr algn="l" rtl="0" marR="0" indent="-177800" marL="273050">
              <a:spcBef>
                <a:spcPts val="520"/>
              </a:spcBef>
              <a:spcAft>
                <a:spcPts val="0"/>
              </a:spcAft>
              <a:buClr>
                <a:srgbClr val="0BD0D9"/>
              </a:buClr>
              <a:buFont typeface="Arial"/>
              <a:buChar char="•"/>
              <a:defRPr strike="noStrike" u="none" b="0" cap="none" baseline="0" sz="2600" i="0">
                <a:solidFill>
                  <a:schemeClr val="dk1"/>
                </a:solidFill>
                <a:latin typeface="Arial"/>
                <a:ea typeface="Arial"/>
                <a:cs typeface="Arial"/>
                <a:sym typeface="Arial"/>
              </a:defRPr>
            </a:lvl1pPr>
            <a:lvl2pPr algn="l" rtl="0" marR="0" indent="-169862" marL="639763">
              <a:spcBef>
                <a:spcPts val="480"/>
              </a:spcBef>
              <a:spcAft>
                <a:spcPts val="0"/>
              </a:spcAft>
              <a:buClr>
                <a:schemeClr val="accent1"/>
              </a:buClr>
              <a:buFont typeface="Arial"/>
              <a:buChar char="•"/>
              <a:defRPr strike="noStrike" u="none" b="0" cap="none" baseline="0" sz="2400" i="0">
                <a:solidFill>
                  <a:schemeClr val="dk1"/>
                </a:solidFill>
                <a:latin typeface="Arial"/>
                <a:ea typeface="Arial"/>
                <a:cs typeface="Arial"/>
                <a:sym typeface="Arial"/>
              </a:defRPr>
            </a:lvl2pPr>
            <a:lvl3pPr algn="l" rtl="0" marR="0" indent="-196850" marL="914400">
              <a:spcBef>
                <a:spcPts val="420"/>
              </a:spcBef>
              <a:spcAft>
                <a:spcPts val="0"/>
              </a:spcAft>
              <a:buClr>
                <a:schemeClr val="accent2"/>
              </a:buClr>
              <a:buFont typeface="Arial"/>
              <a:buChar char="•"/>
              <a:defRPr strike="noStrike" u="none" b="0" cap="none" baseline="0" sz="2100" i="0">
                <a:solidFill>
                  <a:schemeClr val="dk1"/>
                </a:solidFill>
                <a:latin typeface="Arial"/>
                <a:ea typeface="Arial"/>
                <a:cs typeface="Arial"/>
                <a:sym typeface="Arial"/>
              </a:defRPr>
            </a:lvl3pPr>
            <a:lvl4pPr algn="l" rtl="0" marR="0" indent="-158750" marL="1187450">
              <a:spcBef>
                <a:spcPts val="400"/>
              </a:spcBef>
              <a:spcAft>
                <a:spcPts val="0"/>
              </a:spcAft>
              <a:buClr>
                <a:srgbClr val="0BD0D9"/>
              </a:buClr>
              <a:buFont typeface="Arial"/>
              <a:buChar char="•"/>
              <a:defRPr strike="noStrike" u="none" b="0" cap="none" baseline="0" sz="2000" i="0">
                <a:solidFill>
                  <a:schemeClr val="dk1"/>
                </a:solidFill>
                <a:latin typeface="Arial"/>
                <a:ea typeface="Arial"/>
                <a:cs typeface="Arial"/>
                <a:sym typeface="Arial"/>
              </a:defRPr>
            </a:lvl4pPr>
            <a:lvl5pPr algn="l" rtl="0" marR="0" indent="-166687" marL="1462088">
              <a:spcBef>
                <a:spcPts val="400"/>
              </a:spcBef>
              <a:spcAft>
                <a:spcPts val="0"/>
              </a:spcAft>
              <a:buClr>
                <a:srgbClr val="10CF9B"/>
              </a:buClr>
              <a:buFont typeface="Arial"/>
              <a:buChar char="•"/>
              <a:defRPr strike="noStrike" u="none" b="0" cap="none" baseline="0" sz="2000" i="0">
                <a:solidFill>
                  <a:schemeClr val="dk1"/>
                </a:solidFill>
                <a:latin typeface="Arial"/>
                <a:ea typeface="Arial"/>
                <a:cs typeface="Arial"/>
                <a:sym typeface="Arial"/>
              </a:defRPr>
            </a:lvl5pPr>
            <a:lvl6pPr algn="l" rtl="0" marR="0" indent="-159385" marL="1737360">
              <a:spcBef>
                <a:spcPts val="360"/>
              </a:spcBef>
              <a:buClr>
                <a:schemeClr val="accent5"/>
              </a:buClr>
              <a:buFont typeface="Arial"/>
              <a:buChar char="•"/>
              <a:defRPr strike="noStrike" u="none" b="0" cap="none" baseline="0" sz="1800" i="0">
                <a:solidFill>
                  <a:schemeClr val="dk1"/>
                </a:solidFill>
                <a:latin typeface="Arial"/>
                <a:ea typeface="Arial"/>
                <a:cs typeface="Arial"/>
                <a:sym typeface="Arial"/>
              </a:defRPr>
            </a:lvl6pPr>
            <a:lvl7pPr algn="l" rtl="0" marR="0" indent="-145414" marL="1920240">
              <a:spcBef>
                <a:spcPts val="320"/>
              </a:spcBef>
              <a:buClr>
                <a:schemeClr val="accent6"/>
              </a:buClr>
              <a:buFont typeface="Arial"/>
              <a:buChar char="•"/>
              <a:defRPr strike="noStrike" u="none" b="0" cap="none" baseline="0" sz="1600" i="0">
                <a:solidFill>
                  <a:schemeClr val="dk1"/>
                </a:solidFill>
                <a:latin typeface="Arial"/>
                <a:ea typeface="Arial"/>
                <a:cs typeface="Arial"/>
                <a:sym typeface="Arial"/>
              </a:defRPr>
            </a:lvl7pPr>
            <a:lvl8pPr algn="l" rtl="0" marR="0" indent="-127635" marL="2194560">
              <a:spcBef>
                <a:spcPts val="320"/>
              </a:spcBef>
              <a:buClr>
                <a:schemeClr val="dk2"/>
              </a:buClr>
              <a:buFont typeface="Arial"/>
              <a:buChar char="•"/>
              <a:defRPr strike="noStrike" u="none" b="0" cap="none" baseline="0" sz="1600" i="0">
                <a:solidFill>
                  <a:schemeClr val="dk1"/>
                </a:solidFill>
                <a:latin typeface="Arial"/>
                <a:ea typeface="Arial"/>
                <a:cs typeface="Arial"/>
                <a:sym typeface="Arial"/>
              </a:defRPr>
            </a:lvl8pPr>
            <a:lvl9pPr algn="l" rtl="0" marR="0" indent="-128904" marL="2468880">
              <a:spcBef>
                <a:spcPts val="280"/>
              </a:spcBef>
              <a:buClr>
                <a:schemeClr val="dk2"/>
              </a:buClr>
              <a:buFont typeface="Arial"/>
              <a:buChar char="•"/>
              <a:defRPr strike="noStrike" u="none" b="0" cap="none" baseline="0" sz="1400" i="0">
                <a:solidFill>
                  <a:schemeClr val="dk1"/>
                </a:solidFill>
                <a:latin typeface="Arial"/>
                <a:ea typeface="Arial"/>
                <a:cs typeface="Arial"/>
                <a:sym typeface="Arial"/>
              </a:defRPr>
            </a:lvl9pPr>
          </a:lstStyle>
          <a:p/>
        </p:txBody>
      </p:sp>
      <p:sp>
        <p:nvSpPr>
          <p:cNvPr id="308" name="Shape 308"/>
          <p:cNvSpPr txBox="1"/>
          <p:nvPr>
            <p:ph idx="10" type="dt"/>
          </p:nvPr>
        </p:nvSpPr>
        <p:spPr>
          <a:xfrm>
            <a:off y="6356350" x="457200"/>
            <a:ext cy="365125" cx="21335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309" name="Shape 309"/>
          <p:cNvSpPr txBox="1"/>
          <p:nvPr>
            <p:ph idx="11" type="ftr"/>
          </p:nvPr>
        </p:nvSpPr>
        <p:spPr>
          <a:xfrm>
            <a:off y="6356350" x="2667000"/>
            <a:ext cy="365125" cx="33527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310" name="Shape 310"/>
          <p:cNvSpPr txBox="1"/>
          <p:nvPr>
            <p:ph idx="12" type="sldNum"/>
          </p:nvPr>
        </p:nvSpPr>
        <p:spPr>
          <a:xfrm>
            <a:off y="6356350" x="7924800"/>
            <a:ext cy="365125" cx="762000"/>
          </a:xfrm>
          <a:prstGeom prst="rect">
            <a:avLst/>
          </a:prstGeom>
          <a:noFill/>
          <a:ln>
            <a:noFill/>
          </a:ln>
        </p:spPr>
        <p:txBody>
          <a:bodyPr bIns="91425" rIns="91425" lIns="91425" tIns="91425" anchor="b" anchorCtr="0"/>
          <a:lstStyle>
            <a:lvl1pPr algn="r" rtl="0" marR="0" indent="0" marL="0">
              <a:defRPr strike="noStrike" u="none" b="0" cap="none" baseline="0" sz="1200" i="0">
                <a:solidFill>
                  <a:srgbClr val="045C75"/>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67" r:id="rId4"/>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316" name="Shape 316"/>
        <p:cNvGrpSpPr/>
        <p:nvPr/>
      </p:nvGrpSpPr>
      <p:grpSpPr>
        <a:xfrm>
          <a:off y="0" x="0"/>
          <a:ext cy="0" cx="0"/>
          <a:chOff y="0" x="0"/>
          <a:chExt cy="0" cx="0"/>
        </a:xfrm>
      </p:grpSpPr>
      <p:sp>
        <p:nvSpPr>
          <p:cNvPr id="317" name="Shape 317"/>
          <p:cNvSpPr/>
          <p:nvPr/>
        </p:nvSpPr>
        <p:spPr>
          <a:xfrm>
            <a:off y="-7937" x="-9525"/>
            <a:ext cy="1041400" cx="9163050"/>
          </a:xfrm>
          <a:custGeom>
            <a:pathLst>
              <a:path w="5772" extrusionOk="0" h="656">
                <a:moveTo>
                  <a:pt y="2" x="6"/>
                </a:moveTo>
                <a:lnTo>
                  <a:pt y="0" x="2542"/>
                </a:lnTo>
                <a:cubicBezTo>
                  <a:pt y="101" x="2746"/>
                  <a:pt y="367" x="3828"/>
                  <a:pt y="367" x="4374"/>
                </a:cubicBezTo>
                <a:cubicBezTo>
                  <a:pt y="367" x="4920"/>
                  <a:pt y="152" x="5526"/>
                  <a:pt y="55" x="5766"/>
                </a:cubicBezTo>
                <a:lnTo>
                  <a:pt y="213" x="5772"/>
                </a:lnTo>
                <a:cubicBezTo>
                  <a:pt y="257" x="5670"/>
                  <a:pt y="441" x="5016"/>
                  <a:pt y="439" x="4302"/>
                </a:cubicBezTo>
                <a:cubicBezTo>
                  <a:pt y="437" x="3588"/>
                  <a:pt y="165" x="2205"/>
                  <a:pt y="201" x="1488"/>
                </a:cubicBezTo>
                <a:cubicBezTo>
                  <a:pt y="209" x="750"/>
                  <a:pt y="482" x="270"/>
                  <a:pt y="656" x="0"/>
                </a:cubicBezTo>
                <a:lnTo>
                  <a:pt y="2" x="6"/>
                </a:lnTo>
                <a:close/>
              </a:path>
            </a:pathLst>
          </a:custGeom>
          <a:gradFill>
            <a:gsLst>
              <a:gs pos="0">
                <a:srgbClr val="0079AF">
                  <a:alpha val="44705"/>
                </a:srgbClr>
              </a:gs>
              <a:gs pos="100000">
                <a:srgbClr val="00EBF8">
                  <a:alpha val="54901"/>
                </a:srgbClr>
              </a:gs>
            </a:gsLst>
            <a:lin ang="5400000" scaled="0"/>
          </a:gradFill>
          <a:ln>
            <a:noFill/>
          </a:ln>
        </p:spPr>
        <p:txBody>
          <a:bodyPr bIns="45700" rIns="91425" lIns="91425" tIns="45700" anchor="t" anchorCtr="0">
            <a:noAutofit/>
          </a:bodyPr>
          <a:lstStyle/>
          <a:p/>
        </p:txBody>
      </p:sp>
      <p:sp>
        <p:nvSpPr>
          <p:cNvPr id="318" name="Shape 318"/>
          <p:cNvSpPr/>
          <p:nvPr/>
        </p:nvSpPr>
        <p:spPr>
          <a:xfrm>
            <a:off y="-7937" x="4381500"/>
            <a:ext cy="638174" cx="4762500"/>
          </a:xfrm>
          <a:custGeom>
            <a:pathLst>
              <a:path w="3000" extrusionOk="0" h="595">
                <a:moveTo>
                  <a:pt y="0" x="0"/>
                </a:moveTo>
                <a:cubicBezTo>
                  <a:pt y="102" x="174"/>
                  <a:pt y="533" x="1168"/>
                  <a:pt y="564" x="1668"/>
                </a:cubicBezTo>
                <a:cubicBezTo>
                  <a:pt y="595" x="2168"/>
                  <a:pt y="279" x="2778"/>
                  <a:pt y="186" x="3000"/>
                </a:cubicBezTo>
                <a:lnTo>
                  <a:pt y="6" x="3000"/>
                </a:lnTo>
                <a:lnTo>
                  <a:pt y="0" x="0"/>
                </a:lnTo>
                <a:close/>
              </a:path>
            </a:pathLst>
          </a:custGeom>
          <a:gradFill>
            <a:gsLst>
              <a:gs pos="0">
                <a:srgbClr val="00ADB6"/>
              </a:gs>
              <a:gs pos="80000">
                <a:srgbClr val="009BE5"/>
              </a:gs>
              <a:gs pos="100000">
                <a:srgbClr val="009BE5"/>
              </a:gs>
            </a:gsLst>
            <a:lin ang="5400000" scaled="0"/>
          </a:gradFill>
          <a:ln>
            <a:noFill/>
          </a:ln>
        </p:spPr>
        <p:txBody>
          <a:bodyPr bIns="45700" rIns="91425" lIns="91425" tIns="45700" anchor="t" anchorCtr="0">
            <a:noAutofit/>
          </a:bodyPr>
          <a:lstStyle/>
          <a:p/>
        </p:txBody>
      </p:sp>
      <p:grpSp>
        <p:nvGrpSpPr>
          <p:cNvPr id="319" name="Shape 319"/>
          <p:cNvGrpSpPr/>
          <p:nvPr/>
        </p:nvGrpSpPr>
        <p:grpSpPr>
          <a:xfrm>
            <a:off y="-24383" x="-29291"/>
            <a:ext cy="1048511" cx="9179385"/>
            <a:chOff y="0" x="0"/>
            <a:chExt cy="2147483647" cx="2147483646"/>
          </a:xfrm>
        </p:grpSpPr>
        <p:grpSp>
          <p:nvGrpSpPr>
            <p:cNvPr id="320" name="Shape 320"/>
            <p:cNvGrpSpPr/>
            <p:nvPr/>
          </p:nvGrpSpPr>
          <p:grpSpPr>
            <a:xfrm>
              <a:off y="0" x="0"/>
              <a:ext cy="2147483647" cx="2143205236"/>
              <a:chOff y="0" x="0"/>
              <a:chExt cy="2147483647" cx="2147483646"/>
            </a:xfrm>
          </p:grpSpPr>
          <p:pic>
            <p:nvPicPr>
              <p:cNvPr id="321" name="Shape 321"/>
              <p:cNvPicPr preferRelativeResize="0"/>
              <p:nvPr/>
            </p:nvPicPr>
            <p:blipFill>
              <a:blip r:embed="rId2"/>
              <a:stretch>
                <a:fillRect/>
              </a:stretch>
            </p:blipFill>
            <p:spPr>
              <a:xfrm>
                <a:off y="0" x="5437216"/>
                <a:ext cy="2147483647" cx="2142046430"/>
              </a:xfrm>
              <a:prstGeom prst="rect">
                <a:avLst/>
              </a:prstGeom>
            </p:spPr>
          </p:pic>
          <p:sp>
            <p:nvSpPr>
              <p:cNvPr id="322" name="Shape 322"/>
              <p:cNvSpPr txBox="1"/>
              <p:nvPr/>
            </p:nvSpPr>
            <p:spPr>
              <a:xfrm>
                <a:off y="915194434" x="0"/>
                <a:ext cy="0" cx="0"/>
              </a:xfrm>
              <a:prstGeom prst="rect">
                <a:avLst/>
              </a:prstGeom>
              <a:noFill/>
              <a:ln>
                <a:noFill/>
              </a:ln>
            </p:spPr>
            <p:txBody>
              <a:bodyPr bIns="45700" rIns="91425" lIns="91425" tIns="45700" anchor="t" anchorCtr="0">
                <a:noAutofit/>
              </a:bodyPr>
              <a:lstStyle/>
              <a:p/>
            </p:txBody>
          </p:sp>
        </p:grpSp>
        <p:grpSp>
          <p:nvGrpSpPr>
            <p:cNvPr id="323" name="Shape 323"/>
            <p:cNvGrpSpPr/>
            <p:nvPr/>
          </p:nvGrpSpPr>
          <p:grpSpPr>
            <a:xfrm>
              <a:off y="149824201" x="1772611"/>
              <a:ext cy="1860319914" cx="2145711035"/>
              <a:chOff y="0" x="0"/>
              <a:chExt cy="2147483647" cx="2147483647"/>
            </a:xfrm>
          </p:grpSpPr>
          <p:pic>
            <p:nvPicPr>
              <p:cNvPr id="324" name="Shape 324"/>
              <p:cNvPicPr preferRelativeResize="0"/>
              <p:nvPr/>
            </p:nvPicPr>
            <p:blipFill>
              <a:blip r:embed="rId3"/>
              <a:stretch>
                <a:fillRect/>
              </a:stretch>
            </p:blipFill>
            <p:spPr>
              <a:xfrm>
                <a:off y="0" x="3656791"/>
                <a:ext cy="2147483647" cx="2143826855"/>
              </a:xfrm>
              <a:prstGeom prst="rect">
                <a:avLst/>
              </a:prstGeom>
            </p:spPr>
          </p:pic>
          <p:sp>
            <p:nvSpPr>
              <p:cNvPr id="325" name="Shape 325"/>
              <p:cNvSpPr txBox="1"/>
              <p:nvPr/>
            </p:nvSpPr>
            <p:spPr>
              <a:xfrm>
                <a:off y="1057331347" x="0"/>
                <a:ext cy="0" cx="0"/>
              </a:xfrm>
              <a:prstGeom prst="rect">
                <a:avLst/>
              </a:prstGeom>
              <a:noFill/>
              <a:ln>
                <a:noFill/>
              </a:ln>
            </p:spPr>
            <p:txBody>
              <a:bodyPr bIns="45700" rIns="91425" lIns="91425" tIns="45700" anchor="t" anchorCtr="0">
                <a:noAutofit/>
              </a:bodyPr>
              <a:lstStyle/>
              <a:p/>
            </p:txBody>
          </p:sp>
        </p:grpSp>
      </p:grpSp>
      <p:sp>
        <p:nvSpPr>
          <p:cNvPr id="326" name="Shape 326"/>
          <p:cNvSpPr txBox="1"/>
          <p:nvPr>
            <p:ph type="title"/>
          </p:nvPr>
        </p:nvSpPr>
        <p:spPr>
          <a:xfrm>
            <a:off y="704850" x="457200"/>
            <a:ext cy="1143000" cx="82296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1pPr>
            <a:lvl2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5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5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5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5000" i="0">
                <a:solidFill>
                  <a:schemeClr val="dk2"/>
                </a:solidFill>
                <a:latin typeface="Calibri"/>
                <a:ea typeface="Calibri"/>
                <a:cs typeface="Calibri"/>
                <a:sym typeface="Calibri"/>
              </a:defRPr>
            </a:lvl9pPr>
          </a:lstStyle>
          <a:p/>
        </p:txBody>
      </p:sp>
      <p:sp>
        <p:nvSpPr>
          <p:cNvPr id="327" name="Shape 327"/>
          <p:cNvSpPr txBox="1"/>
          <p:nvPr>
            <p:ph idx="1" type="body"/>
          </p:nvPr>
        </p:nvSpPr>
        <p:spPr>
          <a:xfrm>
            <a:off y="1935161" x="457200"/>
            <a:ext cy="4389436" cx="8229600"/>
          </a:xfrm>
          <a:prstGeom prst="rect">
            <a:avLst/>
          </a:prstGeom>
          <a:noFill/>
          <a:ln>
            <a:noFill/>
          </a:ln>
        </p:spPr>
        <p:txBody>
          <a:bodyPr bIns="91425" rIns="91425" lIns="91425" tIns="91425" anchor="t" anchorCtr="0"/>
          <a:lstStyle>
            <a:lvl1pPr algn="l" rtl="0" marR="0" indent="-177800" marL="273050">
              <a:spcBef>
                <a:spcPts val="520"/>
              </a:spcBef>
              <a:spcAft>
                <a:spcPts val="0"/>
              </a:spcAft>
              <a:buClr>
                <a:srgbClr val="0BD0D9"/>
              </a:buClr>
              <a:buFont typeface="Arial"/>
              <a:buChar char="•"/>
              <a:defRPr strike="noStrike" u="none" b="0" cap="none" baseline="0" sz="2600" i="0">
                <a:solidFill>
                  <a:schemeClr val="dk1"/>
                </a:solidFill>
                <a:latin typeface="Arial"/>
                <a:ea typeface="Arial"/>
                <a:cs typeface="Arial"/>
                <a:sym typeface="Arial"/>
              </a:defRPr>
            </a:lvl1pPr>
            <a:lvl2pPr algn="l" rtl="0" marR="0" indent="-169862" marL="639763">
              <a:spcBef>
                <a:spcPts val="480"/>
              </a:spcBef>
              <a:spcAft>
                <a:spcPts val="0"/>
              </a:spcAft>
              <a:buClr>
                <a:schemeClr val="accent1"/>
              </a:buClr>
              <a:buFont typeface="Arial"/>
              <a:buChar char="•"/>
              <a:defRPr strike="noStrike" u="none" b="0" cap="none" baseline="0" sz="2400" i="0">
                <a:solidFill>
                  <a:schemeClr val="dk1"/>
                </a:solidFill>
                <a:latin typeface="Arial"/>
                <a:ea typeface="Arial"/>
                <a:cs typeface="Arial"/>
                <a:sym typeface="Arial"/>
              </a:defRPr>
            </a:lvl2pPr>
            <a:lvl3pPr algn="l" rtl="0" marR="0" indent="-196850" marL="914400">
              <a:spcBef>
                <a:spcPts val="420"/>
              </a:spcBef>
              <a:spcAft>
                <a:spcPts val="0"/>
              </a:spcAft>
              <a:buClr>
                <a:schemeClr val="accent2"/>
              </a:buClr>
              <a:buFont typeface="Arial"/>
              <a:buChar char="•"/>
              <a:defRPr strike="noStrike" u="none" b="0" cap="none" baseline="0" sz="2100" i="0">
                <a:solidFill>
                  <a:schemeClr val="dk1"/>
                </a:solidFill>
                <a:latin typeface="Arial"/>
                <a:ea typeface="Arial"/>
                <a:cs typeface="Arial"/>
                <a:sym typeface="Arial"/>
              </a:defRPr>
            </a:lvl3pPr>
            <a:lvl4pPr algn="l" rtl="0" marR="0" indent="-158750" marL="1187450">
              <a:spcBef>
                <a:spcPts val="400"/>
              </a:spcBef>
              <a:spcAft>
                <a:spcPts val="0"/>
              </a:spcAft>
              <a:buClr>
                <a:srgbClr val="0BD0D9"/>
              </a:buClr>
              <a:buFont typeface="Arial"/>
              <a:buChar char="•"/>
              <a:defRPr strike="noStrike" u="none" b="0" cap="none" baseline="0" sz="2000" i="0">
                <a:solidFill>
                  <a:schemeClr val="dk1"/>
                </a:solidFill>
                <a:latin typeface="Arial"/>
                <a:ea typeface="Arial"/>
                <a:cs typeface="Arial"/>
                <a:sym typeface="Arial"/>
              </a:defRPr>
            </a:lvl4pPr>
            <a:lvl5pPr algn="l" rtl="0" marR="0" indent="-166687" marL="1462088">
              <a:spcBef>
                <a:spcPts val="400"/>
              </a:spcBef>
              <a:spcAft>
                <a:spcPts val="0"/>
              </a:spcAft>
              <a:buClr>
                <a:srgbClr val="10CF9B"/>
              </a:buClr>
              <a:buFont typeface="Arial"/>
              <a:buChar char="•"/>
              <a:defRPr strike="noStrike" u="none" b="0" cap="none" baseline="0" sz="2000" i="0">
                <a:solidFill>
                  <a:schemeClr val="dk1"/>
                </a:solidFill>
                <a:latin typeface="Arial"/>
                <a:ea typeface="Arial"/>
                <a:cs typeface="Arial"/>
                <a:sym typeface="Arial"/>
              </a:defRPr>
            </a:lvl5pPr>
            <a:lvl6pPr algn="l" rtl="0" marR="0" indent="-159385" marL="1737360">
              <a:spcBef>
                <a:spcPts val="360"/>
              </a:spcBef>
              <a:buClr>
                <a:schemeClr val="accent5"/>
              </a:buClr>
              <a:buFont typeface="Arial"/>
              <a:buChar char="•"/>
              <a:defRPr strike="noStrike" u="none" b="0" cap="none" baseline="0" sz="1800" i="0">
                <a:solidFill>
                  <a:schemeClr val="dk1"/>
                </a:solidFill>
                <a:latin typeface="Arial"/>
                <a:ea typeface="Arial"/>
                <a:cs typeface="Arial"/>
                <a:sym typeface="Arial"/>
              </a:defRPr>
            </a:lvl6pPr>
            <a:lvl7pPr algn="l" rtl="0" marR="0" indent="-145414" marL="1920240">
              <a:spcBef>
                <a:spcPts val="320"/>
              </a:spcBef>
              <a:buClr>
                <a:schemeClr val="accent6"/>
              </a:buClr>
              <a:buFont typeface="Arial"/>
              <a:buChar char="•"/>
              <a:defRPr strike="noStrike" u="none" b="0" cap="none" baseline="0" sz="1600" i="0">
                <a:solidFill>
                  <a:schemeClr val="dk1"/>
                </a:solidFill>
                <a:latin typeface="Arial"/>
                <a:ea typeface="Arial"/>
                <a:cs typeface="Arial"/>
                <a:sym typeface="Arial"/>
              </a:defRPr>
            </a:lvl7pPr>
            <a:lvl8pPr algn="l" rtl="0" marR="0" indent="-127635" marL="2194560">
              <a:spcBef>
                <a:spcPts val="320"/>
              </a:spcBef>
              <a:buClr>
                <a:schemeClr val="dk2"/>
              </a:buClr>
              <a:buFont typeface="Arial"/>
              <a:buChar char="•"/>
              <a:defRPr strike="noStrike" u="none" b="0" cap="none" baseline="0" sz="1600" i="0">
                <a:solidFill>
                  <a:schemeClr val="dk1"/>
                </a:solidFill>
                <a:latin typeface="Arial"/>
                <a:ea typeface="Arial"/>
                <a:cs typeface="Arial"/>
                <a:sym typeface="Arial"/>
              </a:defRPr>
            </a:lvl8pPr>
            <a:lvl9pPr algn="l" rtl="0" marR="0" indent="-128904" marL="2468880">
              <a:spcBef>
                <a:spcPts val="280"/>
              </a:spcBef>
              <a:buClr>
                <a:schemeClr val="dk2"/>
              </a:buClr>
              <a:buFont typeface="Arial"/>
              <a:buChar char="•"/>
              <a:defRPr strike="noStrike" u="none" b="0" cap="none" baseline="0" sz="1400" i="0">
                <a:solidFill>
                  <a:schemeClr val="dk1"/>
                </a:solidFill>
                <a:latin typeface="Arial"/>
                <a:ea typeface="Arial"/>
                <a:cs typeface="Arial"/>
                <a:sym typeface="Arial"/>
              </a:defRPr>
            </a:lvl9pPr>
          </a:lstStyle>
          <a:p/>
        </p:txBody>
      </p:sp>
      <p:sp>
        <p:nvSpPr>
          <p:cNvPr id="328" name="Shape 328"/>
          <p:cNvSpPr txBox="1"/>
          <p:nvPr>
            <p:ph idx="10" type="dt"/>
          </p:nvPr>
        </p:nvSpPr>
        <p:spPr>
          <a:xfrm>
            <a:off y="6356350" x="457200"/>
            <a:ext cy="365125" cx="21335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329" name="Shape 329"/>
          <p:cNvSpPr txBox="1"/>
          <p:nvPr>
            <p:ph idx="11" type="ftr"/>
          </p:nvPr>
        </p:nvSpPr>
        <p:spPr>
          <a:xfrm>
            <a:off y="6356350" x="2667000"/>
            <a:ext cy="365125" cx="33527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330" name="Shape 330"/>
          <p:cNvSpPr txBox="1"/>
          <p:nvPr>
            <p:ph idx="12" type="sldNum"/>
          </p:nvPr>
        </p:nvSpPr>
        <p:spPr>
          <a:xfrm>
            <a:off y="6356350" x="7924800"/>
            <a:ext cy="365125" cx="762000"/>
          </a:xfrm>
          <a:prstGeom prst="rect">
            <a:avLst/>
          </a:prstGeom>
          <a:noFill/>
          <a:ln>
            <a:noFill/>
          </a:ln>
        </p:spPr>
        <p:txBody>
          <a:bodyPr bIns="91425" rIns="91425" lIns="91425" tIns="91425" anchor="b" anchorCtr="0"/>
          <a:lstStyle>
            <a:lvl1pPr algn="r" rtl="0" marR="0" indent="0" marL="0">
              <a:defRPr strike="noStrike" u="none" b="0" cap="none" baseline="0" sz="1200" i="0">
                <a:solidFill>
                  <a:srgbClr val="045C75"/>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68" r:id="rId4"/>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24" name="Shape 24"/>
        <p:cNvGrpSpPr/>
        <p:nvPr/>
      </p:nvGrpSpPr>
      <p:grpSpPr>
        <a:xfrm>
          <a:off y="0" x="0"/>
          <a:ext cy="0" cx="0"/>
          <a:chOff y="0" x="0"/>
          <a:chExt cy="0" cx="0"/>
        </a:xfrm>
      </p:grpSpPr>
      <p:sp>
        <p:nvSpPr>
          <p:cNvPr id="25" name="Shape 25"/>
          <p:cNvSpPr/>
          <p:nvPr/>
        </p:nvSpPr>
        <p:spPr>
          <a:xfrm>
            <a:off y="-7937" x="-9525"/>
            <a:ext cy="1041400" cx="9163050"/>
          </a:xfrm>
          <a:custGeom>
            <a:pathLst>
              <a:path w="5772" extrusionOk="0" h="656">
                <a:moveTo>
                  <a:pt y="2" x="6"/>
                </a:moveTo>
                <a:lnTo>
                  <a:pt y="0" x="2542"/>
                </a:lnTo>
                <a:cubicBezTo>
                  <a:pt y="101" x="2746"/>
                  <a:pt y="367" x="3828"/>
                  <a:pt y="367" x="4374"/>
                </a:cubicBezTo>
                <a:cubicBezTo>
                  <a:pt y="367" x="4920"/>
                  <a:pt y="152" x="5526"/>
                  <a:pt y="55" x="5766"/>
                </a:cubicBezTo>
                <a:lnTo>
                  <a:pt y="213" x="5772"/>
                </a:lnTo>
                <a:cubicBezTo>
                  <a:pt y="257" x="5670"/>
                  <a:pt y="441" x="5016"/>
                  <a:pt y="439" x="4302"/>
                </a:cubicBezTo>
                <a:cubicBezTo>
                  <a:pt y="437" x="3588"/>
                  <a:pt y="165" x="2205"/>
                  <a:pt y="201" x="1488"/>
                </a:cubicBezTo>
                <a:cubicBezTo>
                  <a:pt y="209" x="750"/>
                  <a:pt y="482" x="270"/>
                  <a:pt y="656" x="0"/>
                </a:cubicBezTo>
                <a:lnTo>
                  <a:pt y="2" x="6"/>
                </a:lnTo>
                <a:close/>
              </a:path>
            </a:pathLst>
          </a:custGeom>
          <a:gradFill>
            <a:gsLst>
              <a:gs pos="0">
                <a:srgbClr val="0079AF">
                  <a:alpha val="44705"/>
                </a:srgbClr>
              </a:gs>
              <a:gs pos="100000">
                <a:srgbClr val="00EBF8">
                  <a:alpha val="54901"/>
                </a:srgbClr>
              </a:gs>
            </a:gsLst>
            <a:lin ang="5400000" scaled="0"/>
          </a:gradFill>
          <a:ln>
            <a:noFill/>
          </a:ln>
        </p:spPr>
        <p:txBody>
          <a:bodyPr bIns="45700" rIns="91425" lIns="91425" tIns="45700" anchor="t" anchorCtr="0">
            <a:noAutofit/>
          </a:bodyPr>
          <a:lstStyle/>
          <a:p/>
        </p:txBody>
      </p:sp>
      <p:sp>
        <p:nvSpPr>
          <p:cNvPr id="26" name="Shape 26"/>
          <p:cNvSpPr/>
          <p:nvPr/>
        </p:nvSpPr>
        <p:spPr>
          <a:xfrm>
            <a:off y="-7937" x="4381500"/>
            <a:ext cy="638174" cx="4762500"/>
          </a:xfrm>
          <a:custGeom>
            <a:pathLst>
              <a:path w="3000" extrusionOk="0" h="595">
                <a:moveTo>
                  <a:pt y="0" x="0"/>
                </a:moveTo>
                <a:cubicBezTo>
                  <a:pt y="102" x="174"/>
                  <a:pt y="533" x="1168"/>
                  <a:pt y="564" x="1668"/>
                </a:cubicBezTo>
                <a:cubicBezTo>
                  <a:pt y="595" x="2168"/>
                  <a:pt y="279" x="2778"/>
                  <a:pt y="186" x="3000"/>
                </a:cubicBezTo>
                <a:lnTo>
                  <a:pt y="6" x="3000"/>
                </a:lnTo>
                <a:lnTo>
                  <a:pt y="0" x="0"/>
                </a:lnTo>
                <a:close/>
              </a:path>
            </a:pathLst>
          </a:custGeom>
          <a:gradFill>
            <a:gsLst>
              <a:gs pos="0">
                <a:srgbClr val="00ADB6"/>
              </a:gs>
              <a:gs pos="80000">
                <a:srgbClr val="009BE5"/>
              </a:gs>
              <a:gs pos="100000">
                <a:srgbClr val="009BE5"/>
              </a:gs>
            </a:gsLst>
            <a:lin ang="5400000" scaled="0"/>
          </a:gradFill>
          <a:ln>
            <a:noFill/>
          </a:ln>
        </p:spPr>
        <p:txBody>
          <a:bodyPr bIns="45700" rIns="91425" lIns="91425" tIns="45700" anchor="t" anchorCtr="0">
            <a:noAutofit/>
          </a:bodyPr>
          <a:lstStyle/>
          <a:p/>
        </p:txBody>
      </p:sp>
      <p:grpSp>
        <p:nvGrpSpPr>
          <p:cNvPr id="27" name="Shape 27"/>
          <p:cNvGrpSpPr/>
          <p:nvPr/>
        </p:nvGrpSpPr>
        <p:grpSpPr>
          <a:xfrm>
            <a:off y="-24383" x="-29291"/>
            <a:ext cy="1048511" cx="9179385"/>
            <a:chOff y="0" x="0"/>
            <a:chExt cy="2147483647" cx="2147483646"/>
          </a:xfrm>
        </p:grpSpPr>
        <p:grpSp>
          <p:nvGrpSpPr>
            <p:cNvPr id="28" name="Shape 28"/>
            <p:cNvGrpSpPr/>
            <p:nvPr/>
          </p:nvGrpSpPr>
          <p:grpSpPr>
            <a:xfrm>
              <a:off y="0" x="0"/>
              <a:ext cy="2147483647" cx="2143205236"/>
              <a:chOff y="0" x="0"/>
              <a:chExt cy="2147483647" cx="2147483646"/>
            </a:xfrm>
          </p:grpSpPr>
          <p:pic>
            <p:nvPicPr>
              <p:cNvPr id="29" name="Shape 29"/>
              <p:cNvPicPr preferRelativeResize="0"/>
              <p:nvPr/>
            </p:nvPicPr>
            <p:blipFill>
              <a:blip r:embed="rId2"/>
              <a:stretch>
                <a:fillRect/>
              </a:stretch>
            </p:blipFill>
            <p:spPr>
              <a:xfrm>
                <a:off y="0" x="5437216"/>
                <a:ext cy="2147483647" cx="2142046430"/>
              </a:xfrm>
              <a:prstGeom prst="rect">
                <a:avLst/>
              </a:prstGeom>
            </p:spPr>
          </p:pic>
          <p:sp>
            <p:nvSpPr>
              <p:cNvPr id="30" name="Shape 30"/>
              <p:cNvSpPr txBox="1"/>
              <p:nvPr/>
            </p:nvSpPr>
            <p:spPr>
              <a:xfrm>
                <a:off y="915194434" x="0"/>
                <a:ext cy="0" cx="0"/>
              </a:xfrm>
              <a:prstGeom prst="rect">
                <a:avLst/>
              </a:prstGeom>
              <a:noFill/>
              <a:ln>
                <a:noFill/>
              </a:ln>
            </p:spPr>
            <p:txBody>
              <a:bodyPr bIns="45700" rIns="91425" lIns="91425" tIns="45700" anchor="t" anchorCtr="0">
                <a:noAutofit/>
              </a:bodyPr>
              <a:lstStyle/>
              <a:p/>
            </p:txBody>
          </p:sp>
        </p:grpSp>
        <p:grpSp>
          <p:nvGrpSpPr>
            <p:cNvPr id="31" name="Shape 31"/>
            <p:cNvGrpSpPr/>
            <p:nvPr/>
          </p:nvGrpSpPr>
          <p:grpSpPr>
            <a:xfrm>
              <a:off y="149824201" x="1772611"/>
              <a:ext cy="1860319914" cx="2145711035"/>
              <a:chOff y="0" x="0"/>
              <a:chExt cy="2147483647" cx="2147483647"/>
            </a:xfrm>
          </p:grpSpPr>
          <p:pic>
            <p:nvPicPr>
              <p:cNvPr id="32" name="Shape 32"/>
              <p:cNvPicPr preferRelativeResize="0"/>
              <p:nvPr/>
            </p:nvPicPr>
            <p:blipFill>
              <a:blip r:embed="rId3"/>
              <a:stretch>
                <a:fillRect/>
              </a:stretch>
            </p:blipFill>
            <p:spPr>
              <a:xfrm>
                <a:off y="0" x="3656791"/>
                <a:ext cy="2147483647" cx="2143826855"/>
              </a:xfrm>
              <a:prstGeom prst="rect">
                <a:avLst/>
              </a:prstGeom>
            </p:spPr>
          </p:pic>
          <p:sp>
            <p:nvSpPr>
              <p:cNvPr id="33" name="Shape 33"/>
              <p:cNvSpPr txBox="1"/>
              <p:nvPr/>
            </p:nvSpPr>
            <p:spPr>
              <a:xfrm>
                <a:off y="1057331347" x="0"/>
                <a:ext cy="0" cx="0"/>
              </a:xfrm>
              <a:prstGeom prst="rect">
                <a:avLst/>
              </a:prstGeom>
              <a:noFill/>
              <a:ln>
                <a:noFill/>
              </a:ln>
            </p:spPr>
            <p:txBody>
              <a:bodyPr bIns="45700" rIns="91425" lIns="91425" tIns="45700" anchor="t" anchorCtr="0">
                <a:noAutofit/>
              </a:bodyPr>
              <a:lstStyle/>
              <a:p/>
            </p:txBody>
          </p:sp>
        </p:grpSp>
      </p:grpSp>
      <p:sp>
        <p:nvSpPr>
          <p:cNvPr id="34" name="Shape 34"/>
          <p:cNvSpPr txBox="1"/>
          <p:nvPr>
            <p:ph type="title"/>
          </p:nvPr>
        </p:nvSpPr>
        <p:spPr>
          <a:xfrm>
            <a:off y="704850" x="457200"/>
            <a:ext cy="1143000" cx="82296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5000" i="0">
                <a:solidFill>
                  <a:schemeClr val="lt2"/>
                </a:solidFill>
                <a:latin typeface="Calibri"/>
                <a:ea typeface="Calibri"/>
                <a:cs typeface="Calibri"/>
                <a:sym typeface="Calibri"/>
              </a:defRPr>
            </a:lvl1pPr>
            <a:lvl2pPr algn="l" rtl="0" marR="0" indent="0" marL="0">
              <a:spcBef>
                <a:spcPts val="0"/>
              </a:spcBef>
              <a:spcAft>
                <a:spcPts val="0"/>
              </a:spcAft>
              <a:defRPr strike="noStrike" u="none" b="0" cap="none" baseline="0" sz="5000" i="0">
                <a:solidFill>
                  <a:schemeClr val="lt2"/>
                </a:solidFill>
                <a:latin typeface="Calibri"/>
                <a:ea typeface="Calibri"/>
                <a:cs typeface="Calibri"/>
                <a:sym typeface="Calibri"/>
              </a:defRPr>
            </a:lvl2pPr>
            <a:lvl3pPr algn="l" rtl="0" marR="0" indent="0" marL="0">
              <a:spcBef>
                <a:spcPts val="0"/>
              </a:spcBef>
              <a:spcAft>
                <a:spcPts val="0"/>
              </a:spcAft>
              <a:defRPr strike="noStrike" u="none" b="0" cap="none" baseline="0" sz="5000" i="0">
                <a:solidFill>
                  <a:schemeClr val="lt2"/>
                </a:solidFill>
                <a:latin typeface="Calibri"/>
                <a:ea typeface="Calibri"/>
                <a:cs typeface="Calibri"/>
                <a:sym typeface="Calibri"/>
              </a:defRPr>
            </a:lvl3pPr>
            <a:lvl4pPr algn="l" rtl="0" marR="0" indent="0" marL="0">
              <a:spcBef>
                <a:spcPts val="0"/>
              </a:spcBef>
              <a:spcAft>
                <a:spcPts val="0"/>
              </a:spcAft>
              <a:defRPr strike="noStrike" u="none" b="0" cap="none" baseline="0" sz="5000" i="0">
                <a:solidFill>
                  <a:schemeClr val="lt2"/>
                </a:solidFill>
                <a:latin typeface="Calibri"/>
                <a:ea typeface="Calibri"/>
                <a:cs typeface="Calibri"/>
                <a:sym typeface="Calibri"/>
              </a:defRPr>
            </a:lvl4pPr>
            <a:lvl5pPr algn="l" rtl="0" marR="0" indent="0" marL="0">
              <a:spcBef>
                <a:spcPts val="0"/>
              </a:spcBef>
              <a:spcAft>
                <a:spcPts val="0"/>
              </a:spcAft>
              <a:defRPr strike="noStrike" u="none" b="0" cap="none" baseline="0" sz="5000" i="0">
                <a:solidFill>
                  <a:schemeClr val="lt2"/>
                </a:solidFill>
                <a:latin typeface="Calibri"/>
                <a:ea typeface="Calibri"/>
                <a:cs typeface="Calibri"/>
                <a:sym typeface="Calibri"/>
              </a:defRPr>
            </a:lvl5pPr>
            <a:lvl6pPr algn="l" rtl="0" marR="0" indent="0" marL="457200">
              <a:spcBef>
                <a:spcPts val="0"/>
              </a:spcBef>
              <a:spcAft>
                <a:spcPts val="0"/>
              </a:spcAft>
              <a:defRPr strike="noStrike" u="none" b="0" cap="none" baseline="0" sz="5000" i="0">
                <a:solidFill>
                  <a:schemeClr val="lt2"/>
                </a:solidFill>
                <a:latin typeface="Calibri"/>
                <a:ea typeface="Calibri"/>
                <a:cs typeface="Calibri"/>
                <a:sym typeface="Calibri"/>
              </a:defRPr>
            </a:lvl6pPr>
            <a:lvl7pPr algn="l" rtl="0" marR="0" indent="0" marL="914400">
              <a:spcBef>
                <a:spcPts val="0"/>
              </a:spcBef>
              <a:spcAft>
                <a:spcPts val="0"/>
              </a:spcAft>
              <a:defRPr strike="noStrike" u="none" b="0" cap="none" baseline="0" sz="5000" i="0">
                <a:solidFill>
                  <a:schemeClr val="lt2"/>
                </a:solidFill>
                <a:latin typeface="Calibri"/>
                <a:ea typeface="Calibri"/>
                <a:cs typeface="Calibri"/>
                <a:sym typeface="Calibri"/>
              </a:defRPr>
            </a:lvl7pPr>
            <a:lvl8pPr algn="l" rtl="0" marR="0" indent="0" marL="1371600">
              <a:spcBef>
                <a:spcPts val="0"/>
              </a:spcBef>
              <a:spcAft>
                <a:spcPts val="0"/>
              </a:spcAft>
              <a:defRPr strike="noStrike" u="none" b="0" cap="none" baseline="0" sz="5000" i="0">
                <a:solidFill>
                  <a:schemeClr val="lt2"/>
                </a:solidFill>
                <a:latin typeface="Calibri"/>
                <a:ea typeface="Calibri"/>
                <a:cs typeface="Calibri"/>
                <a:sym typeface="Calibri"/>
              </a:defRPr>
            </a:lvl8pPr>
            <a:lvl9pPr algn="l" rtl="0" marR="0" indent="0" marL="1828800">
              <a:spcBef>
                <a:spcPts val="0"/>
              </a:spcBef>
              <a:spcAft>
                <a:spcPts val="0"/>
              </a:spcAft>
              <a:defRPr strike="noStrike" u="none" b="0" cap="none" baseline="0" sz="5000" i="0">
                <a:solidFill>
                  <a:schemeClr val="lt2"/>
                </a:solidFill>
                <a:latin typeface="Calibri"/>
                <a:ea typeface="Calibri"/>
                <a:cs typeface="Calibri"/>
                <a:sym typeface="Calibri"/>
              </a:defRPr>
            </a:lvl9pPr>
          </a:lstStyle>
          <a:p/>
        </p:txBody>
      </p:sp>
      <p:sp>
        <p:nvSpPr>
          <p:cNvPr id="35" name="Shape 35"/>
          <p:cNvSpPr txBox="1"/>
          <p:nvPr>
            <p:ph idx="1" type="body"/>
          </p:nvPr>
        </p:nvSpPr>
        <p:spPr>
          <a:xfrm>
            <a:off y="1935161" x="457200"/>
            <a:ext cy="4389436" cx="8229600"/>
          </a:xfrm>
          <a:prstGeom prst="rect">
            <a:avLst/>
          </a:prstGeom>
          <a:noFill/>
          <a:ln>
            <a:noFill/>
          </a:ln>
        </p:spPr>
        <p:txBody>
          <a:bodyPr bIns="91425" rIns="91425" lIns="91425" tIns="91425" anchor="t" anchorCtr="0"/>
          <a:lstStyle>
            <a:lvl1pPr algn="l" rtl="0" marR="0" indent="-177800" marL="273050">
              <a:spcBef>
                <a:spcPts val="520"/>
              </a:spcBef>
              <a:spcAft>
                <a:spcPts val="0"/>
              </a:spcAft>
              <a:buClr>
                <a:srgbClr val="0BD0D9"/>
              </a:buClr>
              <a:buFont typeface="Arial"/>
              <a:buChar char="•"/>
              <a:defRPr strike="noStrike" u="none" b="0" cap="none" baseline="0" sz="2600" i="0">
                <a:solidFill>
                  <a:schemeClr val="lt1"/>
                </a:solidFill>
                <a:latin typeface="Arial"/>
                <a:ea typeface="Arial"/>
                <a:cs typeface="Arial"/>
                <a:sym typeface="Arial"/>
              </a:defRPr>
            </a:lvl1pPr>
            <a:lvl2pPr algn="l" rtl="0" marR="0" indent="-169862" marL="639763">
              <a:spcBef>
                <a:spcPts val="480"/>
              </a:spcBef>
              <a:spcAft>
                <a:spcPts val="0"/>
              </a:spcAft>
              <a:buClr>
                <a:schemeClr val="accent1"/>
              </a:buClr>
              <a:buFont typeface="Arial"/>
              <a:buChar char="•"/>
              <a:defRPr strike="noStrike" u="none" b="0" cap="none" baseline="0" sz="2400" i="0">
                <a:solidFill>
                  <a:schemeClr val="lt1"/>
                </a:solidFill>
                <a:latin typeface="Arial"/>
                <a:ea typeface="Arial"/>
                <a:cs typeface="Arial"/>
                <a:sym typeface="Arial"/>
              </a:defRPr>
            </a:lvl2pPr>
            <a:lvl3pPr algn="l" rtl="0" marR="0" indent="-196850" marL="914400">
              <a:spcBef>
                <a:spcPts val="420"/>
              </a:spcBef>
              <a:spcAft>
                <a:spcPts val="0"/>
              </a:spcAft>
              <a:buClr>
                <a:schemeClr val="accent2"/>
              </a:buClr>
              <a:buFont typeface="Arial"/>
              <a:buChar char="•"/>
              <a:defRPr strike="noStrike" u="none" b="0" cap="none" baseline="0" sz="2100" i="0">
                <a:solidFill>
                  <a:schemeClr val="lt1"/>
                </a:solidFill>
                <a:latin typeface="Arial"/>
                <a:ea typeface="Arial"/>
                <a:cs typeface="Arial"/>
                <a:sym typeface="Arial"/>
              </a:defRPr>
            </a:lvl3pPr>
            <a:lvl4pPr algn="l" rtl="0" marR="0" indent="-158750" marL="1187450">
              <a:spcBef>
                <a:spcPts val="400"/>
              </a:spcBef>
              <a:spcAft>
                <a:spcPts val="0"/>
              </a:spcAft>
              <a:buClr>
                <a:srgbClr val="0BD0D9"/>
              </a:buClr>
              <a:buFont typeface="Arial"/>
              <a:buChar char="•"/>
              <a:defRPr strike="noStrike" u="none" b="0" cap="none" baseline="0" sz="2000" i="0">
                <a:solidFill>
                  <a:schemeClr val="lt1"/>
                </a:solidFill>
                <a:latin typeface="Arial"/>
                <a:ea typeface="Arial"/>
                <a:cs typeface="Arial"/>
                <a:sym typeface="Arial"/>
              </a:defRPr>
            </a:lvl4pPr>
            <a:lvl5pPr algn="l" rtl="0" marR="0" indent="-166687" marL="1462088">
              <a:spcBef>
                <a:spcPts val="400"/>
              </a:spcBef>
              <a:spcAft>
                <a:spcPts val="0"/>
              </a:spcAft>
              <a:buClr>
                <a:srgbClr val="10CF9B"/>
              </a:buClr>
              <a:buFont typeface="Arial"/>
              <a:buChar char="•"/>
              <a:defRPr strike="noStrike" u="none" b="0" cap="none" baseline="0" sz="2000" i="0">
                <a:solidFill>
                  <a:schemeClr val="lt1"/>
                </a:solidFill>
                <a:latin typeface="Arial"/>
                <a:ea typeface="Arial"/>
                <a:cs typeface="Arial"/>
                <a:sym typeface="Arial"/>
              </a:defRPr>
            </a:lvl5pPr>
            <a:lvl6pPr algn="l" rtl="0" marR="0" indent="-159385" marL="1737360">
              <a:spcBef>
                <a:spcPts val="360"/>
              </a:spcBef>
              <a:buClr>
                <a:schemeClr val="accent5"/>
              </a:buClr>
              <a:buFont typeface="Arial"/>
              <a:buChar char="•"/>
              <a:defRPr strike="noStrike" u="none" b="0" cap="none" baseline="0" sz="1800" i="0">
                <a:solidFill>
                  <a:schemeClr val="lt1"/>
                </a:solidFill>
                <a:latin typeface="Arial"/>
                <a:ea typeface="Arial"/>
                <a:cs typeface="Arial"/>
                <a:sym typeface="Arial"/>
              </a:defRPr>
            </a:lvl6pPr>
            <a:lvl7pPr algn="l" rtl="0" marR="0" indent="-145414" marL="1920240">
              <a:spcBef>
                <a:spcPts val="320"/>
              </a:spcBef>
              <a:buClr>
                <a:schemeClr val="accent6"/>
              </a:buClr>
              <a:buFont typeface="Arial"/>
              <a:buChar char="•"/>
              <a:defRPr strike="noStrike" u="none" b="0" cap="none" baseline="0" sz="1600" i="0">
                <a:solidFill>
                  <a:schemeClr val="lt1"/>
                </a:solidFill>
                <a:latin typeface="Arial"/>
                <a:ea typeface="Arial"/>
                <a:cs typeface="Arial"/>
                <a:sym typeface="Arial"/>
              </a:defRPr>
            </a:lvl7pPr>
            <a:lvl8pPr algn="l" rtl="0" marR="0" indent="-127635" marL="2194560">
              <a:spcBef>
                <a:spcPts val="320"/>
              </a:spcBef>
              <a:buClr>
                <a:schemeClr val="lt2"/>
              </a:buClr>
              <a:buFont typeface="Arial"/>
              <a:buChar char="•"/>
              <a:defRPr strike="noStrike" u="none" b="0" cap="none" baseline="0" sz="1600" i="0">
                <a:solidFill>
                  <a:schemeClr val="lt1"/>
                </a:solidFill>
                <a:latin typeface="Arial"/>
                <a:ea typeface="Arial"/>
                <a:cs typeface="Arial"/>
                <a:sym typeface="Arial"/>
              </a:defRPr>
            </a:lvl8pPr>
            <a:lvl9pPr algn="l" rtl="0" marR="0" indent="-128904" marL="2468880">
              <a:spcBef>
                <a:spcPts val="280"/>
              </a:spcBef>
              <a:buClr>
                <a:schemeClr val="lt2"/>
              </a:buClr>
              <a:buFont typeface="Arial"/>
              <a:buChar char="•"/>
              <a:defRPr strike="noStrike" u="none" b="0" cap="none" baseline="0" sz="1400" i="0">
                <a:solidFill>
                  <a:schemeClr val="lt1"/>
                </a:solidFill>
                <a:latin typeface="Arial"/>
                <a:ea typeface="Arial"/>
                <a:cs typeface="Arial"/>
                <a:sym typeface="Arial"/>
              </a:defRPr>
            </a:lvl9pPr>
          </a:lstStyle>
          <a:p/>
        </p:txBody>
      </p:sp>
      <p:sp>
        <p:nvSpPr>
          <p:cNvPr id="36" name="Shape 36"/>
          <p:cNvSpPr txBox="1"/>
          <p:nvPr>
            <p:ph idx="10" type="dt"/>
          </p:nvPr>
        </p:nvSpPr>
        <p:spPr>
          <a:xfrm>
            <a:off y="6356350" x="457200"/>
            <a:ext cy="365125" cx="21335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lt1"/>
                </a:solidFill>
                <a:latin typeface="Arial"/>
                <a:ea typeface="Arial"/>
                <a:cs typeface="Arial"/>
                <a:sym typeface="Arial"/>
              </a:defRPr>
            </a:lvl1pPr>
            <a:lvl2pPr algn="l" rtl="0" marR="0" indent="0" marL="457200">
              <a:defRPr strike="noStrike" u="none" b="0" cap="none" baseline="0" sz="1800" i="0">
                <a:solidFill>
                  <a:schemeClr val="lt1"/>
                </a:solidFill>
                <a:latin typeface="Arial"/>
                <a:ea typeface="Arial"/>
                <a:cs typeface="Arial"/>
                <a:sym typeface="Arial"/>
              </a:defRPr>
            </a:lvl2pPr>
            <a:lvl3pPr algn="l" rtl="0" marR="0" indent="0" marL="914400">
              <a:defRPr strike="noStrike" u="none" b="0" cap="none" baseline="0" sz="1800" i="0">
                <a:solidFill>
                  <a:schemeClr val="lt1"/>
                </a:solidFill>
                <a:latin typeface="Arial"/>
                <a:ea typeface="Arial"/>
                <a:cs typeface="Arial"/>
                <a:sym typeface="Arial"/>
              </a:defRPr>
            </a:lvl3pPr>
            <a:lvl4pPr algn="l" rtl="0" marR="0" indent="0" marL="1371600">
              <a:defRPr strike="noStrike" u="none" b="0" cap="none" baseline="0" sz="1800" i="0">
                <a:solidFill>
                  <a:schemeClr val="lt1"/>
                </a:solidFill>
                <a:latin typeface="Arial"/>
                <a:ea typeface="Arial"/>
                <a:cs typeface="Arial"/>
                <a:sym typeface="Arial"/>
              </a:defRPr>
            </a:lvl4pPr>
            <a:lvl5pPr algn="l" rtl="0" marR="0" indent="0" marL="1828800">
              <a:defRPr strike="noStrike" u="none" b="0" cap="none" baseline="0" sz="1800" i="0">
                <a:solidFill>
                  <a:schemeClr val="lt1"/>
                </a:solidFill>
                <a:latin typeface="Arial"/>
                <a:ea typeface="Arial"/>
                <a:cs typeface="Arial"/>
                <a:sym typeface="Arial"/>
              </a:defRPr>
            </a:lvl5pPr>
            <a:lvl6pPr algn="l" rtl="0" marR="0" indent="0" marL="2286000">
              <a:defRPr strike="noStrike" u="none" b="0" cap="none" baseline="0" sz="1800" i="0">
                <a:solidFill>
                  <a:schemeClr val="lt1"/>
                </a:solidFill>
                <a:latin typeface="Arial"/>
                <a:ea typeface="Arial"/>
                <a:cs typeface="Arial"/>
                <a:sym typeface="Arial"/>
              </a:defRPr>
            </a:lvl6pPr>
            <a:lvl7pPr algn="l" rtl="0" marR="0" indent="0" marL="2743200">
              <a:defRPr strike="noStrike" u="none" b="0" cap="none" baseline="0" sz="1800" i="0">
                <a:solidFill>
                  <a:schemeClr val="lt1"/>
                </a:solidFill>
                <a:latin typeface="Arial"/>
                <a:ea typeface="Arial"/>
                <a:cs typeface="Arial"/>
                <a:sym typeface="Arial"/>
              </a:defRPr>
            </a:lvl7pPr>
            <a:lvl8pPr algn="l" rtl="0" marR="0" indent="0" marL="3200400">
              <a:defRPr strike="noStrike" u="none" b="0" cap="none" baseline="0" sz="1800" i="0">
                <a:solidFill>
                  <a:schemeClr val="lt1"/>
                </a:solidFill>
                <a:latin typeface="Arial"/>
                <a:ea typeface="Arial"/>
                <a:cs typeface="Arial"/>
                <a:sym typeface="Arial"/>
              </a:defRPr>
            </a:lvl8pPr>
            <a:lvl9pPr algn="l" rtl="0" marR="0" indent="0" marL="3657600">
              <a:defRPr strike="noStrike" u="none" b="0" cap="none" baseline="0" sz="1800" i="0">
                <a:solidFill>
                  <a:schemeClr val="lt1"/>
                </a:solidFill>
                <a:latin typeface="Arial"/>
                <a:ea typeface="Arial"/>
                <a:cs typeface="Arial"/>
                <a:sym typeface="Arial"/>
              </a:defRPr>
            </a:lvl9pPr>
          </a:lstStyle>
          <a:p/>
        </p:txBody>
      </p:sp>
      <p:sp>
        <p:nvSpPr>
          <p:cNvPr id="37" name="Shape 37"/>
          <p:cNvSpPr txBox="1"/>
          <p:nvPr>
            <p:ph idx="11" type="ftr"/>
          </p:nvPr>
        </p:nvSpPr>
        <p:spPr>
          <a:xfrm>
            <a:off y="6356350" x="2667000"/>
            <a:ext cy="365125" cx="33527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lt1"/>
                </a:solidFill>
                <a:latin typeface="Arial"/>
                <a:ea typeface="Arial"/>
                <a:cs typeface="Arial"/>
                <a:sym typeface="Arial"/>
              </a:defRPr>
            </a:lvl1pPr>
            <a:lvl2pPr algn="l" rtl="0" marR="0" indent="0" marL="457200">
              <a:defRPr strike="noStrike" u="none" b="0" cap="none" baseline="0" sz="1800" i="0">
                <a:solidFill>
                  <a:schemeClr val="lt1"/>
                </a:solidFill>
                <a:latin typeface="Arial"/>
                <a:ea typeface="Arial"/>
                <a:cs typeface="Arial"/>
                <a:sym typeface="Arial"/>
              </a:defRPr>
            </a:lvl2pPr>
            <a:lvl3pPr algn="l" rtl="0" marR="0" indent="0" marL="914400">
              <a:defRPr strike="noStrike" u="none" b="0" cap="none" baseline="0" sz="1800" i="0">
                <a:solidFill>
                  <a:schemeClr val="lt1"/>
                </a:solidFill>
                <a:latin typeface="Arial"/>
                <a:ea typeface="Arial"/>
                <a:cs typeface="Arial"/>
                <a:sym typeface="Arial"/>
              </a:defRPr>
            </a:lvl3pPr>
            <a:lvl4pPr algn="l" rtl="0" marR="0" indent="0" marL="1371600">
              <a:defRPr strike="noStrike" u="none" b="0" cap="none" baseline="0" sz="1800" i="0">
                <a:solidFill>
                  <a:schemeClr val="lt1"/>
                </a:solidFill>
                <a:latin typeface="Arial"/>
                <a:ea typeface="Arial"/>
                <a:cs typeface="Arial"/>
                <a:sym typeface="Arial"/>
              </a:defRPr>
            </a:lvl4pPr>
            <a:lvl5pPr algn="l" rtl="0" marR="0" indent="0" marL="1828800">
              <a:defRPr strike="noStrike" u="none" b="0" cap="none" baseline="0" sz="1800" i="0">
                <a:solidFill>
                  <a:schemeClr val="lt1"/>
                </a:solidFill>
                <a:latin typeface="Arial"/>
                <a:ea typeface="Arial"/>
                <a:cs typeface="Arial"/>
                <a:sym typeface="Arial"/>
              </a:defRPr>
            </a:lvl5pPr>
            <a:lvl6pPr algn="l" rtl="0" marR="0" indent="0" marL="2286000">
              <a:defRPr strike="noStrike" u="none" b="0" cap="none" baseline="0" sz="1800" i="0">
                <a:solidFill>
                  <a:schemeClr val="lt1"/>
                </a:solidFill>
                <a:latin typeface="Arial"/>
                <a:ea typeface="Arial"/>
                <a:cs typeface="Arial"/>
                <a:sym typeface="Arial"/>
              </a:defRPr>
            </a:lvl6pPr>
            <a:lvl7pPr algn="l" rtl="0" marR="0" indent="0" marL="2743200">
              <a:defRPr strike="noStrike" u="none" b="0" cap="none" baseline="0" sz="1800" i="0">
                <a:solidFill>
                  <a:schemeClr val="lt1"/>
                </a:solidFill>
                <a:latin typeface="Arial"/>
                <a:ea typeface="Arial"/>
                <a:cs typeface="Arial"/>
                <a:sym typeface="Arial"/>
              </a:defRPr>
            </a:lvl7pPr>
            <a:lvl8pPr algn="l" rtl="0" marR="0" indent="0" marL="3200400">
              <a:defRPr strike="noStrike" u="none" b="0" cap="none" baseline="0" sz="1800" i="0">
                <a:solidFill>
                  <a:schemeClr val="lt1"/>
                </a:solidFill>
                <a:latin typeface="Arial"/>
                <a:ea typeface="Arial"/>
                <a:cs typeface="Arial"/>
                <a:sym typeface="Arial"/>
              </a:defRPr>
            </a:lvl8pPr>
            <a:lvl9pPr algn="l" rtl="0" marR="0" indent="0" marL="3657600">
              <a:defRPr strike="noStrike" u="none" b="0" cap="none" baseline="0" sz="1800" i="0">
                <a:solidFill>
                  <a:schemeClr val="lt1"/>
                </a:solidFill>
                <a:latin typeface="Arial"/>
                <a:ea typeface="Arial"/>
                <a:cs typeface="Arial"/>
                <a:sym typeface="Arial"/>
              </a:defRPr>
            </a:lvl9pPr>
          </a:lstStyle>
          <a:p/>
        </p:txBody>
      </p:sp>
      <p:sp>
        <p:nvSpPr>
          <p:cNvPr id="38" name="Shape 38"/>
          <p:cNvSpPr txBox="1"/>
          <p:nvPr>
            <p:ph idx="12" type="sldNum"/>
          </p:nvPr>
        </p:nvSpPr>
        <p:spPr>
          <a:xfrm>
            <a:off y="6356350" x="7924800"/>
            <a:ext cy="365125" cx="762000"/>
          </a:xfrm>
          <a:prstGeom prst="rect">
            <a:avLst/>
          </a:prstGeom>
          <a:noFill/>
          <a:ln>
            <a:noFill/>
          </a:ln>
        </p:spPr>
        <p:txBody>
          <a:bodyPr bIns="91425" rIns="91425" lIns="91425" tIns="91425" anchor="b" anchorCtr="0"/>
          <a:lstStyle>
            <a:lvl1pPr algn="r" rtl="0" marR="0" indent="0" marL="0">
              <a:defRPr strike="noStrike" u="none" b="0" cap="none" baseline="0" sz="1200" i="0">
                <a:solidFill>
                  <a:srgbClr val="D1EAEE"/>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49" r:id="rId4"/>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42" name="Shape 42"/>
        <p:cNvGrpSpPr/>
        <p:nvPr/>
      </p:nvGrpSpPr>
      <p:grpSpPr>
        <a:xfrm>
          <a:off y="0" x="0"/>
          <a:ext cy="0" cx="0"/>
          <a:chOff y="0" x="0"/>
          <a:chExt cy="0" cx="0"/>
        </a:xfrm>
      </p:grpSpPr>
      <p:sp>
        <p:nvSpPr>
          <p:cNvPr id="43" name="Shape 43"/>
          <p:cNvSpPr/>
          <p:nvPr/>
        </p:nvSpPr>
        <p:spPr>
          <a:xfrm>
            <a:off y="-7937" x="-9525"/>
            <a:ext cy="1041400" cx="9163050"/>
          </a:xfrm>
          <a:custGeom>
            <a:pathLst>
              <a:path w="5772" extrusionOk="0" h="656">
                <a:moveTo>
                  <a:pt y="2" x="6"/>
                </a:moveTo>
                <a:lnTo>
                  <a:pt y="0" x="2542"/>
                </a:lnTo>
                <a:cubicBezTo>
                  <a:pt y="101" x="2746"/>
                  <a:pt y="367" x="3828"/>
                  <a:pt y="367" x="4374"/>
                </a:cubicBezTo>
                <a:cubicBezTo>
                  <a:pt y="367" x="4920"/>
                  <a:pt y="152" x="5526"/>
                  <a:pt y="55" x="5766"/>
                </a:cubicBezTo>
                <a:lnTo>
                  <a:pt y="213" x="5772"/>
                </a:lnTo>
                <a:cubicBezTo>
                  <a:pt y="257" x="5670"/>
                  <a:pt y="441" x="5016"/>
                  <a:pt y="439" x="4302"/>
                </a:cubicBezTo>
                <a:cubicBezTo>
                  <a:pt y="437" x="3588"/>
                  <a:pt y="165" x="2205"/>
                  <a:pt y="201" x="1488"/>
                </a:cubicBezTo>
                <a:cubicBezTo>
                  <a:pt y="209" x="750"/>
                  <a:pt y="482" x="270"/>
                  <a:pt y="656" x="0"/>
                </a:cubicBezTo>
                <a:lnTo>
                  <a:pt y="2" x="6"/>
                </a:lnTo>
                <a:close/>
              </a:path>
            </a:pathLst>
          </a:custGeom>
          <a:gradFill>
            <a:gsLst>
              <a:gs pos="0">
                <a:srgbClr val="0079AF">
                  <a:alpha val="44705"/>
                </a:srgbClr>
              </a:gs>
              <a:gs pos="100000">
                <a:srgbClr val="00EBF8">
                  <a:alpha val="54901"/>
                </a:srgbClr>
              </a:gs>
            </a:gsLst>
            <a:lin ang="5400000" scaled="0"/>
          </a:gradFill>
          <a:ln>
            <a:noFill/>
          </a:ln>
        </p:spPr>
        <p:txBody>
          <a:bodyPr bIns="45700" rIns="91425" lIns="91425" tIns="45700" anchor="t" anchorCtr="0">
            <a:noAutofit/>
          </a:bodyPr>
          <a:lstStyle/>
          <a:p/>
        </p:txBody>
      </p:sp>
      <p:sp>
        <p:nvSpPr>
          <p:cNvPr id="44" name="Shape 44"/>
          <p:cNvSpPr/>
          <p:nvPr/>
        </p:nvSpPr>
        <p:spPr>
          <a:xfrm>
            <a:off y="-7937" x="4381500"/>
            <a:ext cy="638174" cx="4762500"/>
          </a:xfrm>
          <a:custGeom>
            <a:pathLst>
              <a:path w="3000" extrusionOk="0" h="595">
                <a:moveTo>
                  <a:pt y="0" x="0"/>
                </a:moveTo>
                <a:cubicBezTo>
                  <a:pt y="102" x="174"/>
                  <a:pt y="533" x="1168"/>
                  <a:pt y="564" x="1668"/>
                </a:cubicBezTo>
                <a:cubicBezTo>
                  <a:pt y="595" x="2168"/>
                  <a:pt y="279" x="2778"/>
                  <a:pt y="186" x="3000"/>
                </a:cubicBezTo>
                <a:lnTo>
                  <a:pt y="6" x="3000"/>
                </a:lnTo>
                <a:lnTo>
                  <a:pt y="0" x="0"/>
                </a:lnTo>
                <a:close/>
              </a:path>
            </a:pathLst>
          </a:custGeom>
          <a:gradFill>
            <a:gsLst>
              <a:gs pos="0">
                <a:srgbClr val="00ADB6"/>
              </a:gs>
              <a:gs pos="80000">
                <a:srgbClr val="009BE5"/>
              </a:gs>
              <a:gs pos="100000">
                <a:srgbClr val="009BE5"/>
              </a:gs>
            </a:gsLst>
            <a:lin ang="5400000" scaled="0"/>
          </a:gradFill>
          <a:ln>
            <a:noFill/>
          </a:ln>
        </p:spPr>
        <p:txBody>
          <a:bodyPr bIns="45700" rIns="91425" lIns="91425" tIns="45700" anchor="t" anchorCtr="0">
            <a:noAutofit/>
          </a:bodyPr>
          <a:lstStyle/>
          <a:p/>
        </p:txBody>
      </p:sp>
      <p:grpSp>
        <p:nvGrpSpPr>
          <p:cNvPr id="45" name="Shape 45"/>
          <p:cNvGrpSpPr/>
          <p:nvPr/>
        </p:nvGrpSpPr>
        <p:grpSpPr>
          <a:xfrm>
            <a:off y="-24383" x="-29291"/>
            <a:ext cy="1048511" cx="9179385"/>
            <a:chOff y="0" x="0"/>
            <a:chExt cy="2147483647" cx="2147483646"/>
          </a:xfrm>
        </p:grpSpPr>
        <p:grpSp>
          <p:nvGrpSpPr>
            <p:cNvPr id="46" name="Shape 46"/>
            <p:cNvGrpSpPr/>
            <p:nvPr/>
          </p:nvGrpSpPr>
          <p:grpSpPr>
            <a:xfrm>
              <a:off y="0" x="0"/>
              <a:ext cy="2147483647" cx="2143205236"/>
              <a:chOff y="0" x="0"/>
              <a:chExt cy="2147483647" cx="2147483646"/>
            </a:xfrm>
          </p:grpSpPr>
          <p:pic>
            <p:nvPicPr>
              <p:cNvPr id="47" name="Shape 47"/>
              <p:cNvPicPr preferRelativeResize="0"/>
              <p:nvPr/>
            </p:nvPicPr>
            <p:blipFill>
              <a:blip r:embed="rId2"/>
              <a:stretch>
                <a:fillRect/>
              </a:stretch>
            </p:blipFill>
            <p:spPr>
              <a:xfrm>
                <a:off y="0" x="5437216"/>
                <a:ext cy="2147483647" cx="2142046430"/>
              </a:xfrm>
              <a:prstGeom prst="rect">
                <a:avLst/>
              </a:prstGeom>
            </p:spPr>
          </p:pic>
          <p:sp>
            <p:nvSpPr>
              <p:cNvPr id="48" name="Shape 48"/>
              <p:cNvSpPr txBox="1"/>
              <p:nvPr/>
            </p:nvSpPr>
            <p:spPr>
              <a:xfrm>
                <a:off y="915194434" x="0"/>
                <a:ext cy="0" cx="0"/>
              </a:xfrm>
              <a:prstGeom prst="rect">
                <a:avLst/>
              </a:prstGeom>
              <a:noFill/>
              <a:ln>
                <a:noFill/>
              </a:ln>
            </p:spPr>
            <p:txBody>
              <a:bodyPr bIns="45700" rIns="91425" lIns="91425" tIns="45700" anchor="t" anchorCtr="0">
                <a:noAutofit/>
              </a:bodyPr>
              <a:lstStyle/>
              <a:p/>
            </p:txBody>
          </p:sp>
        </p:grpSp>
        <p:grpSp>
          <p:nvGrpSpPr>
            <p:cNvPr id="49" name="Shape 49"/>
            <p:cNvGrpSpPr/>
            <p:nvPr/>
          </p:nvGrpSpPr>
          <p:grpSpPr>
            <a:xfrm>
              <a:off y="149824201" x="1772611"/>
              <a:ext cy="1860319914" cx="2145711035"/>
              <a:chOff y="0" x="0"/>
              <a:chExt cy="2147483647" cx="2147483647"/>
            </a:xfrm>
          </p:grpSpPr>
          <p:pic>
            <p:nvPicPr>
              <p:cNvPr id="50" name="Shape 50"/>
              <p:cNvPicPr preferRelativeResize="0"/>
              <p:nvPr/>
            </p:nvPicPr>
            <p:blipFill>
              <a:blip r:embed="rId3"/>
              <a:stretch>
                <a:fillRect/>
              </a:stretch>
            </p:blipFill>
            <p:spPr>
              <a:xfrm>
                <a:off y="0" x="3656791"/>
                <a:ext cy="2147483647" cx="2143826855"/>
              </a:xfrm>
              <a:prstGeom prst="rect">
                <a:avLst/>
              </a:prstGeom>
            </p:spPr>
          </p:pic>
          <p:sp>
            <p:nvSpPr>
              <p:cNvPr id="51" name="Shape 51"/>
              <p:cNvSpPr txBox="1"/>
              <p:nvPr/>
            </p:nvSpPr>
            <p:spPr>
              <a:xfrm>
                <a:off y="1057331347" x="0"/>
                <a:ext cy="0" cx="0"/>
              </a:xfrm>
              <a:prstGeom prst="rect">
                <a:avLst/>
              </a:prstGeom>
              <a:noFill/>
              <a:ln>
                <a:noFill/>
              </a:ln>
            </p:spPr>
            <p:txBody>
              <a:bodyPr bIns="45700" rIns="91425" lIns="91425" tIns="45700" anchor="t" anchorCtr="0">
                <a:noAutofit/>
              </a:bodyPr>
              <a:lstStyle/>
              <a:p/>
            </p:txBody>
          </p:sp>
        </p:grpSp>
      </p:grpSp>
      <p:sp>
        <p:nvSpPr>
          <p:cNvPr id="52" name="Shape 52"/>
          <p:cNvSpPr txBox="1"/>
          <p:nvPr>
            <p:ph type="title"/>
          </p:nvPr>
        </p:nvSpPr>
        <p:spPr>
          <a:xfrm>
            <a:off y="704850" x="457200"/>
            <a:ext cy="1143000" cx="82296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1pPr>
            <a:lvl2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5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5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5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5000" i="0">
                <a:solidFill>
                  <a:schemeClr val="dk2"/>
                </a:solidFill>
                <a:latin typeface="Calibri"/>
                <a:ea typeface="Calibri"/>
                <a:cs typeface="Calibri"/>
                <a:sym typeface="Calibri"/>
              </a:defRPr>
            </a:lvl9pPr>
          </a:lstStyle>
          <a:p/>
        </p:txBody>
      </p:sp>
      <p:sp>
        <p:nvSpPr>
          <p:cNvPr id="53" name="Shape 53"/>
          <p:cNvSpPr txBox="1"/>
          <p:nvPr>
            <p:ph idx="1" type="body"/>
          </p:nvPr>
        </p:nvSpPr>
        <p:spPr>
          <a:xfrm>
            <a:off y="1935161" x="457200"/>
            <a:ext cy="4389436" cx="8229600"/>
          </a:xfrm>
          <a:prstGeom prst="rect">
            <a:avLst/>
          </a:prstGeom>
          <a:noFill/>
          <a:ln>
            <a:noFill/>
          </a:ln>
        </p:spPr>
        <p:txBody>
          <a:bodyPr bIns="91425" rIns="91425" lIns="91425" tIns="91425" anchor="t" anchorCtr="0"/>
          <a:lstStyle>
            <a:lvl1pPr algn="l" rtl="0" marR="0" indent="-177800" marL="273050">
              <a:spcBef>
                <a:spcPts val="520"/>
              </a:spcBef>
              <a:spcAft>
                <a:spcPts val="0"/>
              </a:spcAft>
              <a:buClr>
                <a:srgbClr val="0BD0D9"/>
              </a:buClr>
              <a:buFont typeface="Arial"/>
              <a:buChar char="•"/>
              <a:defRPr strike="noStrike" u="none" b="0" cap="none" baseline="0" sz="2600" i="0">
                <a:solidFill>
                  <a:schemeClr val="dk1"/>
                </a:solidFill>
                <a:latin typeface="Arial"/>
                <a:ea typeface="Arial"/>
                <a:cs typeface="Arial"/>
                <a:sym typeface="Arial"/>
              </a:defRPr>
            </a:lvl1pPr>
            <a:lvl2pPr algn="l" rtl="0" marR="0" indent="-169862" marL="639763">
              <a:spcBef>
                <a:spcPts val="480"/>
              </a:spcBef>
              <a:spcAft>
                <a:spcPts val="0"/>
              </a:spcAft>
              <a:buClr>
                <a:schemeClr val="accent1"/>
              </a:buClr>
              <a:buFont typeface="Arial"/>
              <a:buChar char="•"/>
              <a:defRPr strike="noStrike" u="none" b="0" cap="none" baseline="0" sz="2400" i="0">
                <a:solidFill>
                  <a:schemeClr val="dk1"/>
                </a:solidFill>
                <a:latin typeface="Arial"/>
                <a:ea typeface="Arial"/>
                <a:cs typeface="Arial"/>
                <a:sym typeface="Arial"/>
              </a:defRPr>
            </a:lvl2pPr>
            <a:lvl3pPr algn="l" rtl="0" marR="0" indent="-196850" marL="914400">
              <a:spcBef>
                <a:spcPts val="420"/>
              </a:spcBef>
              <a:spcAft>
                <a:spcPts val="0"/>
              </a:spcAft>
              <a:buClr>
                <a:schemeClr val="accent2"/>
              </a:buClr>
              <a:buFont typeface="Arial"/>
              <a:buChar char="•"/>
              <a:defRPr strike="noStrike" u="none" b="0" cap="none" baseline="0" sz="2100" i="0">
                <a:solidFill>
                  <a:schemeClr val="dk1"/>
                </a:solidFill>
                <a:latin typeface="Arial"/>
                <a:ea typeface="Arial"/>
                <a:cs typeface="Arial"/>
                <a:sym typeface="Arial"/>
              </a:defRPr>
            </a:lvl3pPr>
            <a:lvl4pPr algn="l" rtl="0" marR="0" indent="-158750" marL="1187450">
              <a:spcBef>
                <a:spcPts val="400"/>
              </a:spcBef>
              <a:spcAft>
                <a:spcPts val="0"/>
              </a:spcAft>
              <a:buClr>
                <a:srgbClr val="0BD0D9"/>
              </a:buClr>
              <a:buFont typeface="Arial"/>
              <a:buChar char="•"/>
              <a:defRPr strike="noStrike" u="none" b="0" cap="none" baseline="0" sz="2000" i="0">
                <a:solidFill>
                  <a:schemeClr val="dk1"/>
                </a:solidFill>
                <a:latin typeface="Arial"/>
                <a:ea typeface="Arial"/>
                <a:cs typeface="Arial"/>
                <a:sym typeface="Arial"/>
              </a:defRPr>
            </a:lvl4pPr>
            <a:lvl5pPr algn="l" rtl="0" marR="0" indent="-166687" marL="1462088">
              <a:spcBef>
                <a:spcPts val="400"/>
              </a:spcBef>
              <a:spcAft>
                <a:spcPts val="0"/>
              </a:spcAft>
              <a:buClr>
                <a:srgbClr val="10CF9B"/>
              </a:buClr>
              <a:buFont typeface="Arial"/>
              <a:buChar char="•"/>
              <a:defRPr strike="noStrike" u="none" b="0" cap="none" baseline="0" sz="2000" i="0">
                <a:solidFill>
                  <a:schemeClr val="dk1"/>
                </a:solidFill>
                <a:latin typeface="Arial"/>
                <a:ea typeface="Arial"/>
                <a:cs typeface="Arial"/>
                <a:sym typeface="Arial"/>
              </a:defRPr>
            </a:lvl5pPr>
            <a:lvl6pPr algn="l" rtl="0" marR="0" indent="-159385" marL="1737360">
              <a:spcBef>
                <a:spcPts val="360"/>
              </a:spcBef>
              <a:buClr>
                <a:schemeClr val="accent5"/>
              </a:buClr>
              <a:buFont typeface="Arial"/>
              <a:buChar char="•"/>
              <a:defRPr strike="noStrike" u="none" b="0" cap="none" baseline="0" sz="1800" i="0">
                <a:solidFill>
                  <a:schemeClr val="dk1"/>
                </a:solidFill>
                <a:latin typeface="Arial"/>
                <a:ea typeface="Arial"/>
                <a:cs typeface="Arial"/>
                <a:sym typeface="Arial"/>
              </a:defRPr>
            </a:lvl6pPr>
            <a:lvl7pPr algn="l" rtl="0" marR="0" indent="-145414" marL="1920240">
              <a:spcBef>
                <a:spcPts val="320"/>
              </a:spcBef>
              <a:buClr>
                <a:schemeClr val="accent6"/>
              </a:buClr>
              <a:buFont typeface="Arial"/>
              <a:buChar char="•"/>
              <a:defRPr strike="noStrike" u="none" b="0" cap="none" baseline="0" sz="1600" i="0">
                <a:solidFill>
                  <a:schemeClr val="dk1"/>
                </a:solidFill>
                <a:latin typeface="Arial"/>
                <a:ea typeface="Arial"/>
                <a:cs typeface="Arial"/>
                <a:sym typeface="Arial"/>
              </a:defRPr>
            </a:lvl7pPr>
            <a:lvl8pPr algn="l" rtl="0" marR="0" indent="-127635" marL="2194560">
              <a:spcBef>
                <a:spcPts val="320"/>
              </a:spcBef>
              <a:buClr>
                <a:schemeClr val="dk2"/>
              </a:buClr>
              <a:buFont typeface="Arial"/>
              <a:buChar char="•"/>
              <a:defRPr strike="noStrike" u="none" b="0" cap="none" baseline="0" sz="1600" i="0">
                <a:solidFill>
                  <a:schemeClr val="dk1"/>
                </a:solidFill>
                <a:latin typeface="Arial"/>
                <a:ea typeface="Arial"/>
                <a:cs typeface="Arial"/>
                <a:sym typeface="Arial"/>
              </a:defRPr>
            </a:lvl8pPr>
            <a:lvl9pPr algn="l" rtl="0" marR="0" indent="-128904" marL="2468880">
              <a:spcBef>
                <a:spcPts val="280"/>
              </a:spcBef>
              <a:buClr>
                <a:schemeClr val="dk2"/>
              </a:buClr>
              <a:buFont typeface="Arial"/>
              <a:buChar char="•"/>
              <a:defRPr strike="noStrike" u="none" b="0" cap="none" baseline="0" sz="1400" i="0">
                <a:solidFill>
                  <a:schemeClr val="dk1"/>
                </a:solidFill>
                <a:latin typeface="Arial"/>
                <a:ea typeface="Arial"/>
                <a:cs typeface="Arial"/>
                <a:sym typeface="Arial"/>
              </a:defRPr>
            </a:lvl9pPr>
          </a:lstStyle>
          <a:p/>
        </p:txBody>
      </p:sp>
      <p:sp>
        <p:nvSpPr>
          <p:cNvPr id="54" name="Shape 54"/>
          <p:cNvSpPr txBox="1"/>
          <p:nvPr>
            <p:ph idx="10" type="dt"/>
          </p:nvPr>
        </p:nvSpPr>
        <p:spPr>
          <a:xfrm>
            <a:off y="6356350" x="457200"/>
            <a:ext cy="365125" cx="21335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55" name="Shape 55"/>
          <p:cNvSpPr txBox="1"/>
          <p:nvPr>
            <p:ph idx="11" type="ftr"/>
          </p:nvPr>
        </p:nvSpPr>
        <p:spPr>
          <a:xfrm>
            <a:off y="6356350" x="2667000"/>
            <a:ext cy="365125" cx="33527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56" name="Shape 56"/>
          <p:cNvSpPr txBox="1"/>
          <p:nvPr>
            <p:ph idx="12" type="sldNum"/>
          </p:nvPr>
        </p:nvSpPr>
        <p:spPr>
          <a:xfrm>
            <a:off y="6356350" x="7924800"/>
            <a:ext cy="365125" cx="762000"/>
          </a:xfrm>
          <a:prstGeom prst="rect">
            <a:avLst/>
          </a:prstGeom>
          <a:noFill/>
          <a:ln>
            <a:noFill/>
          </a:ln>
        </p:spPr>
        <p:txBody>
          <a:bodyPr bIns="91425" rIns="91425" lIns="91425" tIns="91425" anchor="b" anchorCtr="0"/>
          <a:lstStyle>
            <a:lvl1pPr algn="r" rtl="0" marR="0" indent="0" marL="0">
              <a:defRPr strike="noStrike" u="none" b="0" cap="none" baseline="0" sz="1200" i="0">
                <a:solidFill>
                  <a:srgbClr val="045C75"/>
                </a:solidFil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0" r:id="rId4"/>
    <p:sldLayoutId id="2147483651"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66" name="Shape 66"/>
        <p:cNvGrpSpPr/>
        <p:nvPr/>
      </p:nvGrpSpPr>
      <p:grpSpPr>
        <a:xfrm>
          <a:off y="0" x="0"/>
          <a:ext cy="0" cx="0"/>
          <a:chOff y="0" x="0"/>
          <a:chExt cy="0" cx="0"/>
        </a:xfrm>
      </p:grpSpPr>
      <p:sp>
        <p:nvSpPr>
          <p:cNvPr id="67" name="Shape 67"/>
          <p:cNvSpPr/>
          <p:nvPr/>
        </p:nvSpPr>
        <p:spPr>
          <a:xfrm>
            <a:off y="-7937" x="-9525"/>
            <a:ext cy="1041400" cx="9163050"/>
          </a:xfrm>
          <a:custGeom>
            <a:pathLst>
              <a:path w="5772" extrusionOk="0" h="656">
                <a:moveTo>
                  <a:pt y="2" x="6"/>
                </a:moveTo>
                <a:lnTo>
                  <a:pt y="0" x="2542"/>
                </a:lnTo>
                <a:cubicBezTo>
                  <a:pt y="101" x="2746"/>
                  <a:pt y="367" x="3828"/>
                  <a:pt y="367" x="4374"/>
                </a:cubicBezTo>
                <a:cubicBezTo>
                  <a:pt y="367" x="4920"/>
                  <a:pt y="152" x="5526"/>
                  <a:pt y="55" x="5766"/>
                </a:cubicBezTo>
                <a:lnTo>
                  <a:pt y="213" x="5772"/>
                </a:lnTo>
                <a:cubicBezTo>
                  <a:pt y="257" x="5670"/>
                  <a:pt y="441" x="5016"/>
                  <a:pt y="439" x="4302"/>
                </a:cubicBezTo>
                <a:cubicBezTo>
                  <a:pt y="437" x="3588"/>
                  <a:pt y="165" x="2205"/>
                  <a:pt y="201" x="1488"/>
                </a:cubicBezTo>
                <a:cubicBezTo>
                  <a:pt y="209" x="750"/>
                  <a:pt y="482" x="270"/>
                  <a:pt y="656" x="0"/>
                </a:cubicBezTo>
                <a:lnTo>
                  <a:pt y="2" x="6"/>
                </a:lnTo>
                <a:close/>
              </a:path>
            </a:pathLst>
          </a:custGeom>
          <a:gradFill>
            <a:gsLst>
              <a:gs pos="0">
                <a:srgbClr val="0079AF">
                  <a:alpha val="44705"/>
                </a:srgbClr>
              </a:gs>
              <a:gs pos="100000">
                <a:srgbClr val="00EBF8">
                  <a:alpha val="54901"/>
                </a:srgbClr>
              </a:gs>
            </a:gsLst>
            <a:lin ang="5400000" scaled="0"/>
          </a:gradFill>
          <a:ln>
            <a:noFill/>
          </a:ln>
        </p:spPr>
        <p:txBody>
          <a:bodyPr bIns="45700" rIns="91425" lIns="91425" tIns="45700" anchor="t" anchorCtr="0">
            <a:noAutofit/>
          </a:bodyPr>
          <a:lstStyle/>
          <a:p/>
        </p:txBody>
      </p:sp>
      <p:sp>
        <p:nvSpPr>
          <p:cNvPr id="68" name="Shape 68"/>
          <p:cNvSpPr/>
          <p:nvPr/>
        </p:nvSpPr>
        <p:spPr>
          <a:xfrm>
            <a:off y="-7937" x="4381500"/>
            <a:ext cy="638174" cx="4762500"/>
          </a:xfrm>
          <a:custGeom>
            <a:pathLst>
              <a:path w="3000" extrusionOk="0" h="595">
                <a:moveTo>
                  <a:pt y="0" x="0"/>
                </a:moveTo>
                <a:cubicBezTo>
                  <a:pt y="102" x="174"/>
                  <a:pt y="533" x="1168"/>
                  <a:pt y="564" x="1668"/>
                </a:cubicBezTo>
                <a:cubicBezTo>
                  <a:pt y="595" x="2168"/>
                  <a:pt y="279" x="2778"/>
                  <a:pt y="186" x="3000"/>
                </a:cubicBezTo>
                <a:lnTo>
                  <a:pt y="6" x="3000"/>
                </a:lnTo>
                <a:lnTo>
                  <a:pt y="0" x="0"/>
                </a:lnTo>
                <a:close/>
              </a:path>
            </a:pathLst>
          </a:custGeom>
          <a:gradFill>
            <a:gsLst>
              <a:gs pos="0">
                <a:srgbClr val="00ADB6"/>
              </a:gs>
              <a:gs pos="80000">
                <a:srgbClr val="009BE5"/>
              </a:gs>
              <a:gs pos="100000">
                <a:srgbClr val="009BE5"/>
              </a:gs>
            </a:gsLst>
            <a:lin ang="5400000" scaled="0"/>
          </a:gradFill>
          <a:ln>
            <a:noFill/>
          </a:ln>
        </p:spPr>
        <p:txBody>
          <a:bodyPr bIns="45700" rIns="91425" lIns="91425" tIns="45700" anchor="t" anchorCtr="0">
            <a:noAutofit/>
          </a:bodyPr>
          <a:lstStyle/>
          <a:p/>
        </p:txBody>
      </p:sp>
      <p:grpSp>
        <p:nvGrpSpPr>
          <p:cNvPr id="69" name="Shape 69"/>
          <p:cNvGrpSpPr/>
          <p:nvPr/>
        </p:nvGrpSpPr>
        <p:grpSpPr>
          <a:xfrm>
            <a:off y="-24383" x="-29291"/>
            <a:ext cy="1048511" cx="9179385"/>
            <a:chOff y="0" x="0"/>
            <a:chExt cy="2147483647" cx="2147483646"/>
          </a:xfrm>
        </p:grpSpPr>
        <p:grpSp>
          <p:nvGrpSpPr>
            <p:cNvPr id="70" name="Shape 70"/>
            <p:cNvGrpSpPr/>
            <p:nvPr/>
          </p:nvGrpSpPr>
          <p:grpSpPr>
            <a:xfrm>
              <a:off y="0" x="0"/>
              <a:ext cy="2147483647" cx="2143205236"/>
              <a:chOff y="0" x="0"/>
              <a:chExt cy="2147483647" cx="2147483646"/>
            </a:xfrm>
          </p:grpSpPr>
          <p:pic>
            <p:nvPicPr>
              <p:cNvPr id="71" name="Shape 71"/>
              <p:cNvPicPr preferRelativeResize="0"/>
              <p:nvPr/>
            </p:nvPicPr>
            <p:blipFill>
              <a:blip r:embed="rId2"/>
              <a:stretch>
                <a:fillRect/>
              </a:stretch>
            </p:blipFill>
            <p:spPr>
              <a:xfrm>
                <a:off y="0" x="5437216"/>
                <a:ext cy="2147483647" cx="2142046430"/>
              </a:xfrm>
              <a:prstGeom prst="rect">
                <a:avLst/>
              </a:prstGeom>
            </p:spPr>
          </p:pic>
          <p:sp>
            <p:nvSpPr>
              <p:cNvPr id="72" name="Shape 72"/>
              <p:cNvSpPr txBox="1"/>
              <p:nvPr/>
            </p:nvSpPr>
            <p:spPr>
              <a:xfrm>
                <a:off y="915194434" x="0"/>
                <a:ext cy="0" cx="0"/>
              </a:xfrm>
              <a:prstGeom prst="rect">
                <a:avLst/>
              </a:prstGeom>
              <a:noFill/>
              <a:ln>
                <a:noFill/>
              </a:ln>
            </p:spPr>
            <p:txBody>
              <a:bodyPr bIns="45700" rIns="91425" lIns="91425" tIns="45700" anchor="t" anchorCtr="0">
                <a:noAutofit/>
              </a:bodyPr>
              <a:lstStyle/>
              <a:p/>
            </p:txBody>
          </p:sp>
        </p:grpSp>
        <p:grpSp>
          <p:nvGrpSpPr>
            <p:cNvPr id="73" name="Shape 73"/>
            <p:cNvGrpSpPr/>
            <p:nvPr/>
          </p:nvGrpSpPr>
          <p:grpSpPr>
            <a:xfrm>
              <a:off y="149824201" x="1772611"/>
              <a:ext cy="1860319914" cx="2145711035"/>
              <a:chOff y="0" x="0"/>
              <a:chExt cy="2147483647" cx="2147483647"/>
            </a:xfrm>
          </p:grpSpPr>
          <p:pic>
            <p:nvPicPr>
              <p:cNvPr id="74" name="Shape 74"/>
              <p:cNvPicPr preferRelativeResize="0"/>
              <p:nvPr/>
            </p:nvPicPr>
            <p:blipFill>
              <a:blip r:embed="rId3"/>
              <a:stretch>
                <a:fillRect/>
              </a:stretch>
            </p:blipFill>
            <p:spPr>
              <a:xfrm>
                <a:off y="0" x="3656791"/>
                <a:ext cy="2147483647" cx="2143826855"/>
              </a:xfrm>
              <a:prstGeom prst="rect">
                <a:avLst/>
              </a:prstGeom>
            </p:spPr>
          </p:pic>
          <p:sp>
            <p:nvSpPr>
              <p:cNvPr id="75" name="Shape 75"/>
              <p:cNvSpPr txBox="1"/>
              <p:nvPr/>
            </p:nvSpPr>
            <p:spPr>
              <a:xfrm>
                <a:off y="1057331347" x="0"/>
                <a:ext cy="0" cx="0"/>
              </a:xfrm>
              <a:prstGeom prst="rect">
                <a:avLst/>
              </a:prstGeom>
              <a:noFill/>
              <a:ln>
                <a:noFill/>
              </a:ln>
            </p:spPr>
            <p:txBody>
              <a:bodyPr bIns="45700" rIns="91425" lIns="91425" tIns="45700" anchor="t" anchorCtr="0">
                <a:noAutofit/>
              </a:bodyPr>
              <a:lstStyle/>
              <a:p/>
            </p:txBody>
          </p:sp>
        </p:grpSp>
      </p:grpSp>
      <p:sp>
        <p:nvSpPr>
          <p:cNvPr id="76" name="Shape 76"/>
          <p:cNvSpPr txBox="1"/>
          <p:nvPr>
            <p:ph type="title"/>
          </p:nvPr>
        </p:nvSpPr>
        <p:spPr>
          <a:xfrm>
            <a:off y="704850" x="457200"/>
            <a:ext cy="1143000" cx="82296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5000" i="0">
                <a:solidFill>
                  <a:schemeClr val="lt2"/>
                </a:solidFill>
                <a:latin typeface="Calibri"/>
                <a:ea typeface="Calibri"/>
                <a:cs typeface="Calibri"/>
                <a:sym typeface="Calibri"/>
              </a:defRPr>
            </a:lvl1pPr>
            <a:lvl2pPr algn="l" rtl="0" marR="0" indent="0" marL="0">
              <a:spcBef>
                <a:spcPts val="0"/>
              </a:spcBef>
              <a:spcAft>
                <a:spcPts val="0"/>
              </a:spcAft>
              <a:defRPr strike="noStrike" u="none" b="0" cap="none" baseline="0" sz="5000" i="0">
                <a:solidFill>
                  <a:schemeClr val="lt2"/>
                </a:solidFill>
                <a:latin typeface="Calibri"/>
                <a:ea typeface="Calibri"/>
                <a:cs typeface="Calibri"/>
                <a:sym typeface="Calibri"/>
              </a:defRPr>
            </a:lvl2pPr>
            <a:lvl3pPr algn="l" rtl="0" marR="0" indent="0" marL="0">
              <a:spcBef>
                <a:spcPts val="0"/>
              </a:spcBef>
              <a:spcAft>
                <a:spcPts val="0"/>
              </a:spcAft>
              <a:defRPr strike="noStrike" u="none" b="0" cap="none" baseline="0" sz="5000" i="0">
                <a:solidFill>
                  <a:schemeClr val="lt2"/>
                </a:solidFill>
                <a:latin typeface="Calibri"/>
                <a:ea typeface="Calibri"/>
                <a:cs typeface="Calibri"/>
                <a:sym typeface="Calibri"/>
              </a:defRPr>
            </a:lvl3pPr>
            <a:lvl4pPr algn="l" rtl="0" marR="0" indent="0" marL="0">
              <a:spcBef>
                <a:spcPts val="0"/>
              </a:spcBef>
              <a:spcAft>
                <a:spcPts val="0"/>
              </a:spcAft>
              <a:defRPr strike="noStrike" u="none" b="0" cap="none" baseline="0" sz="5000" i="0">
                <a:solidFill>
                  <a:schemeClr val="lt2"/>
                </a:solidFill>
                <a:latin typeface="Calibri"/>
                <a:ea typeface="Calibri"/>
                <a:cs typeface="Calibri"/>
                <a:sym typeface="Calibri"/>
              </a:defRPr>
            </a:lvl4pPr>
            <a:lvl5pPr algn="l" rtl="0" marR="0" indent="0" marL="0">
              <a:spcBef>
                <a:spcPts val="0"/>
              </a:spcBef>
              <a:spcAft>
                <a:spcPts val="0"/>
              </a:spcAft>
              <a:defRPr strike="noStrike" u="none" b="0" cap="none" baseline="0" sz="5000" i="0">
                <a:solidFill>
                  <a:schemeClr val="lt2"/>
                </a:solidFill>
                <a:latin typeface="Calibri"/>
                <a:ea typeface="Calibri"/>
                <a:cs typeface="Calibri"/>
                <a:sym typeface="Calibri"/>
              </a:defRPr>
            </a:lvl5pPr>
            <a:lvl6pPr algn="l" rtl="0" marR="0" indent="0" marL="457200">
              <a:spcBef>
                <a:spcPts val="0"/>
              </a:spcBef>
              <a:spcAft>
                <a:spcPts val="0"/>
              </a:spcAft>
              <a:defRPr strike="noStrike" u="none" b="0" cap="none" baseline="0" sz="5000" i="0">
                <a:solidFill>
                  <a:schemeClr val="lt2"/>
                </a:solidFill>
                <a:latin typeface="Calibri"/>
                <a:ea typeface="Calibri"/>
                <a:cs typeface="Calibri"/>
                <a:sym typeface="Calibri"/>
              </a:defRPr>
            </a:lvl6pPr>
            <a:lvl7pPr algn="l" rtl="0" marR="0" indent="0" marL="914400">
              <a:spcBef>
                <a:spcPts val="0"/>
              </a:spcBef>
              <a:spcAft>
                <a:spcPts val="0"/>
              </a:spcAft>
              <a:defRPr strike="noStrike" u="none" b="0" cap="none" baseline="0" sz="5000" i="0">
                <a:solidFill>
                  <a:schemeClr val="lt2"/>
                </a:solidFill>
                <a:latin typeface="Calibri"/>
                <a:ea typeface="Calibri"/>
                <a:cs typeface="Calibri"/>
                <a:sym typeface="Calibri"/>
              </a:defRPr>
            </a:lvl7pPr>
            <a:lvl8pPr algn="l" rtl="0" marR="0" indent="0" marL="1371600">
              <a:spcBef>
                <a:spcPts val="0"/>
              </a:spcBef>
              <a:spcAft>
                <a:spcPts val="0"/>
              </a:spcAft>
              <a:defRPr strike="noStrike" u="none" b="0" cap="none" baseline="0" sz="5000" i="0">
                <a:solidFill>
                  <a:schemeClr val="lt2"/>
                </a:solidFill>
                <a:latin typeface="Calibri"/>
                <a:ea typeface="Calibri"/>
                <a:cs typeface="Calibri"/>
                <a:sym typeface="Calibri"/>
              </a:defRPr>
            </a:lvl8pPr>
            <a:lvl9pPr algn="l" rtl="0" marR="0" indent="0" marL="1828800">
              <a:spcBef>
                <a:spcPts val="0"/>
              </a:spcBef>
              <a:spcAft>
                <a:spcPts val="0"/>
              </a:spcAft>
              <a:defRPr strike="noStrike" u="none" b="0" cap="none" baseline="0" sz="5000" i="0">
                <a:solidFill>
                  <a:schemeClr val="lt2"/>
                </a:solidFill>
                <a:latin typeface="Calibri"/>
                <a:ea typeface="Calibri"/>
                <a:cs typeface="Calibri"/>
                <a:sym typeface="Calibri"/>
              </a:defRPr>
            </a:lvl9pPr>
          </a:lstStyle>
          <a:p/>
        </p:txBody>
      </p:sp>
      <p:sp>
        <p:nvSpPr>
          <p:cNvPr id="77" name="Shape 77"/>
          <p:cNvSpPr txBox="1"/>
          <p:nvPr>
            <p:ph idx="1" type="body"/>
          </p:nvPr>
        </p:nvSpPr>
        <p:spPr>
          <a:xfrm>
            <a:off y="1935161" x="457200"/>
            <a:ext cy="4389436" cx="8229600"/>
          </a:xfrm>
          <a:prstGeom prst="rect">
            <a:avLst/>
          </a:prstGeom>
          <a:noFill/>
          <a:ln>
            <a:noFill/>
          </a:ln>
        </p:spPr>
        <p:txBody>
          <a:bodyPr bIns="91425" rIns="91425" lIns="91425" tIns="91425" anchor="t" anchorCtr="0"/>
          <a:lstStyle>
            <a:lvl1pPr algn="l" rtl="0" marR="0" indent="-177800" marL="273050">
              <a:spcBef>
                <a:spcPts val="520"/>
              </a:spcBef>
              <a:spcAft>
                <a:spcPts val="0"/>
              </a:spcAft>
              <a:buClr>
                <a:srgbClr val="0BD0D9"/>
              </a:buClr>
              <a:buFont typeface="Arial"/>
              <a:buChar char="•"/>
              <a:defRPr strike="noStrike" u="none" b="0" cap="none" baseline="0" sz="2600" i="0">
                <a:solidFill>
                  <a:schemeClr val="lt1"/>
                </a:solidFill>
                <a:latin typeface="Arial"/>
                <a:ea typeface="Arial"/>
                <a:cs typeface="Arial"/>
                <a:sym typeface="Arial"/>
              </a:defRPr>
            </a:lvl1pPr>
            <a:lvl2pPr algn="l" rtl="0" marR="0" indent="-169862" marL="639763">
              <a:spcBef>
                <a:spcPts val="480"/>
              </a:spcBef>
              <a:spcAft>
                <a:spcPts val="0"/>
              </a:spcAft>
              <a:buClr>
                <a:schemeClr val="accent1"/>
              </a:buClr>
              <a:buFont typeface="Arial"/>
              <a:buChar char="•"/>
              <a:defRPr strike="noStrike" u="none" b="0" cap="none" baseline="0" sz="2400" i="0">
                <a:solidFill>
                  <a:schemeClr val="lt1"/>
                </a:solidFill>
                <a:latin typeface="Arial"/>
                <a:ea typeface="Arial"/>
                <a:cs typeface="Arial"/>
                <a:sym typeface="Arial"/>
              </a:defRPr>
            </a:lvl2pPr>
            <a:lvl3pPr algn="l" rtl="0" marR="0" indent="-196850" marL="914400">
              <a:spcBef>
                <a:spcPts val="420"/>
              </a:spcBef>
              <a:spcAft>
                <a:spcPts val="0"/>
              </a:spcAft>
              <a:buClr>
                <a:schemeClr val="accent2"/>
              </a:buClr>
              <a:buFont typeface="Arial"/>
              <a:buChar char="•"/>
              <a:defRPr strike="noStrike" u="none" b="0" cap="none" baseline="0" sz="2100" i="0">
                <a:solidFill>
                  <a:schemeClr val="lt1"/>
                </a:solidFill>
                <a:latin typeface="Arial"/>
                <a:ea typeface="Arial"/>
                <a:cs typeface="Arial"/>
                <a:sym typeface="Arial"/>
              </a:defRPr>
            </a:lvl3pPr>
            <a:lvl4pPr algn="l" rtl="0" marR="0" indent="-158750" marL="1187450">
              <a:spcBef>
                <a:spcPts val="400"/>
              </a:spcBef>
              <a:spcAft>
                <a:spcPts val="0"/>
              </a:spcAft>
              <a:buClr>
                <a:srgbClr val="0BD0D9"/>
              </a:buClr>
              <a:buFont typeface="Arial"/>
              <a:buChar char="•"/>
              <a:defRPr strike="noStrike" u="none" b="0" cap="none" baseline="0" sz="2000" i="0">
                <a:solidFill>
                  <a:schemeClr val="lt1"/>
                </a:solidFill>
                <a:latin typeface="Arial"/>
                <a:ea typeface="Arial"/>
                <a:cs typeface="Arial"/>
                <a:sym typeface="Arial"/>
              </a:defRPr>
            </a:lvl4pPr>
            <a:lvl5pPr algn="l" rtl="0" marR="0" indent="-166687" marL="1462088">
              <a:spcBef>
                <a:spcPts val="400"/>
              </a:spcBef>
              <a:spcAft>
                <a:spcPts val="0"/>
              </a:spcAft>
              <a:buClr>
                <a:srgbClr val="10CF9B"/>
              </a:buClr>
              <a:buFont typeface="Arial"/>
              <a:buChar char="•"/>
              <a:defRPr strike="noStrike" u="none" b="0" cap="none" baseline="0" sz="2000" i="0">
                <a:solidFill>
                  <a:schemeClr val="lt1"/>
                </a:solidFill>
                <a:latin typeface="Arial"/>
                <a:ea typeface="Arial"/>
                <a:cs typeface="Arial"/>
                <a:sym typeface="Arial"/>
              </a:defRPr>
            </a:lvl5pPr>
            <a:lvl6pPr algn="l" rtl="0" marR="0" indent="-159385" marL="1737360">
              <a:spcBef>
                <a:spcPts val="360"/>
              </a:spcBef>
              <a:buClr>
                <a:schemeClr val="accent5"/>
              </a:buClr>
              <a:buFont typeface="Arial"/>
              <a:buChar char="•"/>
              <a:defRPr strike="noStrike" u="none" b="0" cap="none" baseline="0" sz="1800" i="0">
                <a:solidFill>
                  <a:schemeClr val="lt1"/>
                </a:solidFill>
                <a:latin typeface="Arial"/>
                <a:ea typeface="Arial"/>
                <a:cs typeface="Arial"/>
                <a:sym typeface="Arial"/>
              </a:defRPr>
            </a:lvl6pPr>
            <a:lvl7pPr algn="l" rtl="0" marR="0" indent="-145414" marL="1920240">
              <a:spcBef>
                <a:spcPts val="320"/>
              </a:spcBef>
              <a:buClr>
                <a:schemeClr val="accent6"/>
              </a:buClr>
              <a:buFont typeface="Arial"/>
              <a:buChar char="•"/>
              <a:defRPr strike="noStrike" u="none" b="0" cap="none" baseline="0" sz="1600" i="0">
                <a:solidFill>
                  <a:schemeClr val="lt1"/>
                </a:solidFill>
                <a:latin typeface="Arial"/>
                <a:ea typeface="Arial"/>
                <a:cs typeface="Arial"/>
                <a:sym typeface="Arial"/>
              </a:defRPr>
            </a:lvl7pPr>
            <a:lvl8pPr algn="l" rtl="0" marR="0" indent="-127635" marL="2194560">
              <a:spcBef>
                <a:spcPts val="320"/>
              </a:spcBef>
              <a:buClr>
                <a:schemeClr val="lt2"/>
              </a:buClr>
              <a:buFont typeface="Arial"/>
              <a:buChar char="•"/>
              <a:defRPr strike="noStrike" u="none" b="0" cap="none" baseline="0" sz="1600" i="0">
                <a:solidFill>
                  <a:schemeClr val="lt1"/>
                </a:solidFill>
                <a:latin typeface="Arial"/>
                <a:ea typeface="Arial"/>
                <a:cs typeface="Arial"/>
                <a:sym typeface="Arial"/>
              </a:defRPr>
            </a:lvl8pPr>
            <a:lvl9pPr algn="l" rtl="0" marR="0" indent="-128904" marL="2468880">
              <a:spcBef>
                <a:spcPts val="280"/>
              </a:spcBef>
              <a:buClr>
                <a:schemeClr val="lt2"/>
              </a:buClr>
              <a:buFont typeface="Arial"/>
              <a:buChar char="•"/>
              <a:defRPr strike="noStrike" u="none" b="0" cap="none" baseline="0" sz="1400" i="0">
                <a:solidFill>
                  <a:schemeClr val="lt1"/>
                </a:solidFill>
                <a:latin typeface="Arial"/>
                <a:ea typeface="Arial"/>
                <a:cs typeface="Arial"/>
                <a:sym typeface="Arial"/>
              </a:defRPr>
            </a:lvl9pPr>
          </a:lstStyle>
          <a:p/>
        </p:txBody>
      </p:sp>
      <p:sp>
        <p:nvSpPr>
          <p:cNvPr id="78" name="Shape 78"/>
          <p:cNvSpPr txBox="1"/>
          <p:nvPr>
            <p:ph idx="10" type="dt"/>
          </p:nvPr>
        </p:nvSpPr>
        <p:spPr>
          <a:xfrm>
            <a:off y="6356350" x="457200"/>
            <a:ext cy="365125" cx="21335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lt1"/>
                </a:solidFill>
                <a:latin typeface="Arial"/>
                <a:ea typeface="Arial"/>
                <a:cs typeface="Arial"/>
                <a:sym typeface="Arial"/>
              </a:defRPr>
            </a:lvl1pPr>
            <a:lvl2pPr algn="l" rtl="0" marR="0" indent="0" marL="457200">
              <a:defRPr strike="noStrike" u="none" b="0" cap="none" baseline="0" sz="1800" i="0">
                <a:solidFill>
                  <a:schemeClr val="lt1"/>
                </a:solidFill>
                <a:latin typeface="Arial"/>
                <a:ea typeface="Arial"/>
                <a:cs typeface="Arial"/>
                <a:sym typeface="Arial"/>
              </a:defRPr>
            </a:lvl2pPr>
            <a:lvl3pPr algn="l" rtl="0" marR="0" indent="0" marL="914400">
              <a:defRPr strike="noStrike" u="none" b="0" cap="none" baseline="0" sz="1800" i="0">
                <a:solidFill>
                  <a:schemeClr val="lt1"/>
                </a:solidFill>
                <a:latin typeface="Arial"/>
                <a:ea typeface="Arial"/>
                <a:cs typeface="Arial"/>
                <a:sym typeface="Arial"/>
              </a:defRPr>
            </a:lvl3pPr>
            <a:lvl4pPr algn="l" rtl="0" marR="0" indent="0" marL="1371600">
              <a:defRPr strike="noStrike" u="none" b="0" cap="none" baseline="0" sz="1800" i="0">
                <a:solidFill>
                  <a:schemeClr val="lt1"/>
                </a:solidFill>
                <a:latin typeface="Arial"/>
                <a:ea typeface="Arial"/>
                <a:cs typeface="Arial"/>
                <a:sym typeface="Arial"/>
              </a:defRPr>
            </a:lvl4pPr>
            <a:lvl5pPr algn="l" rtl="0" marR="0" indent="0" marL="1828800">
              <a:defRPr strike="noStrike" u="none" b="0" cap="none" baseline="0" sz="1800" i="0">
                <a:solidFill>
                  <a:schemeClr val="lt1"/>
                </a:solidFill>
                <a:latin typeface="Arial"/>
                <a:ea typeface="Arial"/>
                <a:cs typeface="Arial"/>
                <a:sym typeface="Arial"/>
              </a:defRPr>
            </a:lvl5pPr>
            <a:lvl6pPr algn="l" rtl="0" marR="0" indent="0" marL="2286000">
              <a:defRPr strike="noStrike" u="none" b="0" cap="none" baseline="0" sz="1800" i="0">
                <a:solidFill>
                  <a:schemeClr val="lt1"/>
                </a:solidFill>
                <a:latin typeface="Arial"/>
                <a:ea typeface="Arial"/>
                <a:cs typeface="Arial"/>
                <a:sym typeface="Arial"/>
              </a:defRPr>
            </a:lvl6pPr>
            <a:lvl7pPr algn="l" rtl="0" marR="0" indent="0" marL="2743200">
              <a:defRPr strike="noStrike" u="none" b="0" cap="none" baseline="0" sz="1800" i="0">
                <a:solidFill>
                  <a:schemeClr val="lt1"/>
                </a:solidFill>
                <a:latin typeface="Arial"/>
                <a:ea typeface="Arial"/>
                <a:cs typeface="Arial"/>
                <a:sym typeface="Arial"/>
              </a:defRPr>
            </a:lvl7pPr>
            <a:lvl8pPr algn="l" rtl="0" marR="0" indent="0" marL="3200400">
              <a:defRPr strike="noStrike" u="none" b="0" cap="none" baseline="0" sz="1800" i="0">
                <a:solidFill>
                  <a:schemeClr val="lt1"/>
                </a:solidFill>
                <a:latin typeface="Arial"/>
                <a:ea typeface="Arial"/>
                <a:cs typeface="Arial"/>
                <a:sym typeface="Arial"/>
              </a:defRPr>
            </a:lvl8pPr>
            <a:lvl9pPr algn="l" rtl="0" marR="0" indent="0" marL="3657600">
              <a:defRPr strike="noStrike" u="none" b="0" cap="none" baseline="0" sz="1800" i="0">
                <a:solidFill>
                  <a:schemeClr val="lt1"/>
                </a:solidFill>
                <a:latin typeface="Arial"/>
                <a:ea typeface="Arial"/>
                <a:cs typeface="Arial"/>
                <a:sym typeface="Arial"/>
              </a:defRPr>
            </a:lvl9pPr>
          </a:lstStyle>
          <a:p/>
        </p:txBody>
      </p:sp>
      <p:sp>
        <p:nvSpPr>
          <p:cNvPr id="79" name="Shape 79"/>
          <p:cNvSpPr txBox="1"/>
          <p:nvPr>
            <p:ph idx="11" type="ftr"/>
          </p:nvPr>
        </p:nvSpPr>
        <p:spPr>
          <a:xfrm>
            <a:off y="6356350" x="2667000"/>
            <a:ext cy="365125" cx="33527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lt1"/>
                </a:solidFill>
                <a:latin typeface="Arial"/>
                <a:ea typeface="Arial"/>
                <a:cs typeface="Arial"/>
                <a:sym typeface="Arial"/>
              </a:defRPr>
            </a:lvl1pPr>
            <a:lvl2pPr algn="l" rtl="0" marR="0" indent="0" marL="457200">
              <a:defRPr strike="noStrike" u="none" b="0" cap="none" baseline="0" sz="1800" i="0">
                <a:solidFill>
                  <a:schemeClr val="lt1"/>
                </a:solidFill>
                <a:latin typeface="Arial"/>
                <a:ea typeface="Arial"/>
                <a:cs typeface="Arial"/>
                <a:sym typeface="Arial"/>
              </a:defRPr>
            </a:lvl2pPr>
            <a:lvl3pPr algn="l" rtl="0" marR="0" indent="0" marL="914400">
              <a:defRPr strike="noStrike" u="none" b="0" cap="none" baseline="0" sz="1800" i="0">
                <a:solidFill>
                  <a:schemeClr val="lt1"/>
                </a:solidFill>
                <a:latin typeface="Arial"/>
                <a:ea typeface="Arial"/>
                <a:cs typeface="Arial"/>
                <a:sym typeface="Arial"/>
              </a:defRPr>
            </a:lvl3pPr>
            <a:lvl4pPr algn="l" rtl="0" marR="0" indent="0" marL="1371600">
              <a:defRPr strike="noStrike" u="none" b="0" cap="none" baseline="0" sz="1800" i="0">
                <a:solidFill>
                  <a:schemeClr val="lt1"/>
                </a:solidFill>
                <a:latin typeface="Arial"/>
                <a:ea typeface="Arial"/>
                <a:cs typeface="Arial"/>
                <a:sym typeface="Arial"/>
              </a:defRPr>
            </a:lvl4pPr>
            <a:lvl5pPr algn="l" rtl="0" marR="0" indent="0" marL="1828800">
              <a:defRPr strike="noStrike" u="none" b="0" cap="none" baseline="0" sz="1800" i="0">
                <a:solidFill>
                  <a:schemeClr val="lt1"/>
                </a:solidFill>
                <a:latin typeface="Arial"/>
                <a:ea typeface="Arial"/>
                <a:cs typeface="Arial"/>
                <a:sym typeface="Arial"/>
              </a:defRPr>
            </a:lvl5pPr>
            <a:lvl6pPr algn="l" rtl="0" marR="0" indent="0" marL="2286000">
              <a:defRPr strike="noStrike" u="none" b="0" cap="none" baseline="0" sz="1800" i="0">
                <a:solidFill>
                  <a:schemeClr val="lt1"/>
                </a:solidFill>
                <a:latin typeface="Arial"/>
                <a:ea typeface="Arial"/>
                <a:cs typeface="Arial"/>
                <a:sym typeface="Arial"/>
              </a:defRPr>
            </a:lvl6pPr>
            <a:lvl7pPr algn="l" rtl="0" marR="0" indent="0" marL="2743200">
              <a:defRPr strike="noStrike" u="none" b="0" cap="none" baseline="0" sz="1800" i="0">
                <a:solidFill>
                  <a:schemeClr val="lt1"/>
                </a:solidFill>
                <a:latin typeface="Arial"/>
                <a:ea typeface="Arial"/>
                <a:cs typeface="Arial"/>
                <a:sym typeface="Arial"/>
              </a:defRPr>
            </a:lvl7pPr>
            <a:lvl8pPr algn="l" rtl="0" marR="0" indent="0" marL="3200400">
              <a:defRPr strike="noStrike" u="none" b="0" cap="none" baseline="0" sz="1800" i="0">
                <a:solidFill>
                  <a:schemeClr val="lt1"/>
                </a:solidFill>
                <a:latin typeface="Arial"/>
                <a:ea typeface="Arial"/>
                <a:cs typeface="Arial"/>
                <a:sym typeface="Arial"/>
              </a:defRPr>
            </a:lvl8pPr>
            <a:lvl9pPr algn="l" rtl="0" marR="0" indent="0" marL="3657600">
              <a:defRPr strike="noStrike" u="none" b="0" cap="none" baseline="0" sz="1800" i="0">
                <a:solidFill>
                  <a:schemeClr val="lt1"/>
                </a:solidFill>
                <a:latin typeface="Arial"/>
                <a:ea typeface="Arial"/>
                <a:cs typeface="Arial"/>
                <a:sym typeface="Arial"/>
              </a:defRPr>
            </a:lvl9pPr>
          </a:lstStyle>
          <a:p/>
        </p:txBody>
      </p:sp>
      <p:sp>
        <p:nvSpPr>
          <p:cNvPr id="80" name="Shape 80"/>
          <p:cNvSpPr txBox="1"/>
          <p:nvPr>
            <p:ph idx="12" type="sldNum"/>
          </p:nvPr>
        </p:nvSpPr>
        <p:spPr>
          <a:xfrm>
            <a:off y="6356350" x="7924800"/>
            <a:ext cy="365125" cx="762000"/>
          </a:xfrm>
          <a:prstGeom prst="rect">
            <a:avLst/>
          </a:prstGeom>
          <a:noFill/>
          <a:ln>
            <a:noFill/>
          </a:ln>
        </p:spPr>
        <p:txBody>
          <a:bodyPr bIns="91425" rIns="91425" lIns="91425" tIns="91425" anchor="b" anchorCtr="0"/>
          <a:lstStyle>
            <a:lvl1pPr algn="r" rtl="0" marR="0" indent="0" marL="0">
              <a:defRPr strike="noStrike" u="none" b="0" cap="none" baseline="0" sz="1200" i="0">
                <a:solidFill>
                  <a:srgbClr val="D1EAEE"/>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2" r:id="rId4"/>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84" name="Shape 84"/>
        <p:cNvGrpSpPr/>
        <p:nvPr/>
      </p:nvGrpSpPr>
      <p:grpSpPr>
        <a:xfrm>
          <a:off y="0" x="0"/>
          <a:ext cy="0" cx="0"/>
          <a:chOff y="0" x="0"/>
          <a:chExt cy="0" cx="0"/>
        </a:xfrm>
      </p:grpSpPr>
      <p:sp>
        <p:nvSpPr>
          <p:cNvPr id="85" name="Shape 85"/>
          <p:cNvSpPr/>
          <p:nvPr/>
        </p:nvSpPr>
        <p:spPr>
          <a:xfrm>
            <a:off y="-7937" x="-9525"/>
            <a:ext cy="1041400" cx="9163050"/>
          </a:xfrm>
          <a:custGeom>
            <a:pathLst>
              <a:path w="5772" extrusionOk="0" h="656">
                <a:moveTo>
                  <a:pt y="2" x="6"/>
                </a:moveTo>
                <a:lnTo>
                  <a:pt y="0" x="2542"/>
                </a:lnTo>
                <a:cubicBezTo>
                  <a:pt y="101" x="2746"/>
                  <a:pt y="367" x="3828"/>
                  <a:pt y="367" x="4374"/>
                </a:cubicBezTo>
                <a:cubicBezTo>
                  <a:pt y="367" x="4920"/>
                  <a:pt y="152" x="5526"/>
                  <a:pt y="55" x="5766"/>
                </a:cubicBezTo>
                <a:lnTo>
                  <a:pt y="213" x="5772"/>
                </a:lnTo>
                <a:cubicBezTo>
                  <a:pt y="257" x="5670"/>
                  <a:pt y="441" x="5016"/>
                  <a:pt y="439" x="4302"/>
                </a:cubicBezTo>
                <a:cubicBezTo>
                  <a:pt y="437" x="3588"/>
                  <a:pt y="165" x="2205"/>
                  <a:pt y="201" x="1488"/>
                </a:cubicBezTo>
                <a:cubicBezTo>
                  <a:pt y="209" x="750"/>
                  <a:pt y="482" x="270"/>
                  <a:pt y="656" x="0"/>
                </a:cubicBezTo>
                <a:lnTo>
                  <a:pt y="2" x="6"/>
                </a:lnTo>
                <a:close/>
              </a:path>
            </a:pathLst>
          </a:custGeom>
          <a:gradFill>
            <a:gsLst>
              <a:gs pos="0">
                <a:srgbClr val="0079AF">
                  <a:alpha val="44705"/>
                </a:srgbClr>
              </a:gs>
              <a:gs pos="100000">
                <a:srgbClr val="00EBF8">
                  <a:alpha val="54901"/>
                </a:srgbClr>
              </a:gs>
            </a:gsLst>
            <a:lin ang="5400000" scaled="0"/>
          </a:gradFill>
          <a:ln>
            <a:noFill/>
          </a:ln>
        </p:spPr>
        <p:txBody>
          <a:bodyPr bIns="45700" rIns="91425" lIns="91425" tIns="45700" anchor="t" anchorCtr="0">
            <a:noAutofit/>
          </a:bodyPr>
          <a:lstStyle/>
          <a:p/>
        </p:txBody>
      </p:sp>
      <p:sp>
        <p:nvSpPr>
          <p:cNvPr id="86" name="Shape 86"/>
          <p:cNvSpPr/>
          <p:nvPr/>
        </p:nvSpPr>
        <p:spPr>
          <a:xfrm>
            <a:off y="-7937" x="4381500"/>
            <a:ext cy="638174" cx="4762500"/>
          </a:xfrm>
          <a:custGeom>
            <a:pathLst>
              <a:path w="3000" extrusionOk="0" h="595">
                <a:moveTo>
                  <a:pt y="0" x="0"/>
                </a:moveTo>
                <a:cubicBezTo>
                  <a:pt y="102" x="174"/>
                  <a:pt y="533" x="1168"/>
                  <a:pt y="564" x="1668"/>
                </a:cubicBezTo>
                <a:cubicBezTo>
                  <a:pt y="595" x="2168"/>
                  <a:pt y="279" x="2778"/>
                  <a:pt y="186" x="3000"/>
                </a:cubicBezTo>
                <a:lnTo>
                  <a:pt y="6" x="3000"/>
                </a:lnTo>
                <a:lnTo>
                  <a:pt y="0" x="0"/>
                </a:lnTo>
                <a:close/>
              </a:path>
            </a:pathLst>
          </a:custGeom>
          <a:gradFill>
            <a:gsLst>
              <a:gs pos="0">
                <a:srgbClr val="00ADB6"/>
              </a:gs>
              <a:gs pos="80000">
                <a:srgbClr val="009BE5"/>
              </a:gs>
              <a:gs pos="100000">
                <a:srgbClr val="009BE5"/>
              </a:gs>
            </a:gsLst>
            <a:lin ang="5400000" scaled="0"/>
          </a:gradFill>
          <a:ln>
            <a:noFill/>
          </a:ln>
        </p:spPr>
        <p:txBody>
          <a:bodyPr bIns="45700" rIns="91425" lIns="91425" tIns="45700" anchor="t" anchorCtr="0">
            <a:noAutofit/>
          </a:bodyPr>
          <a:lstStyle/>
          <a:p/>
        </p:txBody>
      </p:sp>
      <p:grpSp>
        <p:nvGrpSpPr>
          <p:cNvPr id="87" name="Shape 87"/>
          <p:cNvGrpSpPr/>
          <p:nvPr/>
        </p:nvGrpSpPr>
        <p:grpSpPr>
          <a:xfrm>
            <a:off y="-24383" x="-29291"/>
            <a:ext cy="1048511" cx="9179385"/>
            <a:chOff y="0" x="0"/>
            <a:chExt cy="2147483647" cx="2147483646"/>
          </a:xfrm>
        </p:grpSpPr>
        <p:grpSp>
          <p:nvGrpSpPr>
            <p:cNvPr id="88" name="Shape 88"/>
            <p:cNvGrpSpPr/>
            <p:nvPr/>
          </p:nvGrpSpPr>
          <p:grpSpPr>
            <a:xfrm>
              <a:off y="0" x="0"/>
              <a:ext cy="2147483647" cx="2143205236"/>
              <a:chOff y="0" x="0"/>
              <a:chExt cy="2147483647" cx="2147483646"/>
            </a:xfrm>
          </p:grpSpPr>
          <p:pic>
            <p:nvPicPr>
              <p:cNvPr id="89" name="Shape 89"/>
              <p:cNvPicPr preferRelativeResize="0"/>
              <p:nvPr/>
            </p:nvPicPr>
            <p:blipFill>
              <a:blip r:embed="rId2"/>
              <a:stretch>
                <a:fillRect/>
              </a:stretch>
            </p:blipFill>
            <p:spPr>
              <a:xfrm>
                <a:off y="0" x="5437216"/>
                <a:ext cy="2147483647" cx="2142046430"/>
              </a:xfrm>
              <a:prstGeom prst="rect">
                <a:avLst/>
              </a:prstGeom>
            </p:spPr>
          </p:pic>
          <p:sp>
            <p:nvSpPr>
              <p:cNvPr id="90" name="Shape 90"/>
              <p:cNvSpPr txBox="1"/>
              <p:nvPr/>
            </p:nvSpPr>
            <p:spPr>
              <a:xfrm>
                <a:off y="915194434" x="0"/>
                <a:ext cy="0" cx="0"/>
              </a:xfrm>
              <a:prstGeom prst="rect">
                <a:avLst/>
              </a:prstGeom>
              <a:noFill/>
              <a:ln>
                <a:noFill/>
              </a:ln>
            </p:spPr>
            <p:txBody>
              <a:bodyPr bIns="45700" rIns="91425" lIns="91425" tIns="45700" anchor="t" anchorCtr="0">
                <a:noAutofit/>
              </a:bodyPr>
              <a:lstStyle/>
              <a:p/>
            </p:txBody>
          </p:sp>
        </p:grpSp>
        <p:grpSp>
          <p:nvGrpSpPr>
            <p:cNvPr id="91" name="Shape 91"/>
            <p:cNvGrpSpPr/>
            <p:nvPr/>
          </p:nvGrpSpPr>
          <p:grpSpPr>
            <a:xfrm>
              <a:off y="149824201" x="1772611"/>
              <a:ext cy="1860319914" cx="2145711035"/>
              <a:chOff y="0" x="0"/>
              <a:chExt cy="2147483647" cx="2147483647"/>
            </a:xfrm>
          </p:grpSpPr>
          <p:pic>
            <p:nvPicPr>
              <p:cNvPr id="92" name="Shape 92"/>
              <p:cNvPicPr preferRelativeResize="0"/>
              <p:nvPr/>
            </p:nvPicPr>
            <p:blipFill>
              <a:blip r:embed="rId3"/>
              <a:stretch>
                <a:fillRect/>
              </a:stretch>
            </p:blipFill>
            <p:spPr>
              <a:xfrm>
                <a:off y="0" x="3656791"/>
                <a:ext cy="2147483647" cx="2143826855"/>
              </a:xfrm>
              <a:prstGeom prst="rect">
                <a:avLst/>
              </a:prstGeom>
            </p:spPr>
          </p:pic>
          <p:sp>
            <p:nvSpPr>
              <p:cNvPr id="93" name="Shape 93"/>
              <p:cNvSpPr txBox="1"/>
              <p:nvPr/>
            </p:nvSpPr>
            <p:spPr>
              <a:xfrm>
                <a:off y="1057331347" x="0"/>
                <a:ext cy="0" cx="0"/>
              </a:xfrm>
              <a:prstGeom prst="rect">
                <a:avLst/>
              </a:prstGeom>
              <a:noFill/>
              <a:ln>
                <a:noFill/>
              </a:ln>
            </p:spPr>
            <p:txBody>
              <a:bodyPr bIns="45700" rIns="91425" lIns="91425" tIns="45700" anchor="t" anchorCtr="0">
                <a:noAutofit/>
              </a:bodyPr>
              <a:lstStyle/>
              <a:p/>
            </p:txBody>
          </p:sp>
        </p:grpSp>
      </p:grpSp>
      <p:sp>
        <p:nvSpPr>
          <p:cNvPr id="94" name="Shape 94"/>
          <p:cNvSpPr txBox="1"/>
          <p:nvPr>
            <p:ph type="title"/>
          </p:nvPr>
        </p:nvSpPr>
        <p:spPr>
          <a:xfrm>
            <a:off y="704850" x="457200"/>
            <a:ext cy="1143000" cx="82296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1pPr>
            <a:lvl2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5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5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5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5000" i="0">
                <a:solidFill>
                  <a:schemeClr val="dk2"/>
                </a:solidFill>
                <a:latin typeface="Calibri"/>
                <a:ea typeface="Calibri"/>
                <a:cs typeface="Calibri"/>
                <a:sym typeface="Calibri"/>
              </a:defRPr>
            </a:lvl9pPr>
          </a:lstStyle>
          <a:p/>
        </p:txBody>
      </p:sp>
      <p:sp>
        <p:nvSpPr>
          <p:cNvPr id="95" name="Shape 95"/>
          <p:cNvSpPr txBox="1"/>
          <p:nvPr>
            <p:ph idx="1" type="body"/>
          </p:nvPr>
        </p:nvSpPr>
        <p:spPr>
          <a:xfrm>
            <a:off y="1935161" x="457200"/>
            <a:ext cy="4389436" cx="8229600"/>
          </a:xfrm>
          <a:prstGeom prst="rect">
            <a:avLst/>
          </a:prstGeom>
          <a:noFill/>
          <a:ln>
            <a:noFill/>
          </a:ln>
        </p:spPr>
        <p:txBody>
          <a:bodyPr bIns="91425" rIns="91425" lIns="91425" tIns="91425" anchor="t" anchorCtr="0"/>
          <a:lstStyle>
            <a:lvl1pPr algn="l" rtl="0" marR="0" indent="-177800" marL="273050">
              <a:spcBef>
                <a:spcPts val="520"/>
              </a:spcBef>
              <a:spcAft>
                <a:spcPts val="0"/>
              </a:spcAft>
              <a:buClr>
                <a:srgbClr val="0BD0D9"/>
              </a:buClr>
              <a:buFont typeface="Arial"/>
              <a:buChar char="•"/>
              <a:defRPr strike="noStrike" u="none" b="0" cap="none" baseline="0" sz="2600" i="0">
                <a:solidFill>
                  <a:schemeClr val="dk1"/>
                </a:solidFill>
                <a:latin typeface="Arial"/>
                <a:ea typeface="Arial"/>
                <a:cs typeface="Arial"/>
                <a:sym typeface="Arial"/>
              </a:defRPr>
            </a:lvl1pPr>
            <a:lvl2pPr algn="l" rtl="0" marR="0" indent="-169862" marL="639763">
              <a:spcBef>
                <a:spcPts val="480"/>
              </a:spcBef>
              <a:spcAft>
                <a:spcPts val="0"/>
              </a:spcAft>
              <a:buClr>
                <a:schemeClr val="accent1"/>
              </a:buClr>
              <a:buFont typeface="Arial"/>
              <a:buChar char="•"/>
              <a:defRPr strike="noStrike" u="none" b="0" cap="none" baseline="0" sz="2400" i="0">
                <a:solidFill>
                  <a:schemeClr val="dk1"/>
                </a:solidFill>
                <a:latin typeface="Arial"/>
                <a:ea typeface="Arial"/>
                <a:cs typeface="Arial"/>
                <a:sym typeface="Arial"/>
              </a:defRPr>
            </a:lvl2pPr>
            <a:lvl3pPr algn="l" rtl="0" marR="0" indent="-196850" marL="914400">
              <a:spcBef>
                <a:spcPts val="420"/>
              </a:spcBef>
              <a:spcAft>
                <a:spcPts val="0"/>
              </a:spcAft>
              <a:buClr>
                <a:schemeClr val="accent2"/>
              </a:buClr>
              <a:buFont typeface="Arial"/>
              <a:buChar char="•"/>
              <a:defRPr strike="noStrike" u="none" b="0" cap="none" baseline="0" sz="2100" i="0">
                <a:solidFill>
                  <a:schemeClr val="dk1"/>
                </a:solidFill>
                <a:latin typeface="Arial"/>
                <a:ea typeface="Arial"/>
                <a:cs typeface="Arial"/>
                <a:sym typeface="Arial"/>
              </a:defRPr>
            </a:lvl3pPr>
            <a:lvl4pPr algn="l" rtl="0" marR="0" indent="-158750" marL="1187450">
              <a:spcBef>
                <a:spcPts val="400"/>
              </a:spcBef>
              <a:spcAft>
                <a:spcPts val="0"/>
              </a:spcAft>
              <a:buClr>
                <a:srgbClr val="0BD0D9"/>
              </a:buClr>
              <a:buFont typeface="Arial"/>
              <a:buChar char="•"/>
              <a:defRPr strike="noStrike" u="none" b="0" cap="none" baseline="0" sz="2000" i="0">
                <a:solidFill>
                  <a:schemeClr val="dk1"/>
                </a:solidFill>
                <a:latin typeface="Arial"/>
                <a:ea typeface="Arial"/>
                <a:cs typeface="Arial"/>
                <a:sym typeface="Arial"/>
              </a:defRPr>
            </a:lvl4pPr>
            <a:lvl5pPr algn="l" rtl="0" marR="0" indent="-166687" marL="1462088">
              <a:spcBef>
                <a:spcPts val="400"/>
              </a:spcBef>
              <a:spcAft>
                <a:spcPts val="0"/>
              </a:spcAft>
              <a:buClr>
                <a:srgbClr val="10CF9B"/>
              </a:buClr>
              <a:buFont typeface="Arial"/>
              <a:buChar char="•"/>
              <a:defRPr strike="noStrike" u="none" b="0" cap="none" baseline="0" sz="2000" i="0">
                <a:solidFill>
                  <a:schemeClr val="dk1"/>
                </a:solidFill>
                <a:latin typeface="Arial"/>
                <a:ea typeface="Arial"/>
                <a:cs typeface="Arial"/>
                <a:sym typeface="Arial"/>
              </a:defRPr>
            </a:lvl5pPr>
            <a:lvl6pPr algn="l" rtl="0" marR="0" indent="-159385" marL="1737360">
              <a:spcBef>
                <a:spcPts val="360"/>
              </a:spcBef>
              <a:buClr>
                <a:schemeClr val="accent5"/>
              </a:buClr>
              <a:buFont typeface="Arial"/>
              <a:buChar char="•"/>
              <a:defRPr strike="noStrike" u="none" b="0" cap="none" baseline="0" sz="1800" i="0">
                <a:solidFill>
                  <a:schemeClr val="dk1"/>
                </a:solidFill>
                <a:latin typeface="Arial"/>
                <a:ea typeface="Arial"/>
                <a:cs typeface="Arial"/>
                <a:sym typeface="Arial"/>
              </a:defRPr>
            </a:lvl6pPr>
            <a:lvl7pPr algn="l" rtl="0" marR="0" indent="-145414" marL="1920240">
              <a:spcBef>
                <a:spcPts val="320"/>
              </a:spcBef>
              <a:buClr>
                <a:schemeClr val="accent6"/>
              </a:buClr>
              <a:buFont typeface="Arial"/>
              <a:buChar char="•"/>
              <a:defRPr strike="noStrike" u="none" b="0" cap="none" baseline="0" sz="1600" i="0">
                <a:solidFill>
                  <a:schemeClr val="dk1"/>
                </a:solidFill>
                <a:latin typeface="Arial"/>
                <a:ea typeface="Arial"/>
                <a:cs typeface="Arial"/>
                <a:sym typeface="Arial"/>
              </a:defRPr>
            </a:lvl7pPr>
            <a:lvl8pPr algn="l" rtl="0" marR="0" indent="-127635" marL="2194560">
              <a:spcBef>
                <a:spcPts val="320"/>
              </a:spcBef>
              <a:buClr>
                <a:schemeClr val="dk2"/>
              </a:buClr>
              <a:buFont typeface="Arial"/>
              <a:buChar char="•"/>
              <a:defRPr strike="noStrike" u="none" b="0" cap="none" baseline="0" sz="1600" i="0">
                <a:solidFill>
                  <a:schemeClr val="dk1"/>
                </a:solidFill>
                <a:latin typeface="Arial"/>
                <a:ea typeface="Arial"/>
                <a:cs typeface="Arial"/>
                <a:sym typeface="Arial"/>
              </a:defRPr>
            </a:lvl8pPr>
            <a:lvl9pPr algn="l" rtl="0" marR="0" indent="-128904" marL="2468880">
              <a:spcBef>
                <a:spcPts val="280"/>
              </a:spcBef>
              <a:buClr>
                <a:schemeClr val="dk2"/>
              </a:buClr>
              <a:buFont typeface="Arial"/>
              <a:buChar char="•"/>
              <a:defRPr strike="noStrike" u="none" b="0" cap="none" baseline="0" sz="1400" i="0">
                <a:solidFill>
                  <a:schemeClr val="dk1"/>
                </a:solidFill>
                <a:latin typeface="Arial"/>
                <a:ea typeface="Arial"/>
                <a:cs typeface="Arial"/>
                <a:sym typeface="Arial"/>
              </a:defRPr>
            </a:lvl9pPr>
          </a:lstStyle>
          <a:p/>
        </p:txBody>
      </p:sp>
      <p:sp>
        <p:nvSpPr>
          <p:cNvPr id="96" name="Shape 96"/>
          <p:cNvSpPr txBox="1"/>
          <p:nvPr>
            <p:ph idx="10" type="dt"/>
          </p:nvPr>
        </p:nvSpPr>
        <p:spPr>
          <a:xfrm>
            <a:off y="6356350" x="457200"/>
            <a:ext cy="365125" cx="21335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97" name="Shape 97"/>
          <p:cNvSpPr txBox="1"/>
          <p:nvPr>
            <p:ph idx="11" type="ftr"/>
          </p:nvPr>
        </p:nvSpPr>
        <p:spPr>
          <a:xfrm>
            <a:off y="6356350" x="2667000"/>
            <a:ext cy="365125" cx="33527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98" name="Shape 98"/>
          <p:cNvSpPr txBox="1"/>
          <p:nvPr>
            <p:ph idx="12" type="sldNum"/>
          </p:nvPr>
        </p:nvSpPr>
        <p:spPr>
          <a:xfrm>
            <a:off y="6356350" x="7924800"/>
            <a:ext cy="365125" cx="762000"/>
          </a:xfrm>
          <a:prstGeom prst="rect">
            <a:avLst/>
          </a:prstGeom>
          <a:noFill/>
          <a:ln>
            <a:noFill/>
          </a:ln>
        </p:spPr>
        <p:txBody>
          <a:bodyPr bIns="91425" rIns="91425" lIns="91425" tIns="91425" anchor="b" anchorCtr="0"/>
          <a:lstStyle>
            <a:lvl1pPr algn="r" rtl="0" marR="0" indent="0" marL="0">
              <a:defRPr strike="noStrike" u="none" b="0" cap="none" baseline="0" sz="1200" i="0">
                <a:solidFill>
                  <a:srgbClr val="045C75"/>
                </a:solidFil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3" r:id="rId4"/>
    <p:sldLayoutId id="2147483654"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109" name="Shape 109"/>
        <p:cNvGrpSpPr/>
        <p:nvPr/>
      </p:nvGrpSpPr>
      <p:grpSpPr>
        <a:xfrm>
          <a:off y="0" x="0"/>
          <a:ext cy="0" cx="0"/>
          <a:chOff y="0" x="0"/>
          <a:chExt cy="0" cx="0"/>
        </a:xfrm>
      </p:grpSpPr>
      <p:sp>
        <p:nvSpPr>
          <p:cNvPr id="110" name="Shape 110"/>
          <p:cNvSpPr/>
          <p:nvPr/>
        </p:nvSpPr>
        <p:spPr>
          <a:xfrm>
            <a:off y="-7937" x="-9525"/>
            <a:ext cy="1041400" cx="9163050"/>
          </a:xfrm>
          <a:custGeom>
            <a:pathLst>
              <a:path w="5772" extrusionOk="0" h="656">
                <a:moveTo>
                  <a:pt y="2" x="6"/>
                </a:moveTo>
                <a:lnTo>
                  <a:pt y="0" x="2542"/>
                </a:lnTo>
                <a:cubicBezTo>
                  <a:pt y="101" x="2746"/>
                  <a:pt y="367" x="3828"/>
                  <a:pt y="367" x="4374"/>
                </a:cubicBezTo>
                <a:cubicBezTo>
                  <a:pt y="367" x="4920"/>
                  <a:pt y="152" x="5526"/>
                  <a:pt y="55" x="5766"/>
                </a:cubicBezTo>
                <a:lnTo>
                  <a:pt y="213" x="5772"/>
                </a:lnTo>
                <a:cubicBezTo>
                  <a:pt y="257" x="5670"/>
                  <a:pt y="441" x="5016"/>
                  <a:pt y="439" x="4302"/>
                </a:cubicBezTo>
                <a:cubicBezTo>
                  <a:pt y="437" x="3588"/>
                  <a:pt y="165" x="2205"/>
                  <a:pt y="201" x="1488"/>
                </a:cubicBezTo>
                <a:cubicBezTo>
                  <a:pt y="209" x="750"/>
                  <a:pt y="482" x="270"/>
                  <a:pt y="656" x="0"/>
                </a:cubicBezTo>
                <a:lnTo>
                  <a:pt y="2" x="6"/>
                </a:lnTo>
                <a:close/>
              </a:path>
            </a:pathLst>
          </a:custGeom>
          <a:gradFill>
            <a:gsLst>
              <a:gs pos="0">
                <a:srgbClr val="0079AF">
                  <a:alpha val="44705"/>
                </a:srgbClr>
              </a:gs>
              <a:gs pos="100000">
                <a:srgbClr val="00EBF8">
                  <a:alpha val="54901"/>
                </a:srgbClr>
              </a:gs>
            </a:gsLst>
            <a:lin ang="5400000" scaled="0"/>
          </a:gradFill>
          <a:ln>
            <a:noFill/>
          </a:ln>
        </p:spPr>
        <p:txBody>
          <a:bodyPr bIns="45700" rIns="91425" lIns="91425" tIns="45700" anchor="t" anchorCtr="0">
            <a:noAutofit/>
          </a:bodyPr>
          <a:lstStyle/>
          <a:p/>
        </p:txBody>
      </p:sp>
      <p:sp>
        <p:nvSpPr>
          <p:cNvPr id="111" name="Shape 111"/>
          <p:cNvSpPr/>
          <p:nvPr/>
        </p:nvSpPr>
        <p:spPr>
          <a:xfrm>
            <a:off y="-7937" x="4381500"/>
            <a:ext cy="638174" cx="4762500"/>
          </a:xfrm>
          <a:custGeom>
            <a:pathLst>
              <a:path w="3000" extrusionOk="0" h="595">
                <a:moveTo>
                  <a:pt y="0" x="0"/>
                </a:moveTo>
                <a:cubicBezTo>
                  <a:pt y="102" x="174"/>
                  <a:pt y="533" x="1168"/>
                  <a:pt y="564" x="1668"/>
                </a:cubicBezTo>
                <a:cubicBezTo>
                  <a:pt y="595" x="2168"/>
                  <a:pt y="279" x="2778"/>
                  <a:pt y="186" x="3000"/>
                </a:cubicBezTo>
                <a:lnTo>
                  <a:pt y="6" x="3000"/>
                </a:lnTo>
                <a:lnTo>
                  <a:pt y="0" x="0"/>
                </a:lnTo>
                <a:close/>
              </a:path>
            </a:pathLst>
          </a:custGeom>
          <a:gradFill>
            <a:gsLst>
              <a:gs pos="0">
                <a:srgbClr val="00ADB6"/>
              </a:gs>
              <a:gs pos="80000">
                <a:srgbClr val="009BE5"/>
              </a:gs>
              <a:gs pos="100000">
                <a:srgbClr val="009BE5"/>
              </a:gs>
            </a:gsLst>
            <a:lin ang="5400000" scaled="0"/>
          </a:gradFill>
          <a:ln>
            <a:noFill/>
          </a:ln>
        </p:spPr>
        <p:txBody>
          <a:bodyPr bIns="45700" rIns="91425" lIns="91425" tIns="45700" anchor="t" anchorCtr="0">
            <a:noAutofit/>
          </a:bodyPr>
          <a:lstStyle/>
          <a:p/>
        </p:txBody>
      </p:sp>
      <p:grpSp>
        <p:nvGrpSpPr>
          <p:cNvPr id="112" name="Shape 112"/>
          <p:cNvGrpSpPr/>
          <p:nvPr/>
        </p:nvGrpSpPr>
        <p:grpSpPr>
          <a:xfrm>
            <a:off y="-24383" x="-29291"/>
            <a:ext cy="1048511" cx="9179385"/>
            <a:chOff y="0" x="0"/>
            <a:chExt cy="2147483647" cx="2147483646"/>
          </a:xfrm>
        </p:grpSpPr>
        <p:grpSp>
          <p:nvGrpSpPr>
            <p:cNvPr id="113" name="Shape 113"/>
            <p:cNvGrpSpPr/>
            <p:nvPr/>
          </p:nvGrpSpPr>
          <p:grpSpPr>
            <a:xfrm>
              <a:off y="0" x="0"/>
              <a:ext cy="2147483647" cx="2143205236"/>
              <a:chOff y="0" x="0"/>
              <a:chExt cy="2147483647" cx="2147483646"/>
            </a:xfrm>
          </p:grpSpPr>
          <p:pic>
            <p:nvPicPr>
              <p:cNvPr id="114" name="Shape 114"/>
              <p:cNvPicPr preferRelativeResize="0"/>
              <p:nvPr/>
            </p:nvPicPr>
            <p:blipFill>
              <a:blip r:embed="rId2"/>
              <a:stretch>
                <a:fillRect/>
              </a:stretch>
            </p:blipFill>
            <p:spPr>
              <a:xfrm>
                <a:off y="0" x="5437216"/>
                <a:ext cy="2147483647" cx="2142046430"/>
              </a:xfrm>
              <a:prstGeom prst="rect">
                <a:avLst/>
              </a:prstGeom>
            </p:spPr>
          </p:pic>
          <p:sp>
            <p:nvSpPr>
              <p:cNvPr id="115" name="Shape 115"/>
              <p:cNvSpPr txBox="1"/>
              <p:nvPr/>
            </p:nvSpPr>
            <p:spPr>
              <a:xfrm>
                <a:off y="915194434" x="0"/>
                <a:ext cy="0" cx="0"/>
              </a:xfrm>
              <a:prstGeom prst="rect">
                <a:avLst/>
              </a:prstGeom>
              <a:noFill/>
              <a:ln>
                <a:noFill/>
              </a:ln>
            </p:spPr>
            <p:txBody>
              <a:bodyPr bIns="45700" rIns="91425" lIns="91425" tIns="45700" anchor="t" anchorCtr="0">
                <a:noAutofit/>
              </a:bodyPr>
              <a:lstStyle/>
              <a:p/>
            </p:txBody>
          </p:sp>
        </p:grpSp>
        <p:grpSp>
          <p:nvGrpSpPr>
            <p:cNvPr id="116" name="Shape 116"/>
            <p:cNvGrpSpPr/>
            <p:nvPr/>
          </p:nvGrpSpPr>
          <p:grpSpPr>
            <a:xfrm>
              <a:off y="149824201" x="1772611"/>
              <a:ext cy="1860319914" cx="2145711035"/>
              <a:chOff y="0" x="0"/>
              <a:chExt cy="2147483647" cx="2147483647"/>
            </a:xfrm>
          </p:grpSpPr>
          <p:pic>
            <p:nvPicPr>
              <p:cNvPr id="117" name="Shape 117"/>
              <p:cNvPicPr preferRelativeResize="0"/>
              <p:nvPr/>
            </p:nvPicPr>
            <p:blipFill>
              <a:blip r:embed="rId3"/>
              <a:stretch>
                <a:fillRect/>
              </a:stretch>
            </p:blipFill>
            <p:spPr>
              <a:xfrm>
                <a:off y="0" x="3656791"/>
                <a:ext cy="2147483647" cx="2143826855"/>
              </a:xfrm>
              <a:prstGeom prst="rect">
                <a:avLst/>
              </a:prstGeom>
            </p:spPr>
          </p:pic>
          <p:sp>
            <p:nvSpPr>
              <p:cNvPr id="118" name="Shape 118"/>
              <p:cNvSpPr txBox="1"/>
              <p:nvPr/>
            </p:nvSpPr>
            <p:spPr>
              <a:xfrm>
                <a:off y="1057331347" x="0"/>
                <a:ext cy="0" cx="0"/>
              </a:xfrm>
              <a:prstGeom prst="rect">
                <a:avLst/>
              </a:prstGeom>
              <a:noFill/>
              <a:ln>
                <a:noFill/>
              </a:ln>
            </p:spPr>
            <p:txBody>
              <a:bodyPr bIns="45700" rIns="91425" lIns="91425" tIns="45700" anchor="t" anchorCtr="0">
                <a:noAutofit/>
              </a:bodyPr>
              <a:lstStyle/>
              <a:p/>
            </p:txBody>
          </p:sp>
        </p:grpSp>
      </p:grpSp>
      <p:sp>
        <p:nvSpPr>
          <p:cNvPr id="119" name="Shape 119"/>
          <p:cNvSpPr txBox="1"/>
          <p:nvPr>
            <p:ph type="title"/>
          </p:nvPr>
        </p:nvSpPr>
        <p:spPr>
          <a:xfrm>
            <a:off y="704850" x="457200"/>
            <a:ext cy="1143000" cx="82296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1pPr>
            <a:lvl2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5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5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5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5000" i="0">
                <a:solidFill>
                  <a:schemeClr val="dk2"/>
                </a:solidFill>
                <a:latin typeface="Calibri"/>
                <a:ea typeface="Calibri"/>
                <a:cs typeface="Calibri"/>
                <a:sym typeface="Calibri"/>
              </a:defRPr>
            </a:lvl9pPr>
          </a:lstStyle>
          <a:p/>
        </p:txBody>
      </p:sp>
      <p:sp>
        <p:nvSpPr>
          <p:cNvPr id="120" name="Shape 120"/>
          <p:cNvSpPr txBox="1"/>
          <p:nvPr>
            <p:ph idx="1" type="body"/>
          </p:nvPr>
        </p:nvSpPr>
        <p:spPr>
          <a:xfrm>
            <a:off y="1935161" x="457200"/>
            <a:ext cy="4389436" cx="8229600"/>
          </a:xfrm>
          <a:prstGeom prst="rect">
            <a:avLst/>
          </a:prstGeom>
          <a:noFill/>
          <a:ln>
            <a:noFill/>
          </a:ln>
        </p:spPr>
        <p:txBody>
          <a:bodyPr bIns="91425" rIns="91425" lIns="91425" tIns="91425" anchor="t" anchorCtr="0"/>
          <a:lstStyle>
            <a:lvl1pPr algn="l" rtl="0" marR="0" indent="-177800" marL="273050">
              <a:spcBef>
                <a:spcPts val="520"/>
              </a:spcBef>
              <a:spcAft>
                <a:spcPts val="0"/>
              </a:spcAft>
              <a:buClr>
                <a:srgbClr val="0BD0D9"/>
              </a:buClr>
              <a:buFont typeface="Arial"/>
              <a:buChar char="•"/>
              <a:defRPr strike="noStrike" u="none" b="0" cap="none" baseline="0" sz="2600" i="0">
                <a:solidFill>
                  <a:schemeClr val="dk1"/>
                </a:solidFill>
                <a:latin typeface="Arial"/>
                <a:ea typeface="Arial"/>
                <a:cs typeface="Arial"/>
                <a:sym typeface="Arial"/>
              </a:defRPr>
            </a:lvl1pPr>
            <a:lvl2pPr algn="l" rtl="0" marR="0" indent="-169862" marL="639763">
              <a:spcBef>
                <a:spcPts val="480"/>
              </a:spcBef>
              <a:spcAft>
                <a:spcPts val="0"/>
              </a:spcAft>
              <a:buClr>
                <a:schemeClr val="accent1"/>
              </a:buClr>
              <a:buFont typeface="Arial"/>
              <a:buChar char="•"/>
              <a:defRPr strike="noStrike" u="none" b="0" cap="none" baseline="0" sz="2400" i="0">
                <a:solidFill>
                  <a:schemeClr val="dk1"/>
                </a:solidFill>
                <a:latin typeface="Arial"/>
                <a:ea typeface="Arial"/>
                <a:cs typeface="Arial"/>
                <a:sym typeface="Arial"/>
              </a:defRPr>
            </a:lvl2pPr>
            <a:lvl3pPr algn="l" rtl="0" marR="0" indent="-196850" marL="914400">
              <a:spcBef>
                <a:spcPts val="420"/>
              </a:spcBef>
              <a:spcAft>
                <a:spcPts val="0"/>
              </a:spcAft>
              <a:buClr>
                <a:schemeClr val="accent2"/>
              </a:buClr>
              <a:buFont typeface="Arial"/>
              <a:buChar char="•"/>
              <a:defRPr strike="noStrike" u="none" b="0" cap="none" baseline="0" sz="2100" i="0">
                <a:solidFill>
                  <a:schemeClr val="dk1"/>
                </a:solidFill>
                <a:latin typeface="Arial"/>
                <a:ea typeface="Arial"/>
                <a:cs typeface="Arial"/>
                <a:sym typeface="Arial"/>
              </a:defRPr>
            </a:lvl3pPr>
            <a:lvl4pPr algn="l" rtl="0" marR="0" indent="-158750" marL="1187450">
              <a:spcBef>
                <a:spcPts val="400"/>
              </a:spcBef>
              <a:spcAft>
                <a:spcPts val="0"/>
              </a:spcAft>
              <a:buClr>
                <a:srgbClr val="0BD0D9"/>
              </a:buClr>
              <a:buFont typeface="Arial"/>
              <a:buChar char="•"/>
              <a:defRPr strike="noStrike" u="none" b="0" cap="none" baseline="0" sz="2000" i="0">
                <a:solidFill>
                  <a:schemeClr val="dk1"/>
                </a:solidFill>
                <a:latin typeface="Arial"/>
                <a:ea typeface="Arial"/>
                <a:cs typeface="Arial"/>
                <a:sym typeface="Arial"/>
              </a:defRPr>
            </a:lvl4pPr>
            <a:lvl5pPr algn="l" rtl="0" marR="0" indent="-166687" marL="1462088">
              <a:spcBef>
                <a:spcPts val="400"/>
              </a:spcBef>
              <a:spcAft>
                <a:spcPts val="0"/>
              </a:spcAft>
              <a:buClr>
                <a:srgbClr val="10CF9B"/>
              </a:buClr>
              <a:buFont typeface="Arial"/>
              <a:buChar char="•"/>
              <a:defRPr strike="noStrike" u="none" b="0" cap="none" baseline="0" sz="2000" i="0">
                <a:solidFill>
                  <a:schemeClr val="dk1"/>
                </a:solidFill>
                <a:latin typeface="Arial"/>
                <a:ea typeface="Arial"/>
                <a:cs typeface="Arial"/>
                <a:sym typeface="Arial"/>
              </a:defRPr>
            </a:lvl5pPr>
            <a:lvl6pPr algn="l" rtl="0" marR="0" indent="-159385" marL="1737360">
              <a:spcBef>
                <a:spcPts val="360"/>
              </a:spcBef>
              <a:buClr>
                <a:schemeClr val="accent5"/>
              </a:buClr>
              <a:buFont typeface="Arial"/>
              <a:buChar char="•"/>
              <a:defRPr strike="noStrike" u="none" b="0" cap="none" baseline="0" sz="1800" i="0">
                <a:solidFill>
                  <a:schemeClr val="dk1"/>
                </a:solidFill>
                <a:latin typeface="Arial"/>
                <a:ea typeface="Arial"/>
                <a:cs typeface="Arial"/>
                <a:sym typeface="Arial"/>
              </a:defRPr>
            </a:lvl6pPr>
            <a:lvl7pPr algn="l" rtl="0" marR="0" indent="-145414" marL="1920240">
              <a:spcBef>
                <a:spcPts val="320"/>
              </a:spcBef>
              <a:buClr>
                <a:schemeClr val="accent6"/>
              </a:buClr>
              <a:buFont typeface="Arial"/>
              <a:buChar char="•"/>
              <a:defRPr strike="noStrike" u="none" b="0" cap="none" baseline="0" sz="1600" i="0">
                <a:solidFill>
                  <a:schemeClr val="dk1"/>
                </a:solidFill>
                <a:latin typeface="Arial"/>
                <a:ea typeface="Arial"/>
                <a:cs typeface="Arial"/>
                <a:sym typeface="Arial"/>
              </a:defRPr>
            </a:lvl7pPr>
            <a:lvl8pPr algn="l" rtl="0" marR="0" indent="-127635" marL="2194560">
              <a:spcBef>
                <a:spcPts val="320"/>
              </a:spcBef>
              <a:buClr>
                <a:schemeClr val="dk2"/>
              </a:buClr>
              <a:buFont typeface="Arial"/>
              <a:buChar char="•"/>
              <a:defRPr strike="noStrike" u="none" b="0" cap="none" baseline="0" sz="1600" i="0">
                <a:solidFill>
                  <a:schemeClr val="dk1"/>
                </a:solidFill>
                <a:latin typeface="Arial"/>
                <a:ea typeface="Arial"/>
                <a:cs typeface="Arial"/>
                <a:sym typeface="Arial"/>
              </a:defRPr>
            </a:lvl8pPr>
            <a:lvl9pPr algn="l" rtl="0" marR="0" indent="-128904" marL="2468880">
              <a:spcBef>
                <a:spcPts val="280"/>
              </a:spcBef>
              <a:buClr>
                <a:schemeClr val="dk2"/>
              </a:buClr>
              <a:buFont typeface="Arial"/>
              <a:buChar char="•"/>
              <a:defRPr strike="noStrike" u="none" b="0" cap="none" baseline="0" sz="1400" i="0">
                <a:solidFill>
                  <a:schemeClr val="dk1"/>
                </a:solidFill>
                <a:latin typeface="Arial"/>
                <a:ea typeface="Arial"/>
                <a:cs typeface="Arial"/>
                <a:sym typeface="Arial"/>
              </a:defRPr>
            </a:lvl9pPr>
          </a:lstStyle>
          <a:p/>
        </p:txBody>
      </p:sp>
      <p:sp>
        <p:nvSpPr>
          <p:cNvPr id="121" name="Shape 121"/>
          <p:cNvSpPr txBox="1"/>
          <p:nvPr>
            <p:ph idx="10" type="dt"/>
          </p:nvPr>
        </p:nvSpPr>
        <p:spPr>
          <a:xfrm>
            <a:off y="6356350" x="457200"/>
            <a:ext cy="365125" cx="21335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122" name="Shape 122"/>
          <p:cNvSpPr txBox="1"/>
          <p:nvPr>
            <p:ph idx="11" type="ftr"/>
          </p:nvPr>
        </p:nvSpPr>
        <p:spPr>
          <a:xfrm>
            <a:off y="6356350" x="2667000"/>
            <a:ext cy="365125" cx="33527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123" name="Shape 123"/>
          <p:cNvSpPr txBox="1"/>
          <p:nvPr>
            <p:ph idx="12" type="sldNum"/>
          </p:nvPr>
        </p:nvSpPr>
        <p:spPr>
          <a:xfrm>
            <a:off y="6356350" x="7924800"/>
            <a:ext cy="365125" cx="762000"/>
          </a:xfrm>
          <a:prstGeom prst="rect">
            <a:avLst/>
          </a:prstGeom>
          <a:noFill/>
          <a:ln>
            <a:noFill/>
          </a:ln>
        </p:spPr>
        <p:txBody>
          <a:bodyPr bIns="91425" rIns="91425" lIns="91425" tIns="91425" anchor="b" anchorCtr="0"/>
          <a:lstStyle>
            <a:lvl1pPr algn="r" rtl="0" marR="0" indent="0" marL="0">
              <a:defRPr strike="noStrike" u="none" b="0" cap="none" baseline="0" sz="1200" i="0">
                <a:solidFill>
                  <a:srgbClr val="045C75"/>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5" r:id="rId4"/>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130" name="Shape 130"/>
        <p:cNvGrpSpPr/>
        <p:nvPr/>
      </p:nvGrpSpPr>
      <p:grpSpPr>
        <a:xfrm>
          <a:off y="0" x="0"/>
          <a:ext cy="0" cx="0"/>
          <a:chOff y="0" x="0"/>
          <a:chExt cy="0" cx="0"/>
        </a:xfrm>
      </p:grpSpPr>
      <p:sp>
        <p:nvSpPr>
          <p:cNvPr id="131" name="Shape 131"/>
          <p:cNvSpPr/>
          <p:nvPr/>
        </p:nvSpPr>
        <p:spPr>
          <a:xfrm>
            <a:off y="-7937" x="-9525"/>
            <a:ext cy="1041400" cx="9163050"/>
          </a:xfrm>
          <a:custGeom>
            <a:pathLst>
              <a:path w="5772" extrusionOk="0" h="656">
                <a:moveTo>
                  <a:pt y="2" x="6"/>
                </a:moveTo>
                <a:lnTo>
                  <a:pt y="0" x="2542"/>
                </a:lnTo>
                <a:cubicBezTo>
                  <a:pt y="101" x="2746"/>
                  <a:pt y="367" x="3828"/>
                  <a:pt y="367" x="4374"/>
                </a:cubicBezTo>
                <a:cubicBezTo>
                  <a:pt y="367" x="4920"/>
                  <a:pt y="152" x="5526"/>
                  <a:pt y="55" x="5766"/>
                </a:cubicBezTo>
                <a:lnTo>
                  <a:pt y="213" x="5772"/>
                </a:lnTo>
                <a:cubicBezTo>
                  <a:pt y="257" x="5670"/>
                  <a:pt y="441" x="5016"/>
                  <a:pt y="439" x="4302"/>
                </a:cubicBezTo>
                <a:cubicBezTo>
                  <a:pt y="437" x="3588"/>
                  <a:pt y="165" x="2205"/>
                  <a:pt y="201" x="1488"/>
                </a:cubicBezTo>
                <a:cubicBezTo>
                  <a:pt y="209" x="750"/>
                  <a:pt y="482" x="270"/>
                  <a:pt y="656" x="0"/>
                </a:cubicBezTo>
                <a:lnTo>
                  <a:pt y="2" x="6"/>
                </a:lnTo>
                <a:close/>
              </a:path>
            </a:pathLst>
          </a:custGeom>
          <a:gradFill>
            <a:gsLst>
              <a:gs pos="0">
                <a:srgbClr val="0079AF">
                  <a:alpha val="44705"/>
                </a:srgbClr>
              </a:gs>
              <a:gs pos="100000">
                <a:srgbClr val="00EBF8">
                  <a:alpha val="54901"/>
                </a:srgbClr>
              </a:gs>
            </a:gsLst>
            <a:lin ang="5400000" scaled="0"/>
          </a:gradFill>
          <a:ln>
            <a:noFill/>
          </a:ln>
        </p:spPr>
        <p:txBody>
          <a:bodyPr bIns="45700" rIns="91425" lIns="91425" tIns="45700" anchor="t" anchorCtr="0">
            <a:noAutofit/>
          </a:bodyPr>
          <a:lstStyle/>
          <a:p/>
        </p:txBody>
      </p:sp>
      <p:sp>
        <p:nvSpPr>
          <p:cNvPr id="132" name="Shape 132"/>
          <p:cNvSpPr/>
          <p:nvPr/>
        </p:nvSpPr>
        <p:spPr>
          <a:xfrm>
            <a:off y="-7937" x="4381500"/>
            <a:ext cy="638174" cx="4762500"/>
          </a:xfrm>
          <a:custGeom>
            <a:pathLst>
              <a:path w="3000" extrusionOk="0" h="595">
                <a:moveTo>
                  <a:pt y="0" x="0"/>
                </a:moveTo>
                <a:cubicBezTo>
                  <a:pt y="102" x="174"/>
                  <a:pt y="533" x="1168"/>
                  <a:pt y="564" x="1668"/>
                </a:cubicBezTo>
                <a:cubicBezTo>
                  <a:pt y="595" x="2168"/>
                  <a:pt y="279" x="2778"/>
                  <a:pt y="186" x="3000"/>
                </a:cubicBezTo>
                <a:lnTo>
                  <a:pt y="6" x="3000"/>
                </a:lnTo>
                <a:lnTo>
                  <a:pt y="0" x="0"/>
                </a:lnTo>
                <a:close/>
              </a:path>
            </a:pathLst>
          </a:custGeom>
          <a:gradFill>
            <a:gsLst>
              <a:gs pos="0">
                <a:srgbClr val="00ADB6"/>
              </a:gs>
              <a:gs pos="80000">
                <a:srgbClr val="009BE5"/>
              </a:gs>
              <a:gs pos="100000">
                <a:srgbClr val="009BE5"/>
              </a:gs>
            </a:gsLst>
            <a:lin ang="5400000" scaled="0"/>
          </a:gradFill>
          <a:ln>
            <a:noFill/>
          </a:ln>
        </p:spPr>
        <p:txBody>
          <a:bodyPr bIns="45700" rIns="91425" lIns="91425" tIns="45700" anchor="t" anchorCtr="0">
            <a:noAutofit/>
          </a:bodyPr>
          <a:lstStyle/>
          <a:p/>
        </p:txBody>
      </p:sp>
      <p:grpSp>
        <p:nvGrpSpPr>
          <p:cNvPr id="133" name="Shape 133"/>
          <p:cNvGrpSpPr/>
          <p:nvPr/>
        </p:nvGrpSpPr>
        <p:grpSpPr>
          <a:xfrm>
            <a:off y="-24383" x="-29291"/>
            <a:ext cy="1048511" cx="9179385"/>
            <a:chOff y="0" x="0"/>
            <a:chExt cy="2147483647" cx="2147483646"/>
          </a:xfrm>
        </p:grpSpPr>
        <p:grpSp>
          <p:nvGrpSpPr>
            <p:cNvPr id="134" name="Shape 134"/>
            <p:cNvGrpSpPr/>
            <p:nvPr/>
          </p:nvGrpSpPr>
          <p:grpSpPr>
            <a:xfrm>
              <a:off y="0" x="0"/>
              <a:ext cy="2147483647" cx="2143205236"/>
              <a:chOff y="0" x="0"/>
              <a:chExt cy="2147483647" cx="2147483646"/>
            </a:xfrm>
          </p:grpSpPr>
          <p:pic>
            <p:nvPicPr>
              <p:cNvPr id="135" name="Shape 135"/>
              <p:cNvPicPr preferRelativeResize="0"/>
              <p:nvPr/>
            </p:nvPicPr>
            <p:blipFill>
              <a:blip r:embed="rId2"/>
              <a:stretch>
                <a:fillRect/>
              </a:stretch>
            </p:blipFill>
            <p:spPr>
              <a:xfrm>
                <a:off y="0" x="5437216"/>
                <a:ext cy="2147483647" cx="2142046430"/>
              </a:xfrm>
              <a:prstGeom prst="rect">
                <a:avLst/>
              </a:prstGeom>
            </p:spPr>
          </p:pic>
          <p:sp>
            <p:nvSpPr>
              <p:cNvPr id="136" name="Shape 136"/>
              <p:cNvSpPr txBox="1"/>
              <p:nvPr/>
            </p:nvSpPr>
            <p:spPr>
              <a:xfrm>
                <a:off y="915194434" x="0"/>
                <a:ext cy="0" cx="0"/>
              </a:xfrm>
              <a:prstGeom prst="rect">
                <a:avLst/>
              </a:prstGeom>
              <a:noFill/>
              <a:ln>
                <a:noFill/>
              </a:ln>
            </p:spPr>
            <p:txBody>
              <a:bodyPr bIns="45700" rIns="91425" lIns="91425" tIns="45700" anchor="t" anchorCtr="0">
                <a:noAutofit/>
              </a:bodyPr>
              <a:lstStyle/>
              <a:p/>
            </p:txBody>
          </p:sp>
        </p:grpSp>
        <p:grpSp>
          <p:nvGrpSpPr>
            <p:cNvPr id="137" name="Shape 137"/>
            <p:cNvGrpSpPr/>
            <p:nvPr/>
          </p:nvGrpSpPr>
          <p:grpSpPr>
            <a:xfrm>
              <a:off y="149824201" x="1772611"/>
              <a:ext cy="1860319914" cx="2145711035"/>
              <a:chOff y="0" x="0"/>
              <a:chExt cy="2147483647" cx="2147483647"/>
            </a:xfrm>
          </p:grpSpPr>
          <p:pic>
            <p:nvPicPr>
              <p:cNvPr id="138" name="Shape 138"/>
              <p:cNvPicPr preferRelativeResize="0"/>
              <p:nvPr/>
            </p:nvPicPr>
            <p:blipFill>
              <a:blip r:embed="rId3"/>
              <a:stretch>
                <a:fillRect/>
              </a:stretch>
            </p:blipFill>
            <p:spPr>
              <a:xfrm>
                <a:off y="0" x="3656791"/>
                <a:ext cy="2147483647" cx="2143826855"/>
              </a:xfrm>
              <a:prstGeom prst="rect">
                <a:avLst/>
              </a:prstGeom>
            </p:spPr>
          </p:pic>
          <p:sp>
            <p:nvSpPr>
              <p:cNvPr id="139" name="Shape 139"/>
              <p:cNvSpPr txBox="1"/>
              <p:nvPr/>
            </p:nvSpPr>
            <p:spPr>
              <a:xfrm>
                <a:off y="1057331347" x="0"/>
                <a:ext cy="0" cx="0"/>
              </a:xfrm>
              <a:prstGeom prst="rect">
                <a:avLst/>
              </a:prstGeom>
              <a:noFill/>
              <a:ln>
                <a:noFill/>
              </a:ln>
            </p:spPr>
            <p:txBody>
              <a:bodyPr bIns="45700" rIns="91425" lIns="91425" tIns="45700" anchor="t" anchorCtr="0">
                <a:noAutofit/>
              </a:bodyPr>
              <a:lstStyle/>
              <a:p/>
            </p:txBody>
          </p:sp>
        </p:grpSp>
      </p:grpSp>
      <p:sp>
        <p:nvSpPr>
          <p:cNvPr id="140" name="Shape 140"/>
          <p:cNvSpPr txBox="1"/>
          <p:nvPr>
            <p:ph type="title"/>
          </p:nvPr>
        </p:nvSpPr>
        <p:spPr>
          <a:xfrm>
            <a:off y="704850" x="457200"/>
            <a:ext cy="1143000" cx="82296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1pPr>
            <a:lvl2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5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5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5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5000" i="0">
                <a:solidFill>
                  <a:schemeClr val="dk2"/>
                </a:solidFill>
                <a:latin typeface="Calibri"/>
                <a:ea typeface="Calibri"/>
                <a:cs typeface="Calibri"/>
                <a:sym typeface="Calibri"/>
              </a:defRPr>
            </a:lvl9pPr>
          </a:lstStyle>
          <a:p/>
        </p:txBody>
      </p:sp>
      <p:sp>
        <p:nvSpPr>
          <p:cNvPr id="141" name="Shape 141"/>
          <p:cNvSpPr txBox="1"/>
          <p:nvPr>
            <p:ph idx="1" type="body"/>
          </p:nvPr>
        </p:nvSpPr>
        <p:spPr>
          <a:xfrm>
            <a:off y="1935161" x="457200"/>
            <a:ext cy="4389436" cx="8229600"/>
          </a:xfrm>
          <a:prstGeom prst="rect">
            <a:avLst/>
          </a:prstGeom>
          <a:noFill/>
          <a:ln>
            <a:noFill/>
          </a:ln>
        </p:spPr>
        <p:txBody>
          <a:bodyPr bIns="91425" rIns="91425" lIns="91425" tIns="91425" anchor="t" anchorCtr="0"/>
          <a:lstStyle>
            <a:lvl1pPr algn="l" rtl="0" marR="0" indent="-177800" marL="273050">
              <a:spcBef>
                <a:spcPts val="520"/>
              </a:spcBef>
              <a:spcAft>
                <a:spcPts val="0"/>
              </a:spcAft>
              <a:buClr>
                <a:srgbClr val="0BD0D9"/>
              </a:buClr>
              <a:buFont typeface="Arial"/>
              <a:buChar char="•"/>
              <a:defRPr strike="noStrike" u="none" b="0" cap="none" baseline="0" sz="2600" i="0">
                <a:solidFill>
                  <a:schemeClr val="dk1"/>
                </a:solidFill>
                <a:latin typeface="Arial"/>
                <a:ea typeface="Arial"/>
                <a:cs typeface="Arial"/>
                <a:sym typeface="Arial"/>
              </a:defRPr>
            </a:lvl1pPr>
            <a:lvl2pPr algn="l" rtl="0" marR="0" indent="-169862" marL="639763">
              <a:spcBef>
                <a:spcPts val="480"/>
              </a:spcBef>
              <a:spcAft>
                <a:spcPts val="0"/>
              </a:spcAft>
              <a:buClr>
                <a:schemeClr val="accent1"/>
              </a:buClr>
              <a:buFont typeface="Arial"/>
              <a:buChar char="•"/>
              <a:defRPr strike="noStrike" u="none" b="0" cap="none" baseline="0" sz="2400" i="0">
                <a:solidFill>
                  <a:schemeClr val="dk1"/>
                </a:solidFill>
                <a:latin typeface="Arial"/>
                <a:ea typeface="Arial"/>
                <a:cs typeface="Arial"/>
                <a:sym typeface="Arial"/>
              </a:defRPr>
            </a:lvl2pPr>
            <a:lvl3pPr algn="l" rtl="0" marR="0" indent="-196850" marL="914400">
              <a:spcBef>
                <a:spcPts val="420"/>
              </a:spcBef>
              <a:spcAft>
                <a:spcPts val="0"/>
              </a:spcAft>
              <a:buClr>
                <a:schemeClr val="accent2"/>
              </a:buClr>
              <a:buFont typeface="Arial"/>
              <a:buChar char="•"/>
              <a:defRPr strike="noStrike" u="none" b="0" cap="none" baseline="0" sz="2100" i="0">
                <a:solidFill>
                  <a:schemeClr val="dk1"/>
                </a:solidFill>
                <a:latin typeface="Arial"/>
                <a:ea typeface="Arial"/>
                <a:cs typeface="Arial"/>
                <a:sym typeface="Arial"/>
              </a:defRPr>
            </a:lvl3pPr>
            <a:lvl4pPr algn="l" rtl="0" marR="0" indent="-158750" marL="1187450">
              <a:spcBef>
                <a:spcPts val="400"/>
              </a:spcBef>
              <a:spcAft>
                <a:spcPts val="0"/>
              </a:spcAft>
              <a:buClr>
                <a:srgbClr val="0BD0D9"/>
              </a:buClr>
              <a:buFont typeface="Arial"/>
              <a:buChar char="•"/>
              <a:defRPr strike="noStrike" u="none" b="0" cap="none" baseline="0" sz="2000" i="0">
                <a:solidFill>
                  <a:schemeClr val="dk1"/>
                </a:solidFill>
                <a:latin typeface="Arial"/>
                <a:ea typeface="Arial"/>
                <a:cs typeface="Arial"/>
                <a:sym typeface="Arial"/>
              </a:defRPr>
            </a:lvl4pPr>
            <a:lvl5pPr algn="l" rtl="0" marR="0" indent="-166687" marL="1462088">
              <a:spcBef>
                <a:spcPts val="400"/>
              </a:spcBef>
              <a:spcAft>
                <a:spcPts val="0"/>
              </a:spcAft>
              <a:buClr>
                <a:srgbClr val="10CF9B"/>
              </a:buClr>
              <a:buFont typeface="Arial"/>
              <a:buChar char="•"/>
              <a:defRPr strike="noStrike" u="none" b="0" cap="none" baseline="0" sz="2000" i="0">
                <a:solidFill>
                  <a:schemeClr val="dk1"/>
                </a:solidFill>
                <a:latin typeface="Arial"/>
                <a:ea typeface="Arial"/>
                <a:cs typeface="Arial"/>
                <a:sym typeface="Arial"/>
              </a:defRPr>
            </a:lvl5pPr>
            <a:lvl6pPr algn="l" rtl="0" marR="0" indent="-159385" marL="1737360">
              <a:spcBef>
                <a:spcPts val="360"/>
              </a:spcBef>
              <a:buClr>
                <a:schemeClr val="accent5"/>
              </a:buClr>
              <a:buFont typeface="Arial"/>
              <a:buChar char="•"/>
              <a:defRPr strike="noStrike" u="none" b="0" cap="none" baseline="0" sz="1800" i="0">
                <a:solidFill>
                  <a:schemeClr val="dk1"/>
                </a:solidFill>
                <a:latin typeface="Arial"/>
                <a:ea typeface="Arial"/>
                <a:cs typeface="Arial"/>
                <a:sym typeface="Arial"/>
              </a:defRPr>
            </a:lvl6pPr>
            <a:lvl7pPr algn="l" rtl="0" marR="0" indent="-145414" marL="1920240">
              <a:spcBef>
                <a:spcPts val="320"/>
              </a:spcBef>
              <a:buClr>
                <a:schemeClr val="accent6"/>
              </a:buClr>
              <a:buFont typeface="Arial"/>
              <a:buChar char="•"/>
              <a:defRPr strike="noStrike" u="none" b="0" cap="none" baseline="0" sz="1600" i="0">
                <a:solidFill>
                  <a:schemeClr val="dk1"/>
                </a:solidFill>
                <a:latin typeface="Arial"/>
                <a:ea typeface="Arial"/>
                <a:cs typeface="Arial"/>
                <a:sym typeface="Arial"/>
              </a:defRPr>
            </a:lvl7pPr>
            <a:lvl8pPr algn="l" rtl="0" marR="0" indent="-127635" marL="2194560">
              <a:spcBef>
                <a:spcPts val="320"/>
              </a:spcBef>
              <a:buClr>
                <a:schemeClr val="dk2"/>
              </a:buClr>
              <a:buFont typeface="Arial"/>
              <a:buChar char="•"/>
              <a:defRPr strike="noStrike" u="none" b="0" cap="none" baseline="0" sz="1600" i="0">
                <a:solidFill>
                  <a:schemeClr val="dk1"/>
                </a:solidFill>
                <a:latin typeface="Arial"/>
                <a:ea typeface="Arial"/>
                <a:cs typeface="Arial"/>
                <a:sym typeface="Arial"/>
              </a:defRPr>
            </a:lvl8pPr>
            <a:lvl9pPr algn="l" rtl="0" marR="0" indent="-128904" marL="2468880">
              <a:spcBef>
                <a:spcPts val="280"/>
              </a:spcBef>
              <a:buClr>
                <a:schemeClr val="dk2"/>
              </a:buClr>
              <a:buFont typeface="Arial"/>
              <a:buChar char="•"/>
              <a:defRPr strike="noStrike" u="none" b="0" cap="none" baseline="0" sz="1400" i="0">
                <a:solidFill>
                  <a:schemeClr val="dk1"/>
                </a:solidFill>
                <a:latin typeface="Arial"/>
                <a:ea typeface="Arial"/>
                <a:cs typeface="Arial"/>
                <a:sym typeface="Arial"/>
              </a:defRPr>
            </a:lvl9pPr>
          </a:lstStyle>
          <a:p/>
        </p:txBody>
      </p:sp>
      <p:sp>
        <p:nvSpPr>
          <p:cNvPr id="142" name="Shape 142"/>
          <p:cNvSpPr txBox="1"/>
          <p:nvPr>
            <p:ph idx="10" type="dt"/>
          </p:nvPr>
        </p:nvSpPr>
        <p:spPr>
          <a:xfrm>
            <a:off y="6356350" x="457200"/>
            <a:ext cy="365125" cx="21335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143" name="Shape 143"/>
          <p:cNvSpPr txBox="1"/>
          <p:nvPr>
            <p:ph idx="11" type="ftr"/>
          </p:nvPr>
        </p:nvSpPr>
        <p:spPr>
          <a:xfrm>
            <a:off y="6356350" x="2667000"/>
            <a:ext cy="365125" cx="33527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144" name="Shape 144"/>
          <p:cNvSpPr txBox="1"/>
          <p:nvPr>
            <p:ph idx="12" type="sldNum"/>
          </p:nvPr>
        </p:nvSpPr>
        <p:spPr>
          <a:xfrm>
            <a:off y="6356350" x="7924800"/>
            <a:ext cy="365125" cx="762000"/>
          </a:xfrm>
          <a:prstGeom prst="rect">
            <a:avLst/>
          </a:prstGeom>
          <a:noFill/>
          <a:ln>
            <a:noFill/>
          </a:ln>
        </p:spPr>
        <p:txBody>
          <a:bodyPr bIns="91425" rIns="91425" lIns="91425" tIns="91425" anchor="b" anchorCtr="0"/>
          <a:lstStyle>
            <a:lvl1pPr algn="r" rtl="0" marR="0" indent="0" marL="0">
              <a:defRPr strike="noStrike" u="none" b="0" cap="none" baseline="0" sz="1200" i="0">
                <a:solidFill>
                  <a:srgbClr val="045C75"/>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6" r:id="rId4"/>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147" name="Shape 147"/>
        <p:cNvGrpSpPr/>
        <p:nvPr/>
      </p:nvGrpSpPr>
      <p:grpSpPr>
        <a:xfrm>
          <a:off y="0" x="0"/>
          <a:ext cy="0" cx="0"/>
          <a:chOff y="0" x="0"/>
          <a:chExt cy="0" cx="0"/>
        </a:xfrm>
      </p:grpSpPr>
      <p:sp>
        <p:nvSpPr>
          <p:cNvPr id="148" name="Shape 148"/>
          <p:cNvSpPr/>
          <p:nvPr/>
        </p:nvSpPr>
        <p:spPr>
          <a:xfrm>
            <a:off y="-7937" x="-9525"/>
            <a:ext cy="1041400" cx="9163050"/>
          </a:xfrm>
          <a:custGeom>
            <a:pathLst>
              <a:path w="5772" extrusionOk="0" h="656">
                <a:moveTo>
                  <a:pt y="2" x="6"/>
                </a:moveTo>
                <a:lnTo>
                  <a:pt y="0" x="2542"/>
                </a:lnTo>
                <a:cubicBezTo>
                  <a:pt y="101" x="2746"/>
                  <a:pt y="367" x="3828"/>
                  <a:pt y="367" x="4374"/>
                </a:cubicBezTo>
                <a:cubicBezTo>
                  <a:pt y="367" x="4920"/>
                  <a:pt y="152" x="5526"/>
                  <a:pt y="55" x="5766"/>
                </a:cubicBezTo>
                <a:lnTo>
                  <a:pt y="213" x="5772"/>
                </a:lnTo>
                <a:cubicBezTo>
                  <a:pt y="257" x="5670"/>
                  <a:pt y="441" x="5016"/>
                  <a:pt y="439" x="4302"/>
                </a:cubicBezTo>
                <a:cubicBezTo>
                  <a:pt y="437" x="3588"/>
                  <a:pt y="165" x="2205"/>
                  <a:pt y="201" x="1488"/>
                </a:cubicBezTo>
                <a:cubicBezTo>
                  <a:pt y="209" x="750"/>
                  <a:pt y="482" x="270"/>
                  <a:pt y="656" x="0"/>
                </a:cubicBezTo>
                <a:lnTo>
                  <a:pt y="2" x="6"/>
                </a:lnTo>
                <a:close/>
              </a:path>
            </a:pathLst>
          </a:custGeom>
          <a:gradFill>
            <a:gsLst>
              <a:gs pos="0">
                <a:srgbClr val="0079AF">
                  <a:alpha val="44705"/>
                </a:srgbClr>
              </a:gs>
              <a:gs pos="100000">
                <a:srgbClr val="00EBF8">
                  <a:alpha val="54901"/>
                </a:srgbClr>
              </a:gs>
            </a:gsLst>
            <a:lin ang="5400000" scaled="0"/>
          </a:gradFill>
          <a:ln>
            <a:noFill/>
          </a:ln>
        </p:spPr>
        <p:txBody>
          <a:bodyPr bIns="45700" rIns="91425" lIns="91425" tIns="45700" anchor="t" anchorCtr="0">
            <a:noAutofit/>
          </a:bodyPr>
          <a:lstStyle/>
          <a:p/>
        </p:txBody>
      </p:sp>
      <p:sp>
        <p:nvSpPr>
          <p:cNvPr id="149" name="Shape 149"/>
          <p:cNvSpPr/>
          <p:nvPr/>
        </p:nvSpPr>
        <p:spPr>
          <a:xfrm>
            <a:off y="-7937" x="4381500"/>
            <a:ext cy="638174" cx="4762500"/>
          </a:xfrm>
          <a:custGeom>
            <a:pathLst>
              <a:path w="3000" extrusionOk="0" h="595">
                <a:moveTo>
                  <a:pt y="0" x="0"/>
                </a:moveTo>
                <a:cubicBezTo>
                  <a:pt y="102" x="174"/>
                  <a:pt y="533" x="1168"/>
                  <a:pt y="564" x="1668"/>
                </a:cubicBezTo>
                <a:cubicBezTo>
                  <a:pt y="595" x="2168"/>
                  <a:pt y="279" x="2778"/>
                  <a:pt y="186" x="3000"/>
                </a:cubicBezTo>
                <a:lnTo>
                  <a:pt y="6" x="3000"/>
                </a:lnTo>
                <a:lnTo>
                  <a:pt y="0" x="0"/>
                </a:lnTo>
                <a:close/>
              </a:path>
            </a:pathLst>
          </a:custGeom>
          <a:gradFill>
            <a:gsLst>
              <a:gs pos="0">
                <a:srgbClr val="00ADB6"/>
              </a:gs>
              <a:gs pos="80000">
                <a:srgbClr val="009BE5"/>
              </a:gs>
              <a:gs pos="100000">
                <a:srgbClr val="009BE5"/>
              </a:gs>
            </a:gsLst>
            <a:lin ang="5400000" scaled="0"/>
          </a:gradFill>
          <a:ln>
            <a:noFill/>
          </a:ln>
        </p:spPr>
        <p:txBody>
          <a:bodyPr bIns="45700" rIns="91425" lIns="91425" tIns="45700" anchor="t" anchorCtr="0">
            <a:noAutofit/>
          </a:bodyPr>
          <a:lstStyle/>
          <a:p/>
        </p:txBody>
      </p:sp>
      <p:grpSp>
        <p:nvGrpSpPr>
          <p:cNvPr id="150" name="Shape 150"/>
          <p:cNvGrpSpPr/>
          <p:nvPr/>
        </p:nvGrpSpPr>
        <p:grpSpPr>
          <a:xfrm>
            <a:off y="-24383" x="-29291"/>
            <a:ext cy="1048511" cx="9179385"/>
            <a:chOff y="0" x="0"/>
            <a:chExt cy="2147483647" cx="2147483646"/>
          </a:xfrm>
        </p:grpSpPr>
        <p:grpSp>
          <p:nvGrpSpPr>
            <p:cNvPr id="151" name="Shape 151"/>
            <p:cNvGrpSpPr/>
            <p:nvPr/>
          </p:nvGrpSpPr>
          <p:grpSpPr>
            <a:xfrm>
              <a:off y="0" x="0"/>
              <a:ext cy="2147483647" cx="2143205236"/>
              <a:chOff y="0" x="0"/>
              <a:chExt cy="2147483647" cx="2147483646"/>
            </a:xfrm>
          </p:grpSpPr>
          <p:pic>
            <p:nvPicPr>
              <p:cNvPr id="152" name="Shape 152"/>
              <p:cNvPicPr preferRelativeResize="0"/>
              <p:nvPr/>
            </p:nvPicPr>
            <p:blipFill>
              <a:blip r:embed="rId2"/>
              <a:stretch>
                <a:fillRect/>
              </a:stretch>
            </p:blipFill>
            <p:spPr>
              <a:xfrm>
                <a:off y="0" x="5437216"/>
                <a:ext cy="2147483647" cx="2142046430"/>
              </a:xfrm>
              <a:prstGeom prst="rect">
                <a:avLst/>
              </a:prstGeom>
            </p:spPr>
          </p:pic>
          <p:sp>
            <p:nvSpPr>
              <p:cNvPr id="153" name="Shape 153"/>
              <p:cNvSpPr txBox="1"/>
              <p:nvPr/>
            </p:nvSpPr>
            <p:spPr>
              <a:xfrm>
                <a:off y="915194434" x="0"/>
                <a:ext cy="0" cx="0"/>
              </a:xfrm>
              <a:prstGeom prst="rect">
                <a:avLst/>
              </a:prstGeom>
              <a:noFill/>
              <a:ln>
                <a:noFill/>
              </a:ln>
            </p:spPr>
            <p:txBody>
              <a:bodyPr bIns="45700" rIns="91425" lIns="91425" tIns="45700" anchor="t" anchorCtr="0">
                <a:noAutofit/>
              </a:bodyPr>
              <a:lstStyle/>
              <a:p/>
            </p:txBody>
          </p:sp>
        </p:grpSp>
        <p:grpSp>
          <p:nvGrpSpPr>
            <p:cNvPr id="154" name="Shape 154"/>
            <p:cNvGrpSpPr/>
            <p:nvPr/>
          </p:nvGrpSpPr>
          <p:grpSpPr>
            <a:xfrm>
              <a:off y="149824201" x="1772611"/>
              <a:ext cy="1860319914" cx="2145711035"/>
              <a:chOff y="0" x="0"/>
              <a:chExt cy="2147483647" cx="2147483647"/>
            </a:xfrm>
          </p:grpSpPr>
          <p:pic>
            <p:nvPicPr>
              <p:cNvPr id="155" name="Shape 155"/>
              <p:cNvPicPr preferRelativeResize="0"/>
              <p:nvPr/>
            </p:nvPicPr>
            <p:blipFill>
              <a:blip r:embed="rId3"/>
              <a:stretch>
                <a:fillRect/>
              </a:stretch>
            </p:blipFill>
            <p:spPr>
              <a:xfrm>
                <a:off y="0" x="3656791"/>
                <a:ext cy="2147483647" cx="2143826855"/>
              </a:xfrm>
              <a:prstGeom prst="rect">
                <a:avLst/>
              </a:prstGeom>
            </p:spPr>
          </p:pic>
          <p:sp>
            <p:nvSpPr>
              <p:cNvPr id="156" name="Shape 156"/>
              <p:cNvSpPr txBox="1"/>
              <p:nvPr/>
            </p:nvSpPr>
            <p:spPr>
              <a:xfrm>
                <a:off y="1057331347" x="0"/>
                <a:ext cy="0" cx="0"/>
              </a:xfrm>
              <a:prstGeom prst="rect">
                <a:avLst/>
              </a:prstGeom>
              <a:noFill/>
              <a:ln>
                <a:noFill/>
              </a:ln>
            </p:spPr>
            <p:txBody>
              <a:bodyPr bIns="45700" rIns="91425" lIns="91425" tIns="45700" anchor="t" anchorCtr="0">
                <a:noAutofit/>
              </a:bodyPr>
              <a:lstStyle/>
              <a:p/>
            </p:txBody>
          </p:sp>
        </p:grpSp>
      </p:grpSp>
      <p:sp>
        <p:nvSpPr>
          <p:cNvPr id="157" name="Shape 157"/>
          <p:cNvSpPr txBox="1"/>
          <p:nvPr>
            <p:ph type="title"/>
          </p:nvPr>
        </p:nvSpPr>
        <p:spPr>
          <a:xfrm>
            <a:off y="704850" x="457200"/>
            <a:ext cy="1143000" cx="82296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1pPr>
            <a:lvl2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5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5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5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5000" i="0">
                <a:solidFill>
                  <a:schemeClr val="dk2"/>
                </a:solidFill>
                <a:latin typeface="Calibri"/>
                <a:ea typeface="Calibri"/>
                <a:cs typeface="Calibri"/>
                <a:sym typeface="Calibri"/>
              </a:defRPr>
            </a:lvl9pPr>
          </a:lstStyle>
          <a:p/>
        </p:txBody>
      </p:sp>
      <p:sp>
        <p:nvSpPr>
          <p:cNvPr id="158" name="Shape 158"/>
          <p:cNvSpPr txBox="1"/>
          <p:nvPr>
            <p:ph idx="1" type="body"/>
          </p:nvPr>
        </p:nvSpPr>
        <p:spPr>
          <a:xfrm>
            <a:off y="1935161" x="457200"/>
            <a:ext cy="4389436" cx="8229600"/>
          </a:xfrm>
          <a:prstGeom prst="rect">
            <a:avLst/>
          </a:prstGeom>
          <a:noFill/>
          <a:ln>
            <a:noFill/>
          </a:ln>
        </p:spPr>
        <p:txBody>
          <a:bodyPr bIns="91425" rIns="91425" lIns="91425" tIns="91425" anchor="t" anchorCtr="0"/>
          <a:lstStyle>
            <a:lvl1pPr algn="l" rtl="0" marR="0" indent="-177800" marL="273050">
              <a:spcBef>
                <a:spcPts val="520"/>
              </a:spcBef>
              <a:spcAft>
                <a:spcPts val="0"/>
              </a:spcAft>
              <a:buClr>
                <a:srgbClr val="0BD0D9"/>
              </a:buClr>
              <a:buFont typeface="Arial"/>
              <a:buChar char="•"/>
              <a:defRPr strike="noStrike" u="none" b="0" cap="none" baseline="0" sz="2600" i="0">
                <a:solidFill>
                  <a:schemeClr val="dk1"/>
                </a:solidFill>
                <a:latin typeface="Arial"/>
                <a:ea typeface="Arial"/>
                <a:cs typeface="Arial"/>
                <a:sym typeface="Arial"/>
              </a:defRPr>
            </a:lvl1pPr>
            <a:lvl2pPr algn="l" rtl="0" marR="0" indent="-169862" marL="639763">
              <a:spcBef>
                <a:spcPts val="480"/>
              </a:spcBef>
              <a:spcAft>
                <a:spcPts val="0"/>
              </a:spcAft>
              <a:buClr>
                <a:schemeClr val="accent1"/>
              </a:buClr>
              <a:buFont typeface="Arial"/>
              <a:buChar char="•"/>
              <a:defRPr strike="noStrike" u="none" b="0" cap="none" baseline="0" sz="2400" i="0">
                <a:solidFill>
                  <a:schemeClr val="dk1"/>
                </a:solidFill>
                <a:latin typeface="Arial"/>
                <a:ea typeface="Arial"/>
                <a:cs typeface="Arial"/>
                <a:sym typeface="Arial"/>
              </a:defRPr>
            </a:lvl2pPr>
            <a:lvl3pPr algn="l" rtl="0" marR="0" indent="-196850" marL="914400">
              <a:spcBef>
                <a:spcPts val="420"/>
              </a:spcBef>
              <a:spcAft>
                <a:spcPts val="0"/>
              </a:spcAft>
              <a:buClr>
                <a:schemeClr val="accent2"/>
              </a:buClr>
              <a:buFont typeface="Arial"/>
              <a:buChar char="•"/>
              <a:defRPr strike="noStrike" u="none" b="0" cap="none" baseline="0" sz="2100" i="0">
                <a:solidFill>
                  <a:schemeClr val="dk1"/>
                </a:solidFill>
                <a:latin typeface="Arial"/>
                <a:ea typeface="Arial"/>
                <a:cs typeface="Arial"/>
                <a:sym typeface="Arial"/>
              </a:defRPr>
            </a:lvl3pPr>
            <a:lvl4pPr algn="l" rtl="0" marR="0" indent="-158750" marL="1187450">
              <a:spcBef>
                <a:spcPts val="400"/>
              </a:spcBef>
              <a:spcAft>
                <a:spcPts val="0"/>
              </a:spcAft>
              <a:buClr>
                <a:srgbClr val="0BD0D9"/>
              </a:buClr>
              <a:buFont typeface="Arial"/>
              <a:buChar char="•"/>
              <a:defRPr strike="noStrike" u="none" b="0" cap="none" baseline="0" sz="2000" i="0">
                <a:solidFill>
                  <a:schemeClr val="dk1"/>
                </a:solidFill>
                <a:latin typeface="Arial"/>
                <a:ea typeface="Arial"/>
                <a:cs typeface="Arial"/>
                <a:sym typeface="Arial"/>
              </a:defRPr>
            </a:lvl4pPr>
            <a:lvl5pPr algn="l" rtl="0" marR="0" indent="-166687" marL="1462088">
              <a:spcBef>
                <a:spcPts val="400"/>
              </a:spcBef>
              <a:spcAft>
                <a:spcPts val="0"/>
              </a:spcAft>
              <a:buClr>
                <a:srgbClr val="10CF9B"/>
              </a:buClr>
              <a:buFont typeface="Arial"/>
              <a:buChar char="•"/>
              <a:defRPr strike="noStrike" u="none" b="0" cap="none" baseline="0" sz="2000" i="0">
                <a:solidFill>
                  <a:schemeClr val="dk1"/>
                </a:solidFill>
                <a:latin typeface="Arial"/>
                <a:ea typeface="Arial"/>
                <a:cs typeface="Arial"/>
                <a:sym typeface="Arial"/>
              </a:defRPr>
            </a:lvl5pPr>
            <a:lvl6pPr algn="l" rtl="0" marR="0" indent="-159385" marL="1737360">
              <a:spcBef>
                <a:spcPts val="360"/>
              </a:spcBef>
              <a:buClr>
                <a:schemeClr val="accent5"/>
              </a:buClr>
              <a:buFont typeface="Arial"/>
              <a:buChar char="•"/>
              <a:defRPr strike="noStrike" u="none" b="0" cap="none" baseline="0" sz="1800" i="0">
                <a:solidFill>
                  <a:schemeClr val="dk1"/>
                </a:solidFill>
                <a:latin typeface="Arial"/>
                <a:ea typeface="Arial"/>
                <a:cs typeface="Arial"/>
                <a:sym typeface="Arial"/>
              </a:defRPr>
            </a:lvl6pPr>
            <a:lvl7pPr algn="l" rtl="0" marR="0" indent="-145414" marL="1920240">
              <a:spcBef>
                <a:spcPts val="320"/>
              </a:spcBef>
              <a:buClr>
                <a:schemeClr val="accent6"/>
              </a:buClr>
              <a:buFont typeface="Arial"/>
              <a:buChar char="•"/>
              <a:defRPr strike="noStrike" u="none" b="0" cap="none" baseline="0" sz="1600" i="0">
                <a:solidFill>
                  <a:schemeClr val="dk1"/>
                </a:solidFill>
                <a:latin typeface="Arial"/>
                <a:ea typeface="Arial"/>
                <a:cs typeface="Arial"/>
                <a:sym typeface="Arial"/>
              </a:defRPr>
            </a:lvl7pPr>
            <a:lvl8pPr algn="l" rtl="0" marR="0" indent="-127635" marL="2194560">
              <a:spcBef>
                <a:spcPts val="320"/>
              </a:spcBef>
              <a:buClr>
                <a:schemeClr val="dk2"/>
              </a:buClr>
              <a:buFont typeface="Arial"/>
              <a:buChar char="•"/>
              <a:defRPr strike="noStrike" u="none" b="0" cap="none" baseline="0" sz="1600" i="0">
                <a:solidFill>
                  <a:schemeClr val="dk1"/>
                </a:solidFill>
                <a:latin typeface="Arial"/>
                <a:ea typeface="Arial"/>
                <a:cs typeface="Arial"/>
                <a:sym typeface="Arial"/>
              </a:defRPr>
            </a:lvl8pPr>
            <a:lvl9pPr algn="l" rtl="0" marR="0" indent="-128904" marL="2468880">
              <a:spcBef>
                <a:spcPts val="280"/>
              </a:spcBef>
              <a:buClr>
                <a:schemeClr val="dk2"/>
              </a:buClr>
              <a:buFont typeface="Arial"/>
              <a:buChar char="•"/>
              <a:defRPr strike="noStrike" u="none" b="0" cap="none" baseline="0" sz="1400" i="0">
                <a:solidFill>
                  <a:schemeClr val="dk1"/>
                </a:solidFill>
                <a:latin typeface="Arial"/>
                <a:ea typeface="Arial"/>
                <a:cs typeface="Arial"/>
                <a:sym typeface="Arial"/>
              </a:defRPr>
            </a:lvl9pPr>
          </a:lstStyle>
          <a:p/>
        </p:txBody>
      </p:sp>
      <p:sp>
        <p:nvSpPr>
          <p:cNvPr id="159" name="Shape 159"/>
          <p:cNvSpPr txBox="1"/>
          <p:nvPr>
            <p:ph idx="10" type="dt"/>
          </p:nvPr>
        </p:nvSpPr>
        <p:spPr>
          <a:xfrm>
            <a:off y="6356350" x="457200"/>
            <a:ext cy="365125" cx="21335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160" name="Shape 160"/>
          <p:cNvSpPr txBox="1"/>
          <p:nvPr>
            <p:ph idx="11" type="ftr"/>
          </p:nvPr>
        </p:nvSpPr>
        <p:spPr>
          <a:xfrm>
            <a:off y="6356350" x="2667000"/>
            <a:ext cy="365125" cx="33527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161" name="Shape 161"/>
          <p:cNvSpPr txBox="1"/>
          <p:nvPr>
            <p:ph idx="12" type="sldNum"/>
          </p:nvPr>
        </p:nvSpPr>
        <p:spPr>
          <a:xfrm>
            <a:off y="6356350" x="7924800"/>
            <a:ext cy="365125" cx="762000"/>
          </a:xfrm>
          <a:prstGeom prst="rect">
            <a:avLst/>
          </a:prstGeom>
          <a:noFill/>
          <a:ln>
            <a:noFill/>
          </a:ln>
        </p:spPr>
        <p:txBody>
          <a:bodyPr bIns="91425" rIns="91425" lIns="91425" tIns="91425" anchor="b" anchorCtr="0"/>
          <a:lstStyle>
            <a:lvl1pPr algn="r" rtl="0" marR="0" indent="0" marL="0">
              <a:defRPr strike="noStrike" u="none" b="0" cap="none" baseline="0" sz="1200" i="0">
                <a:solidFill>
                  <a:srgbClr val="045C75"/>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7" r:id="rId4"/>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166" name="Shape 166"/>
        <p:cNvGrpSpPr/>
        <p:nvPr/>
      </p:nvGrpSpPr>
      <p:grpSpPr>
        <a:xfrm>
          <a:off y="0" x="0"/>
          <a:ext cy="0" cx="0"/>
          <a:chOff y="0" x="0"/>
          <a:chExt cy="0" cx="0"/>
        </a:xfrm>
      </p:grpSpPr>
      <p:sp>
        <p:nvSpPr>
          <p:cNvPr id="167" name="Shape 167"/>
          <p:cNvSpPr/>
          <p:nvPr/>
        </p:nvSpPr>
        <p:spPr>
          <a:xfrm rot="-10379999" flipH="1">
            <a:off y="1108074" x="3165475"/>
            <a:ext cy="4114799" cx="5257799"/>
          </a:xfrm>
          <a:custGeom>
            <a:pathLst>
              <a:path w="5257800" extrusionOk="0" h="4114800">
                <a:moveTo>
                  <a:pt y="0" x="0"/>
                </a:moveTo>
                <a:lnTo>
                  <a:pt y="0" x="5107774"/>
                </a:lnTo>
                <a:lnTo>
                  <a:pt y="150026" x="5257800"/>
                </a:lnTo>
                <a:lnTo>
                  <a:pt y="4114800" x="5257800"/>
                </a:lnTo>
                <a:lnTo>
                  <a:pt y="4114800" x="0"/>
                </a:lnTo>
                <a:lnTo>
                  <a:pt y="0" x="0"/>
                </a:lnTo>
                <a:close/>
              </a:path>
            </a:pathLst>
          </a:custGeom>
          <a:solidFill>
            <a:srgbClr val="FFFFFF"/>
          </a:solidFill>
          <a:ln w="9525" cap="rnd">
            <a:solidFill>
              <a:srgbClr val="C0C0C0"/>
            </a:solidFill>
            <a:prstDash val="solid"/>
            <a:miter/>
            <a:headEnd w="med" len="med" type="none"/>
            <a:tailEnd w="med" len="med" type="none"/>
          </a:ln>
        </p:spPr>
        <p:txBody>
          <a:bodyPr bIns="45700" rIns="91425" lIns="91425" tIns="45700" anchor="ctr" anchorCtr="0">
            <a:noAutofit/>
          </a:bodyPr>
          <a:lstStyle/>
          <a:p/>
        </p:txBody>
      </p:sp>
      <p:sp>
        <p:nvSpPr>
          <p:cNvPr id="168" name="Shape 168"/>
          <p:cNvSpPr/>
          <p:nvPr/>
        </p:nvSpPr>
        <p:spPr>
          <a:xfrm rot="-10379999" flipH="1">
            <a:off y="5359399" x="8004175"/>
            <a:ext cy="155574" cx="155574"/>
          </a:xfrm>
          <a:prstGeom prst="rtTriangle">
            <a:avLst/>
          </a:prstGeom>
          <a:solidFill>
            <a:srgbClr val="FFFFFF"/>
          </a:solidFill>
          <a:ln w="12700" cap="rnd">
            <a:solidFill>
              <a:srgbClr val="FFFFFF"/>
            </a:solidFill>
            <a:prstDash val="solid"/>
            <a:bevel/>
            <a:headEnd w="med" len="med" type="none"/>
            <a:tailEnd w="med" len="med" type="none"/>
          </a:ln>
        </p:spPr>
        <p:txBody>
          <a:bodyPr bIns="45700" rIns="91425" lIns="91425" tIns="45700" anchor="ctr" anchorCtr="0">
            <a:noAutofit/>
          </a:bodyPr>
          <a:lstStyle/>
          <a:p/>
        </p:txBody>
      </p:sp>
      <p:sp>
        <p:nvSpPr>
          <p:cNvPr id="169" name="Shape 169"/>
          <p:cNvSpPr/>
          <p:nvPr/>
        </p:nvSpPr>
        <p:spPr>
          <a:xfrm rot="10800000" flipH="1">
            <a:off y="5816600" x="-9525"/>
            <a:ext cy="1041400" cx="9163050"/>
          </a:xfrm>
          <a:custGeom>
            <a:pathLst>
              <a:path w="5772" extrusionOk="0" h="656">
                <a:moveTo>
                  <a:pt y="2" x="6"/>
                </a:moveTo>
                <a:lnTo>
                  <a:pt y="0" x="2542"/>
                </a:lnTo>
                <a:cubicBezTo>
                  <a:pt y="101" x="2746"/>
                  <a:pt y="367" x="3828"/>
                  <a:pt y="367" x="4374"/>
                </a:cubicBezTo>
                <a:cubicBezTo>
                  <a:pt y="367" x="4920"/>
                  <a:pt y="152" x="5526"/>
                  <a:pt y="55" x="5766"/>
                </a:cubicBezTo>
                <a:lnTo>
                  <a:pt y="213" x="5772"/>
                </a:lnTo>
                <a:cubicBezTo>
                  <a:pt y="257" x="5670"/>
                  <a:pt y="441" x="5016"/>
                  <a:pt y="439" x="4302"/>
                </a:cubicBezTo>
                <a:cubicBezTo>
                  <a:pt y="437" x="3588"/>
                  <a:pt y="165" x="2205"/>
                  <a:pt y="201" x="1488"/>
                </a:cubicBezTo>
                <a:cubicBezTo>
                  <a:pt y="209" x="750"/>
                  <a:pt y="482" x="270"/>
                  <a:pt y="656" x="0"/>
                </a:cubicBezTo>
                <a:lnTo>
                  <a:pt y="2" x="6"/>
                </a:lnTo>
                <a:close/>
              </a:path>
            </a:pathLst>
          </a:custGeom>
          <a:gradFill>
            <a:gsLst>
              <a:gs pos="0">
                <a:srgbClr val="0079AF">
                  <a:alpha val="44705"/>
                </a:srgbClr>
              </a:gs>
              <a:gs pos="100000">
                <a:srgbClr val="00EBF8">
                  <a:alpha val="54901"/>
                </a:srgbClr>
              </a:gs>
            </a:gsLst>
            <a:lin ang="5400000" scaled="0"/>
          </a:gradFill>
          <a:ln>
            <a:noFill/>
          </a:ln>
        </p:spPr>
        <p:txBody>
          <a:bodyPr bIns="45700" rIns="91425" lIns="91425" tIns="45700" anchor="t" anchorCtr="0">
            <a:noAutofit/>
          </a:bodyPr>
          <a:lstStyle/>
          <a:p/>
        </p:txBody>
      </p:sp>
      <p:sp>
        <p:nvSpPr>
          <p:cNvPr id="170" name="Shape 170"/>
          <p:cNvSpPr/>
          <p:nvPr/>
        </p:nvSpPr>
        <p:spPr>
          <a:xfrm rot="10800000" flipH="1">
            <a:off y="6219825" x="4381500"/>
            <a:ext cy="638174" cx="4762500"/>
          </a:xfrm>
          <a:custGeom>
            <a:pathLst>
              <a:path w="3000" extrusionOk="0" h="595">
                <a:moveTo>
                  <a:pt y="0" x="0"/>
                </a:moveTo>
                <a:cubicBezTo>
                  <a:pt y="102" x="174"/>
                  <a:pt y="533" x="1168"/>
                  <a:pt y="564" x="1668"/>
                </a:cubicBezTo>
                <a:cubicBezTo>
                  <a:pt y="595" x="2168"/>
                  <a:pt y="279" x="2778"/>
                  <a:pt y="186" x="3000"/>
                </a:cubicBezTo>
                <a:lnTo>
                  <a:pt y="6" x="3000"/>
                </a:lnTo>
                <a:lnTo>
                  <a:pt y="0" x="0"/>
                </a:lnTo>
                <a:close/>
              </a:path>
            </a:pathLst>
          </a:custGeom>
          <a:gradFill>
            <a:gsLst>
              <a:gs pos="0">
                <a:srgbClr val="00ADB6"/>
              </a:gs>
              <a:gs pos="80000">
                <a:srgbClr val="009BE5"/>
              </a:gs>
              <a:gs pos="100000">
                <a:srgbClr val="009BE5"/>
              </a:gs>
            </a:gsLst>
            <a:lin ang="5400000" scaled="0"/>
          </a:gradFill>
          <a:ln>
            <a:noFill/>
          </a:ln>
        </p:spPr>
        <p:txBody>
          <a:bodyPr bIns="45700" rIns="91425" lIns="91425" tIns="45700" anchor="t" anchorCtr="0">
            <a:noAutofit/>
          </a:bodyPr>
          <a:lstStyle/>
          <a:p/>
        </p:txBody>
      </p:sp>
      <p:sp>
        <p:nvSpPr>
          <p:cNvPr id="171" name="Shape 171"/>
          <p:cNvSpPr txBox="1"/>
          <p:nvPr>
            <p:ph type="title"/>
          </p:nvPr>
        </p:nvSpPr>
        <p:spPr>
          <a:xfrm>
            <a:off y="704850" x="457200"/>
            <a:ext cy="1143000" cx="82296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1pPr>
            <a:lvl2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5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5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5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5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5000" i="0">
                <a:solidFill>
                  <a:schemeClr val="dk2"/>
                </a:solidFill>
                <a:latin typeface="Calibri"/>
                <a:ea typeface="Calibri"/>
                <a:cs typeface="Calibri"/>
                <a:sym typeface="Calibri"/>
              </a:defRPr>
            </a:lvl9pPr>
          </a:lstStyle>
          <a:p/>
        </p:txBody>
      </p:sp>
      <p:sp>
        <p:nvSpPr>
          <p:cNvPr id="172" name="Shape 172"/>
          <p:cNvSpPr txBox="1"/>
          <p:nvPr>
            <p:ph idx="1" type="body"/>
          </p:nvPr>
        </p:nvSpPr>
        <p:spPr>
          <a:xfrm>
            <a:off y="1935161" x="457200"/>
            <a:ext cy="4389436" cx="8229600"/>
          </a:xfrm>
          <a:prstGeom prst="rect">
            <a:avLst/>
          </a:prstGeom>
          <a:noFill/>
          <a:ln>
            <a:noFill/>
          </a:ln>
        </p:spPr>
        <p:txBody>
          <a:bodyPr bIns="91425" rIns="91425" lIns="91425" tIns="91425" anchor="t" anchorCtr="0"/>
          <a:lstStyle>
            <a:lvl1pPr algn="l" rtl="0" marR="0" indent="-177800" marL="273050">
              <a:spcBef>
                <a:spcPts val="520"/>
              </a:spcBef>
              <a:spcAft>
                <a:spcPts val="0"/>
              </a:spcAft>
              <a:buClr>
                <a:srgbClr val="0BD0D9"/>
              </a:buClr>
              <a:buFont typeface="Arial"/>
              <a:buChar char="•"/>
              <a:defRPr strike="noStrike" u="none" b="0" cap="none" baseline="0" sz="2600" i="0">
                <a:solidFill>
                  <a:schemeClr val="dk1"/>
                </a:solidFill>
                <a:latin typeface="Arial"/>
                <a:ea typeface="Arial"/>
                <a:cs typeface="Arial"/>
                <a:sym typeface="Arial"/>
              </a:defRPr>
            </a:lvl1pPr>
            <a:lvl2pPr algn="l" rtl="0" marR="0" indent="-169862" marL="639763">
              <a:spcBef>
                <a:spcPts val="480"/>
              </a:spcBef>
              <a:spcAft>
                <a:spcPts val="0"/>
              </a:spcAft>
              <a:buClr>
                <a:schemeClr val="accent1"/>
              </a:buClr>
              <a:buFont typeface="Arial"/>
              <a:buChar char="•"/>
              <a:defRPr strike="noStrike" u="none" b="0" cap="none" baseline="0" sz="2400" i="0">
                <a:solidFill>
                  <a:schemeClr val="dk1"/>
                </a:solidFill>
                <a:latin typeface="Arial"/>
                <a:ea typeface="Arial"/>
                <a:cs typeface="Arial"/>
                <a:sym typeface="Arial"/>
              </a:defRPr>
            </a:lvl2pPr>
            <a:lvl3pPr algn="l" rtl="0" marR="0" indent="-196850" marL="914400">
              <a:spcBef>
                <a:spcPts val="420"/>
              </a:spcBef>
              <a:spcAft>
                <a:spcPts val="0"/>
              </a:spcAft>
              <a:buClr>
                <a:schemeClr val="accent2"/>
              </a:buClr>
              <a:buFont typeface="Arial"/>
              <a:buChar char="•"/>
              <a:defRPr strike="noStrike" u="none" b="0" cap="none" baseline="0" sz="2100" i="0">
                <a:solidFill>
                  <a:schemeClr val="dk1"/>
                </a:solidFill>
                <a:latin typeface="Arial"/>
                <a:ea typeface="Arial"/>
                <a:cs typeface="Arial"/>
                <a:sym typeface="Arial"/>
              </a:defRPr>
            </a:lvl3pPr>
            <a:lvl4pPr algn="l" rtl="0" marR="0" indent="-158750" marL="1187450">
              <a:spcBef>
                <a:spcPts val="400"/>
              </a:spcBef>
              <a:spcAft>
                <a:spcPts val="0"/>
              </a:spcAft>
              <a:buClr>
                <a:srgbClr val="0BD0D9"/>
              </a:buClr>
              <a:buFont typeface="Arial"/>
              <a:buChar char="•"/>
              <a:defRPr strike="noStrike" u="none" b="0" cap="none" baseline="0" sz="2000" i="0">
                <a:solidFill>
                  <a:schemeClr val="dk1"/>
                </a:solidFill>
                <a:latin typeface="Arial"/>
                <a:ea typeface="Arial"/>
                <a:cs typeface="Arial"/>
                <a:sym typeface="Arial"/>
              </a:defRPr>
            </a:lvl4pPr>
            <a:lvl5pPr algn="l" rtl="0" marR="0" indent="-166687" marL="1462088">
              <a:spcBef>
                <a:spcPts val="400"/>
              </a:spcBef>
              <a:spcAft>
                <a:spcPts val="0"/>
              </a:spcAft>
              <a:buClr>
                <a:srgbClr val="10CF9B"/>
              </a:buClr>
              <a:buFont typeface="Arial"/>
              <a:buChar char="•"/>
              <a:defRPr strike="noStrike" u="none" b="0" cap="none" baseline="0" sz="2000" i="0">
                <a:solidFill>
                  <a:schemeClr val="dk1"/>
                </a:solidFill>
                <a:latin typeface="Arial"/>
                <a:ea typeface="Arial"/>
                <a:cs typeface="Arial"/>
                <a:sym typeface="Arial"/>
              </a:defRPr>
            </a:lvl5pPr>
            <a:lvl6pPr algn="l" rtl="0" marR="0" indent="-159385" marL="1737360">
              <a:spcBef>
                <a:spcPts val="360"/>
              </a:spcBef>
              <a:buClr>
                <a:schemeClr val="accent5"/>
              </a:buClr>
              <a:buFont typeface="Arial"/>
              <a:buChar char="•"/>
              <a:defRPr strike="noStrike" u="none" b="0" cap="none" baseline="0" sz="1800" i="0">
                <a:solidFill>
                  <a:schemeClr val="dk1"/>
                </a:solidFill>
                <a:latin typeface="Arial"/>
                <a:ea typeface="Arial"/>
                <a:cs typeface="Arial"/>
                <a:sym typeface="Arial"/>
              </a:defRPr>
            </a:lvl6pPr>
            <a:lvl7pPr algn="l" rtl="0" marR="0" indent="-145414" marL="1920240">
              <a:spcBef>
                <a:spcPts val="320"/>
              </a:spcBef>
              <a:buClr>
                <a:schemeClr val="accent6"/>
              </a:buClr>
              <a:buFont typeface="Arial"/>
              <a:buChar char="•"/>
              <a:defRPr strike="noStrike" u="none" b="0" cap="none" baseline="0" sz="1600" i="0">
                <a:solidFill>
                  <a:schemeClr val="dk1"/>
                </a:solidFill>
                <a:latin typeface="Arial"/>
                <a:ea typeface="Arial"/>
                <a:cs typeface="Arial"/>
                <a:sym typeface="Arial"/>
              </a:defRPr>
            </a:lvl7pPr>
            <a:lvl8pPr algn="l" rtl="0" marR="0" indent="-127635" marL="2194560">
              <a:spcBef>
                <a:spcPts val="320"/>
              </a:spcBef>
              <a:buClr>
                <a:schemeClr val="dk2"/>
              </a:buClr>
              <a:buFont typeface="Arial"/>
              <a:buChar char="•"/>
              <a:defRPr strike="noStrike" u="none" b="0" cap="none" baseline="0" sz="1600" i="0">
                <a:solidFill>
                  <a:schemeClr val="dk1"/>
                </a:solidFill>
                <a:latin typeface="Arial"/>
                <a:ea typeface="Arial"/>
                <a:cs typeface="Arial"/>
                <a:sym typeface="Arial"/>
              </a:defRPr>
            </a:lvl8pPr>
            <a:lvl9pPr algn="l" rtl="0" marR="0" indent="-128904" marL="2468880">
              <a:spcBef>
                <a:spcPts val="280"/>
              </a:spcBef>
              <a:buClr>
                <a:schemeClr val="dk2"/>
              </a:buClr>
              <a:buFont typeface="Arial"/>
              <a:buChar char="•"/>
              <a:defRPr strike="noStrike" u="none" b="0" cap="none" baseline="0" sz="1400" i="0">
                <a:solidFill>
                  <a:schemeClr val="dk1"/>
                </a:solidFill>
                <a:latin typeface="Arial"/>
                <a:ea typeface="Arial"/>
                <a:cs typeface="Arial"/>
                <a:sym typeface="Arial"/>
              </a:defRPr>
            </a:lvl9pPr>
          </a:lstStyle>
          <a:p/>
        </p:txBody>
      </p:sp>
      <p:sp>
        <p:nvSpPr>
          <p:cNvPr id="173" name="Shape 173"/>
          <p:cNvSpPr txBox="1"/>
          <p:nvPr>
            <p:ph idx="10" type="dt"/>
          </p:nvPr>
        </p:nvSpPr>
        <p:spPr>
          <a:xfrm>
            <a:off y="6356350" x="457200"/>
            <a:ext cy="365125" cx="21335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174" name="Shape 174"/>
          <p:cNvSpPr txBox="1"/>
          <p:nvPr>
            <p:ph idx="11" type="ftr"/>
          </p:nvPr>
        </p:nvSpPr>
        <p:spPr>
          <a:xfrm>
            <a:off y="6356350" x="2667000"/>
            <a:ext cy="365125" cx="3352799"/>
          </a:xfrm>
          <a:prstGeom prst="rect">
            <a:avLst/>
          </a:prstGeom>
          <a:noFill/>
          <a:ln>
            <a:noFill/>
          </a:ln>
        </p:spPr>
        <p:txBody>
          <a:bodyPr bIns="91425" rIns="91425" lIns="91425" tIns="91425" anchor="b" anchorCtr="0"/>
          <a:lstStyle>
            <a:lvl1pPr algn="l" rtl="0" marR="0" indent="0" marL="0">
              <a:defRPr strike="noStrike" u="none" b="0" cap="none" baseline="0" sz="1800" i="0">
                <a:solidFill>
                  <a:schemeClr val="dk1"/>
                </a:solidFill>
                <a:latin typeface="Arial"/>
                <a:ea typeface="Arial"/>
                <a:cs typeface="Arial"/>
                <a:sym typeface="Arial"/>
              </a:defRPr>
            </a:lvl1pPr>
            <a:lvl2pPr algn="l" rtl="0" marR="0" indent="0" marL="457200">
              <a:defRPr strike="noStrike" u="none" b="0" cap="none" baseline="0" sz="1800" i="0">
                <a:solidFill>
                  <a:schemeClr val="dk1"/>
                </a:solidFill>
                <a:latin typeface="Arial"/>
                <a:ea typeface="Arial"/>
                <a:cs typeface="Arial"/>
                <a:sym typeface="Arial"/>
              </a:defRPr>
            </a:lvl2pPr>
            <a:lvl3pPr algn="l" rtl="0" marR="0" indent="0" marL="914400">
              <a:defRPr strike="noStrike" u="none" b="0" cap="none" baseline="0" sz="1800" i="0">
                <a:solidFill>
                  <a:schemeClr val="dk1"/>
                </a:solidFill>
                <a:latin typeface="Arial"/>
                <a:ea typeface="Arial"/>
                <a:cs typeface="Arial"/>
                <a:sym typeface="Arial"/>
              </a:defRPr>
            </a:lvl3pPr>
            <a:lvl4pPr algn="l" rtl="0" marR="0" indent="0" marL="1371600">
              <a:defRPr strike="noStrike" u="none" b="0" cap="none" baseline="0" sz="1800" i="0">
                <a:solidFill>
                  <a:schemeClr val="dk1"/>
                </a:solidFill>
                <a:latin typeface="Arial"/>
                <a:ea typeface="Arial"/>
                <a:cs typeface="Arial"/>
                <a:sym typeface="Arial"/>
              </a:defRPr>
            </a:lvl4pPr>
            <a:lvl5pPr algn="l" rtl="0" marR="0" indent="0" marL="1828800">
              <a:defRPr strike="noStrike" u="none" b="0" cap="none" baseline="0" sz="1800" i="0">
                <a:solidFill>
                  <a:schemeClr val="dk1"/>
                </a:solidFill>
                <a:latin typeface="Arial"/>
                <a:ea typeface="Arial"/>
                <a:cs typeface="Arial"/>
                <a:sym typeface="Arial"/>
              </a:defRPr>
            </a:lvl5pPr>
            <a:lvl6pPr algn="l" rtl="0" marR="0" indent="0" marL="2286000">
              <a:defRPr strike="noStrike" u="none" b="0" cap="none" baseline="0" sz="1800" i="0">
                <a:solidFill>
                  <a:schemeClr val="dk1"/>
                </a:solidFill>
                <a:latin typeface="Arial"/>
                <a:ea typeface="Arial"/>
                <a:cs typeface="Arial"/>
                <a:sym typeface="Arial"/>
              </a:defRPr>
            </a:lvl6pPr>
            <a:lvl7pPr algn="l" rtl="0" marR="0" indent="0" marL="2743200">
              <a:defRPr strike="noStrike" u="none" b="0" cap="none" baseline="0" sz="1800" i="0">
                <a:solidFill>
                  <a:schemeClr val="dk1"/>
                </a:solidFill>
                <a:latin typeface="Arial"/>
                <a:ea typeface="Arial"/>
                <a:cs typeface="Arial"/>
                <a:sym typeface="Arial"/>
              </a:defRPr>
            </a:lvl7pPr>
            <a:lvl8pPr algn="l" rtl="0" marR="0" indent="0" marL="3200400">
              <a:defRPr strike="noStrike" u="none" b="0" cap="none" baseline="0" sz="1800" i="0">
                <a:solidFill>
                  <a:schemeClr val="dk1"/>
                </a:solidFill>
                <a:latin typeface="Arial"/>
                <a:ea typeface="Arial"/>
                <a:cs typeface="Arial"/>
                <a:sym typeface="Arial"/>
              </a:defRPr>
            </a:lvl8pPr>
            <a:lvl9pPr algn="l" rtl="0" marR="0" indent="0" marL="3657600">
              <a:defRPr strike="noStrike" u="none" b="0" cap="none" baseline="0" sz="1800" i="0">
                <a:solidFill>
                  <a:schemeClr val="dk1"/>
                </a:solidFill>
                <a:latin typeface="Arial"/>
                <a:ea typeface="Arial"/>
                <a:cs typeface="Arial"/>
                <a:sym typeface="Arial"/>
              </a:defRPr>
            </a:lvl9pPr>
          </a:lstStyle>
          <a:p/>
        </p:txBody>
      </p:sp>
      <p:sp>
        <p:nvSpPr>
          <p:cNvPr id="175" name="Shape 175"/>
          <p:cNvSpPr txBox="1"/>
          <p:nvPr>
            <p:ph idx="12" type="sldNum"/>
          </p:nvPr>
        </p:nvSpPr>
        <p:spPr>
          <a:xfrm>
            <a:off y="6356350" x="8077200"/>
            <a:ext cy="365125" cx="609599"/>
          </a:xfrm>
          <a:prstGeom prst="rect">
            <a:avLst/>
          </a:prstGeom>
          <a:noFill/>
          <a:ln>
            <a:noFill/>
          </a:ln>
        </p:spPr>
        <p:txBody>
          <a:bodyPr bIns="91425" rIns="91425" lIns="91425" tIns="91425" anchor="b" anchorCtr="0"/>
          <a:lstStyle>
            <a:lvl1pPr algn="r" rtl="0" marR="0" indent="0" marL="0">
              <a:defRPr strike="noStrike" u="none" b="0" cap="none" baseline="0" sz="1200" i="0">
                <a:solidFill>
                  <a:srgbClr val="045C75"/>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8" r:id="rId2"/>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7.xml" Type="http://schemas.openxmlformats.org/officeDocument/2006/relationships/slideLayout" Id="rId1"/><Relationship Target="../media/image14.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6.xml" Type="http://schemas.openxmlformats.org/officeDocument/2006/relationships/slideLayout" Id="rId1"/><Relationship Target="../media/image17.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9.xml" Type="http://schemas.openxmlformats.org/officeDocument/2006/relationships/slideLayout" Id="rId1"/><Relationship Target="../media/image20.jpg" Type="http://schemas.openxmlformats.org/officeDocument/2006/relationships/image" Id="rId4"/><Relationship Target="../media/image15.jpg" Type="http://schemas.openxmlformats.org/officeDocument/2006/relationships/image" Id="rId3"/><Relationship Target="../media/image19.jpg" Type="http://schemas.openxmlformats.org/officeDocument/2006/relationships/image" Id="rId6"/><Relationship Target="../media/image16.jpg" Type="http://schemas.openxmlformats.org/officeDocument/2006/relationships/image" Id="rId5"/></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0.xml" Type="http://schemas.openxmlformats.org/officeDocument/2006/relationships/slideLayout" Id="rId1"/><Relationship Target="../media/image54.jpg" Type="http://schemas.openxmlformats.org/officeDocument/2006/relationships/image" Id="rId4"/><Relationship Target="../media/image23.jpg" Type="http://schemas.openxmlformats.org/officeDocument/2006/relationships/image" Id="rId3"/><Relationship Target="../media/image25.jpg" Type="http://schemas.openxmlformats.org/officeDocument/2006/relationships/image" Id="rId5"/></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6.xml" Type="http://schemas.openxmlformats.org/officeDocument/2006/relationships/slideLayout" Id="rId1"/><Relationship Target="../media/image34.jpg" Type="http://schemas.openxmlformats.org/officeDocument/2006/relationships/image" Id="rId4"/><Relationship Target="../media/image22.jp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9.xml" Type="http://schemas.openxmlformats.org/officeDocument/2006/relationships/slideLayout" Id="rId1"/><Relationship Target="../media/image32.jpg" Type="http://schemas.openxmlformats.org/officeDocument/2006/relationships/image" Id="rId4"/><Relationship Target="../media/image26.jpg" Type="http://schemas.openxmlformats.org/officeDocument/2006/relationships/image" Id="rId3"/><Relationship Target="../media/image28.jpg" Type="http://schemas.openxmlformats.org/officeDocument/2006/relationships/image" Id="rId6"/><Relationship Target="../media/image29.jpg" Type="http://schemas.openxmlformats.org/officeDocument/2006/relationships/image" Id="rId5"/></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7.xml" Type="http://schemas.openxmlformats.org/officeDocument/2006/relationships/slideLayout" Id="rId1"/><Relationship Target="../media/image30.jpg" Type="http://schemas.openxmlformats.org/officeDocument/2006/relationships/image" Id="rId4"/><Relationship Target="../media/image27.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1.xml" Type="http://schemas.openxmlformats.org/officeDocument/2006/relationships/slideLayout" Id="rId1"/><Relationship Target="../media/image44.jpg" Type="http://schemas.openxmlformats.org/officeDocument/2006/relationships/image" Id="rId4"/><Relationship Target="../media/image31.jpg" Type="http://schemas.openxmlformats.org/officeDocument/2006/relationships/image" Id="rId3"/><Relationship Target="../media/image37.jpg" Type="http://schemas.openxmlformats.org/officeDocument/2006/relationships/image" Id="rId5"/></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6.xml" Type="http://schemas.openxmlformats.org/officeDocument/2006/relationships/slideLayout" Id="rId1"/><Relationship Target="../media/image42.jpg" Type="http://schemas.openxmlformats.org/officeDocument/2006/relationships/image" Id="rId4"/><Relationship Target="../media/image33.jp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0.xml" Type="http://schemas.openxmlformats.org/officeDocument/2006/relationships/slideLayout" Id="rId1"/><Relationship Target="../media/image35.jpg" Type="http://schemas.openxmlformats.org/officeDocument/2006/relationships/image" Id="rId4"/><Relationship Target="../media/image36.jpg" Type="http://schemas.openxmlformats.org/officeDocument/2006/relationships/image" Id="rId3"/><Relationship Target="../media/image40.jpg" Type="http://schemas.openxmlformats.org/officeDocument/2006/relationships/image" Id="rId5"/></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3.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6.xml" Type="http://schemas.openxmlformats.org/officeDocument/2006/relationships/slideLayout" Id="rId1"/><Relationship Target="../media/image39.jpg" Type="http://schemas.openxmlformats.org/officeDocument/2006/relationships/image" Id="rId4"/><Relationship Target="../media/image38.jp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6.xml" Type="http://schemas.openxmlformats.org/officeDocument/2006/relationships/slideLayout" Id="rId1"/><Relationship Target="../media/image43.jpg" Type="http://schemas.openxmlformats.org/officeDocument/2006/relationships/image" Id="rId4"/><Relationship Target="../media/image41.jp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17.xml" Type="http://schemas.openxmlformats.org/officeDocument/2006/relationships/slideLayout" Id="rId1"/><Relationship Target="../media/image64.jpg" Type="http://schemas.openxmlformats.org/officeDocument/2006/relationships/image" Id="rId4"/><Relationship Target="../media/image59.jp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7.xml" Type="http://schemas.openxmlformats.org/officeDocument/2006/relationships/slideLayout" Id="rId1"/><Relationship Target="../media/image46.jpg" Type="http://schemas.openxmlformats.org/officeDocument/2006/relationships/image" Id="rId4"/><Relationship Target="../media/image47.jpg" Type="http://schemas.openxmlformats.org/officeDocument/2006/relationships/image" Id="rId3"/><Relationship Target="../media/image45.jpg" Type="http://schemas.openxmlformats.org/officeDocument/2006/relationships/image" Id="rId5"/></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6.xml" Type="http://schemas.openxmlformats.org/officeDocument/2006/relationships/slideLayout" Id="rId1"/><Relationship Target="../media/image48.jpg" Type="http://schemas.openxmlformats.org/officeDocument/2006/relationships/image" Id="rId4"/><Relationship Target="../media/image49.jp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3.xml" Type="http://schemas.openxmlformats.org/officeDocument/2006/relationships/slideLayout" Id="rId1"/><Relationship Target="../media/image51.jp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6.xml" Type="http://schemas.openxmlformats.org/officeDocument/2006/relationships/slideLayout" Id="rId1"/><Relationship Target="../media/image57.jpg" Type="http://schemas.openxmlformats.org/officeDocument/2006/relationships/image" Id="rId4"/><Relationship Target="../media/image52.jp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1.xml" Type="http://schemas.openxmlformats.org/officeDocument/2006/relationships/slideLayout" Id="rId1"/><Relationship Target="../media/image53.jpg" Type="http://schemas.openxmlformats.org/officeDocument/2006/relationships/image" Id="rId4"/><Relationship Target="../media/image50.jpg" Type="http://schemas.openxmlformats.org/officeDocument/2006/relationships/image" Id="rId3"/><Relationship Target="../media/image55.jpg" Type="http://schemas.openxmlformats.org/officeDocument/2006/relationships/image" Id="rId5"/></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4.xml" Type="http://schemas.openxmlformats.org/officeDocument/2006/relationships/slideLayout" Id="rId1"/><Relationship Target="../media/image65.jp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7.xml" Type="http://schemas.openxmlformats.org/officeDocument/2006/relationships/slideLayout" Id="rId1"/><Relationship Target="../media/image78.jpg" Type="http://schemas.openxmlformats.org/officeDocument/2006/relationships/image" Id="rId4"/><Relationship Target="../media/image56.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3.xml" Type="http://schemas.openxmlformats.org/officeDocument/2006/relationships/slideLayout" Id="rId1"/><Relationship Target="../media/image07.png"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7.xml" Type="http://schemas.openxmlformats.org/officeDocument/2006/relationships/slideLayout" Id="rId1"/><Relationship Target="../media/image63.jpg" Type="http://schemas.openxmlformats.org/officeDocument/2006/relationships/image" Id="rId4"/><Relationship Target="../media/image58.jp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17.xml" Type="http://schemas.openxmlformats.org/officeDocument/2006/relationships/slideLayout" Id="rId1"/><Relationship Target="../media/image61.jpg" Type="http://schemas.openxmlformats.org/officeDocument/2006/relationships/image" Id="rId4"/><Relationship Target="../media/image60.jp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9.xml" Type="http://schemas.openxmlformats.org/officeDocument/2006/relationships/slideLayout" Id="rId1"/><Relationship Target="../media/image62.jpg" Type="http://schemas.openxmlformats.org/officeDocument/2006/relationships/image" Id="rId4"/><Relationship Target="../media/image82.jpg" Type="http://schemas.openxmlformats.org/officeDocument/2006/relationships/image" Id="rId3"/><Relationship Target="../media/image70.jpg" Type="http://schemas.openxmlformats.org/officeDocument/2006/relationships/image" Id="rId6"/><Relationship Target="../media/image68.jpg" Type="http://schemas.openxmlformats.org/officeDocument/2006/relationships/image" Id="rId5"/></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19.xml" Type="http://schemas.openxmlformats.org/officeDocument/2006/relationships/slideLayout" Id="rId1"/><Relationship Target="../media/image75.jpg" Type="http://schemas.openxmlformats.org/officeDocument/2006/relationships/image" Id="rId4"/><Relationship Target="../media/image69.jpg" Type="http://schemas.openxmlformats.org/officeDocument/2006/relationships/image" Id="rId3"/><Relationship Target="../media/image67.jpg" Type="http://schemas.openxmlformats.org/officeDocument/2006/relationships/image" Id="rId6"/><Relationship Target="../media/image66.jpg" Type="http://schemas.openxmlformats.org/officeDocument/2006/relationships/image" Id="rId5"/></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3.xml" Type="http://schemas.openxmlformats.org/officeDocument/2006/relationships/slideLayout" Id="rId1"/></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7.xml" Type="http://schemas.openxmlformats.org/officeDocument/2006/relationships/slideLayout" Id="rId1"/><Relationship Target="../media/image73.jpg" Type="http://schemas.openxmlformats.org/officeDocument/2006/relationships/image" Id="rId4"/><Relationship Target="../media/image71.jp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16.xml" Type="http://schemas.openxmlformats.org/officeDocument/2006/relationships/slideLayout" Id="rId1"/><Relationship Target="../media/image76.jpg" Type="http://schemas.openxmlformats.org/officeDocument/2006/relationships/image" Id="rId4"/><Relationship Target="../media/image77.jp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19.xml" Type="http://schemas.openxmlformats.org/officeDocument/2006/relationships/slideLayout" Id="rId1"/><Relationship Target="../media/image74.jpg" Type="http://schemas.openxmlformats.org/officeDocument/2006/relationships/image" Id="rId4"/><Relationship Target="../media/image72.jpg" Type="http://schemas.openxmlformats.org/officeDocument/2006/relationships/image" Id="rId3"/><Relationship Target="../media/image79.jpg" Type="http://schemas.openxmlformats.org/officeDocument/2006/relationships/image" Id="rId6"/><Relationship Target="../media/image80.jpg" Type="http://schemas.openxmlformats.org/officeDocument/2006/relationships/image" Id="rId5"/></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19.xml" Type="http://schemas.openxmlformats.org/officeDocument/2006/relationships/slideLayout" Id="rId1"/><Relationship Target="../media/image83.jpg" Type="http://schemas.openxmlformats.org/officeDocument/2006/relationships/image" Id="rId4"/><Relationship Target="../media/image92.jpg" Type="http://schemas.openxmlformats.org/officeDocument/2006/relationships/image" Id="rId3"/><Relationship Target="../media/image81.jpg" Type="http://schemas.openxmlformats.org/officeDocument/2006/relationships/image" Id="rId6"/><Relationship Target="../media/image93.jpg" Type="http://schemas.openxmlformats.org/officeDocument/2006/relationships/image" Id="rId5"/></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19.xml" Type="http://schemas.openxmlformats.org/officeDocument/2006/relationships/slideLayout" Id="rId1"/><Relationship Target="../media/image86.jpg" Type="http://schemas.openxmlformats.org/officeDocument/2006/relationships/image" Id="rId4"/><Relationship Target="../media/image90.jpg" Type="http://schemas.openxmlformats.org/officeDocument/2006/relationships/image" Id="rId3"/><Relationship Target="../media/image84.jpg" Type="http://schemas.openxmlformats.org/officeDocument/2006/relationships/image" Id="rId6"/><Relationship Target="../media/image88.jpg" Type="http://schemas.openxmlformats.org/officeDocument/2006/relationships/image"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4.xml" Type="http://schemas.openxmlformats.org/officeDocument/2006/relationships/slideLayout" Id="rId1"/><Relationship Target="../media/image08.png" Type="http://schemas.openxmlformats.org/officeDocument/2006/relationships/image" Id="rId3"/></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19.xml" Type="http://schemas.openxmlformats.org/officeDocument/2006/relationships/slideLayout" Id="rId1"/><Relationship Target="../media/image91.jpg" Type="http://schemas.openxmlformats.org/officeDocument/2006/relationships/image" Id="rId4"/><Relationship Target="../media/image85.jpg" Type="http://schemas.openxmlformats.org/officeDocument/2006/relationships/image" Id="rId3"/><Relationship Target="../media/image89.jpg" Type="http://schemas.openxmlformats.org/officeDocument/2006/relationships/image" Id="rId6"/><Relationship Target="../media/image87.jpg" Type="http://schemas.openxmlformats.org/officeDocument/2006/relationships/image" Id="rId5"/></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6.xml" Type="http://schemas.openxmlformats.org/officeDocument/2006/relationships/slideLayout" Id="rId1"/><Relationship Target="../media/image21.jpg" Type="http://schemas.openxmlformats.org/officeDocument/2006/relationships/image" Id="rId4"/><Relationship Target="../media/image10.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4.xml" Type="http://schemas.openxmlformats.org/officeDocument/2006/relationships/slideLayout" Id="rId1"/><Relationship Target="../media/image18.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4.xml" Type="http://schemas.openxmlformats.org/officeDocument/2006/relationships/slideLayout" Id="rId1"/><Relationship Target="../media/image04.jpg" Type="http://schemas.openxmlformats.org/officeDocument/2006/relationships/image" Id="rId4"/><Relationship Target="../media/image06.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5.xml" Type="http://schemas.openxmlformats.org/officeDocument/2006/relationships/slideLayout" Id="rId1"/><Relationship Target="../media/image11.jpg" Type="http://schemas.openxmlformats.org/officeDocument/2006/relationships/image" Id="rId4"/><Relationship Target="../media/image24.jpg" Type="http://schemas.openxmlformats.org/officeDocument/2006/relationships/image" Id="rId3"/><Relationship Target="../media/image09.jpg" Type="http://schemas.openxmlformats.org/officeDocument/2006/relationships/image" Id="rId5"/></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6.xml" Type="http://schemas.openxmlformats.org/officeDocument/2006/relationships/slideLayout" Id="rId1"/><Relationship Target="../media/image12.jpg" Type="http://schemas.openxmlformats.org/officeDocument/2006/relationships/image" Id="rId4"/><Relationship Target="../media/image13.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6" name="Shape 336"/>
        <p:cNvGrpSpPr/>
        <p:nvPr/>
      </p:nvGrpSpPr>
      <p:grpSpPr>
        <a:xfrm>
          <a:off y="0" x="0"/>
          <a:ext cy="0" cx="0"/>
          <a:chOff y="0" x="0"/>
          <a:chExt cy="0" cx="0"/>
        </a:xfrm>
      </p:grpSpPr>
      <p:sp>
        <p:nvSpPr>
          <p:cNvPr id="337" name="Shape 337"/>
          <p:cNvSpPr txBox="1"/>
          <p:nvPr/>
        </p:nvSpPr>
        <p:spPr>
          <a:xfrm>
            <a:off y="914400" x="304800"/>
            <a:ext cy="5078411" cx="8839199"/>
          </a:xfrm>
          <a:prstGeom prst="rect">
            <a:avLst/>
          </a:prstGeom>
          <a:noFill/>
          <a:ln>
            <a:noFill/>
          </a:ln>
        </p:spPr>
        <p:txBody>
          <a:bodyPr bIns="45700" rIns="91425" lIns="91425" tIns="45700" anchor="t" anchorCtr="0">
            <a:noAutofit/>
          </a:bodyPr>
          <a:lstStyle/>
          <a:p>
            <a:pPr algn="ctr" rtl="0" lvl="0" marR="0" indent="0" marL="0">
              <a:buClr>
                <a:schemeClr val="dk1"/>
              </a:buClr>
              <a:buSzPct val="25000"/>
              <a:buFont typeface="Arial"/>
              <a:buNone/>
            </a:pPr>
            <a:r>
              <a:rPr strike="noStrike" u="none" b="0" cap="none" baseline="0" sz="1800" lang="en-US" i="1">
                <a:solidFill>
                  <a:schemeClr val="dk1"/>
                </a:solidFill>
                <a:latin typeface="Arial"/>
                <a:ea typeface="Arial"/>
                <a:cs typeface="Arial"/>
                <a:sym typeface="Arial"/>
              </a:rPr>
              <a:t>Государственное </a:t>
            </a:r>
          </a:p>
          <a:p>
            <a:pPr algn="ctr" rtl="0" lvl="0" marR="0" indent="0" marL="0">
              <a:buClr>
                <a:schemeClr val="dk1"/>
              </a:buClr>
              <a:buSzPct val="25000"/>
              <a:buFont typeface="Arial"/>
              <a:buNone/>
            </a:pPr>
            <a:r>
              <a:rPr strike="noStrike" u="none" b="0" cap="none" baseline="0" sz="1800" lang="en-US" i="1">
                <a:solidFill>
                  <a:schemeClr val="dk1"/>
                </a:solidFill>
                <a:latin typeface="Arial"/>
                <a:ea typeface="Arial"/>
                <a:cs typeface="Arial"/>
                <a:sym typeface="Arial"/>
              </a:rPr>
              <a:t>бюджетное учреждение социального</a:t>
            </a:r>
          </a:p>
          <a:p>
            <a:pPr algn="ctr" rtl="0" lvl="0" marR="0" indent="0" marL="0">
              <a:buClr>
                <a:schemeClr val="dk1"/>
              </a:buClr>
              <a:buSzPct val="25000"/>
              <a:buFont typeface="Arial"/>
              <a:buNone/>
            </a:pPr>
            <a:r>
              <a:rPr strike="noStrike" u="none" b="0" cap="none" baseline="0" sz="1800" lang="en-US" i="1">
                <a:solidFill>
                  <a:schemeClr val="dk1"/>
                </a:solidFill>
                <a:latin typeface="Arial"/>
                <a:ea typeface="Arial"/>
                <a:cs typeface="Arial"/>
                <a:sym typeface="Arial"/>
              </a:rPr>
              <a:t>обслуживания населения </a:t>
            </a:r>
          </a:p>
          <a:p>
            <a:pPr algn="ctr" rtl="0" lvl="0" marR="0" indent="0" marL="0">
              <a:buClr>
                <a:schemeClr val="dk1"/>
              </a:buClr>
              <a:buSzPct val="25000"/>
              <a:buFont typeface="Arial"/>
              <a:buNone/>
            </a:pPr>
            <a:r>
              <a:rPr strike="noStrike" u="none" b="1" cap="none" baseline="0" sz="1800" lang="en-US" i="1">
                <a:solidFill>
                  <a:schemeClr val="dk2"/>
                </a:solidFill>
                <a:latin typeface="Arial"/>
                <a:ea typeface="Arial"/>
                <a:cs typeface="Arial"/>
                <a:sym typeface="Arial"/>
              </a:rPr>
              <a:t>Комплексный центр социального обслуживания населения</a:t>
            </a:r>
          </a:p>
          <a:p>
            <a:pPr algn="ctr" rtl="0" lvl="0" marR="0" indent="0" marL="0">
              <a:buClr>
                <a:schemeClr val="dk1"/>
              </a:buClr>
              <a:buSzPct val="25000"/>
              <a:buFont typeface="Arial"/>
              <a:buNone/>
            </a:pPr>
            <a:r>
              <a:rPr strike="noStrike" u="none" b="1" cap="none" baseline="0" sz="1800" lang="en-US" i="1">
                <a:solidFill>
                  <a:schemeClr val="dk2"/>
                </a:solidFill>
                <a:latin typeface="Arial"/>
                <a:ea typeface="Arial"/>
                <a:cs typeface="Arial"/>
                <a:sym typeface="Arial"/>
              </a:rPr>
              <a:t> «Ветеран»</a:t>
            </a:r>
          </a:p>
          <a:p>
            <a:r>
              <a:t/>
            </a:r>
          </a:p>
          <a:p>
            <a:r>
              <a:t/>
            </a:r>
          </a:p>
          <a:p>
            <a:pPr algn="ctr" rtl="0" lvl="0" marR="0" indent="0" marL="0">
              <a:buClr>
                <a:schemeClr val="dk1"/>
              </a:buClr>
              <a:buSzPct val="25000"/>
              <a:buFont typeface="Arial"/>
              <a:buNone/>
            </a:pPr>
            <a:r>
              <a:rPr strike="noStrike" u="none" b="0" cap="none" baseline="0" sz="1800" lang="en-US" i="1">
                <a:solidFill>
                  <a:schemeClr val="dk1"/>
                </a:solidFill>
                <a:latin typeface="Arial"/>
                <a:ea typeface="Arial"/>
                <a:cs typeface="Arial"/>
                <a:sym typeface="Arial"/>
              </a:rPr>
              <a:t>ГО Рефтинский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y="0" x="0"/>
          <a:ext cy="0" cx="0"/>
          <a:chOff y="0" x="0"/>
          <a:chExt cy="0" cx="0"/>
        </a:xfrm>
      </p:grpSpPr>
      <p:pic>
        <p:nvPicPr>
          <p:cNvPr id="410" name="Shape 410"/>
          <p:cNvPicPr preferRelativeResize="0"/>
          <p:nvPr/>
        </p:nvPicPr>
        <p:blipFill>
          <a:blip r:embed="rId3"/>
          <a:stretch>
            <a:fillRect/>
          </a:stretch>
        </p:blipFill>
        <p:spPr>
          <a:xfrm>
            <a:off y="2286000" x="0"/>
            <a:ext cy="4571999" cx="5713412"/>
          </a:xfrm>
          <a:prstGeom prst="rect">
            <a:avLst/>
          </a:prstGeom>
        </p:spPr>
      </p:pic>
      <p:sp>
        <p:nvSpPr>
          <p:cNvPr id="411" name="Shape 411"/>
          <p:cNvSpPr txBox="1"/>
          <p:nvPr>
            <p:ph type="title"/>
          </p:nvPr>
        </p:nvSpPr>
        <p:spPr>
          <a:xfrm>
            <a:off y="304800" x="457200"/>
            <a:ext cy="1295400" cx="8229600"/>
          </a:xfrm>
          <a:prstGeom prst="rect">
            <a:avLst/>
          </a:prstGeom>
          <a:noFill/>
          <a:ln>
            <a:noFill/>
          </a:ln>
        </p:spPr>
        <p:txBody>
          <a:bodyPr bIns="0" rIns="0" lIns="0" tIns="45700" anchor="b" anchorCtr="0">
            <a:noAutofit/>
          </a:bodyPr>
          <a:lstStyle/>
          <a:p>
            <a:pPr algn="ctr" rtl="0" lvl="0" marR="0" indent="0" marL="0">
              <a:spcBef>
                <a:spcPts val="0"/>
              </a:spcBef>
              <a:spcAft>
                <a:spcPts val="0"/>
              </a:spcAft>
              <a:buClr>
                <a:schemeClr val="dk2"/>
              </a:buClr>
              <a:buSzPct val="25000"/>
              <a:buFont typeface="Calibri"/>
              <a:buNone/>
            </a:pPr>
            <a:r>
              <a:rPr strike="noStrike" u="none" b="0" cap="none" baseline="0" sz="2900" lang="en-US" i="0">
                <a:solidFill>
                  <a:srgbClr val="FF0000"/>
                </a:solidFill>
                <a:latin typeface="Calibri"/>
                <a:ea typeface="Calibri"/>
                <a:cs typeface="Calibri"/>
                <a:sym typeface="Calibri"/>
              </a:rPr>
              <a:t>Организация реабилитационного процесса в Центре возложена на заместителя директора по социально-медицинской работе</a:t>
            </a:r>
          </a:p>
        </p:txBody>
      </p:sp>
      <p:sp>
        <p:nvSpPr>
          <p:cNvPr id="412" name="Shape 412"/>
          <p:cNvSpPr txBox="1"/>
          <p:nvPr>
            <p:ph idx="1" type="body"/>
          </p:nvPr>
        </p:nvSpPr>
        <p:spPr>
          <a:xfrm>
            <a:off y="1219200" x="5638800"/>
            <a:ext cy="5638800" cx="3276600"/>
          </a:xfrm>
          <a:prstGeom prst="rect">
            <a:avLst/>
          </a:prstGeom>
          <a:noFill/>
          <a:ln>
            <a:noFill/>
          </a:ln>
        </p:spPr>
        <p:txBody>
          <a:bodyPr bIns="45700" rIns="91425" lIns="91425" tIns="45700" anchor="t" anchorCtr="0">
            <a:noAutofit/>
          </a:bodyPr>
          <a:lstStyle/>
          <a:p>
            <a:pPr algn="l" rtl="0" lvl="0" marR="0" indent="-177800" marL="273050">
              <a:spcBef>
                <a:spcPts val="520"/>
              </a:spcBef>
              <a:spcAft>
                <a:spcPts val="0"/>
              </a:spcAft>
              <a:buClr>
                <a:srgbClr val="0BD0D9"/>
              </a:buClr>
              <a:buSzPct val="57692"/>
              <a:buFont typeface="Arial"/>
              <a:buNone/>
            </a:pPr>
            <a:r>
              <a:rPr strike="noStrike" u="none" b="0" cap="none" baseline="0" sz="2600" lang="en-US" i="0">
                <a:solidFill>
                  <a:schemeClr val="dk1"/>
                </a:solidFill>
                <a:latin typeface="Arial"/>
                <a:ea typeface="Arial"/>
                <a:cs typeface="Arial"/>
                <a:sym typeface="Arial"/>
              </a:rPr>
              <a:t>
</a:t>
            </a:r>
          </a:p>
          <a:p>
            <a:pPr algn="l" rtl="0" lvl="0" marR="0" indent="533400" marL="0">
              <a:lnSpc>
                <a:spcPct val="75000"/>
              </a:lnSpc>
              <a:spcBef>
                <a:spcPts val="340"/>
              </a:spcBef>
              <a:spcAft>
                <a:spcPts val="0"/>
              </a:spcAft>
              <a:buClr>
                <a:srgbClr val="0BD0D9"/>
              </a:buClr>
              <a:buSzPct val="25000"/>
              <a:buFont typeface="Arial"/>
              <a:buNone/>
            </a:pPr>
            <a:r>
              <a:rPr strike="noStrike" u="none" b="1" cap="none" baseline="0" sz="1100" lang="en-US" i="0">
                <a:solidFill>
                  <a:schemeClr val="dk1"/>
                </a:solidFill>
                <a:latin typeface="Arial"/>
                <a:ea typeface="Arial"/>
                <a:cs typeface="Arial"/>
                <a:sym typeface="Arial"/>
              </a:rPr>
              <a:t>-  </a:t>
            </a:r>
            <a:r>
              <a:rPr strike="noStrike" u="none" b="1" cap="none" baseline="0" sz="1700" lang="en-US" i="0">
                <a:solidFill>
                  <a:schemeClr val="dk1"/>
                </a:solidFill>
                <a:latin typeface="Arial"/>
                <a:ea typeface="Arial"/>
                <a:cs typeface="Arial"/>
                <a:sym typeface="Arial"/>
              </a:rPr>
              <a:t>организует работу  медицинского персонала Центра,</a:t>
            </a:r>
          </a:p>
          <a:p>
            <a:pPr algn="l" rtl="0" lvl="0" marR="0" indent="533400" marL="0">
              <a:lnSpc>
                <a:spcPct val="75000"/>
              </a:lnSpc>
              <a:spcBef>
                <a:spcPts val="340"/>
              </a:spcBef>
              <a:spcAft>
                <a:spcPts val="0"/>
              </a:spcAft>
              <a:buClr>
                <a:srgbClr val="0BD0D9"/>
              </a:buClr>
              <a:buSzPct val="25000"/>
              <a:buFont typeface="Arial"/>
              <a:buNone/>
            </a:pPr>
            <a:r>
              <a:rPr strike="noStrike" u="none" b="1" cap="none" baseline="0" sz="1700" lang="en-US" i="0">
                <a:solidFill>
                  <a:schemeClr val="dk1"/>
                </a:solidFill>
                <a:latin typeface="Arial"/>
                <a:ea typeface="Arial"/>
                <a:cs typeface="Arial"/>
                <a:sym typeface="Arial"/>
              </a:rPr>
              <a:t> - ведет прием и выписку клиентов,</a:t>
            </a:r>
          </a:p>
          <a:p>
            <a:pPr algn="l" rtl="0" lvl="0" marR="0" indent="533400" marL="0">
              <a:lnSpc>
                <a:spcPct val="75000"/>
              </a:lnSpc>
              <a:spcBef>
                <a:spcPts val="340"/>
              </a:spcBef>
              <a:spcAft>
                <a:spcPts val="0"/>
              </a:spcAft>
              <a:buClr>
                <a:srgbClr val="0BD0D9"/>
              </a:buClr>
              <a:buSzPct val="25000"/>
              <a:buFont typeface="Arial"/>
              <a:buNone/>
            </a:pPr>
            <a:r>
              <a:rPr strike="noStrike" u="none" b="1" cap="none" baseline="0" sz="1700" lang="en-US" i="0">
                <a:solidFill>
                  <a:schemeClr val="dk1"/>
                </a:solidFill>
                <a:latin typeface="Arial"/>
                <a:ea typeface="Arial"/>
                <a:cs typeface="Arial"/>
                <a:sym typeface="Arial"/>
              </a:rPr>
              <a:t>- участвует в составлении программ реабилитации, КСР</a:t>
            </a:r>
          </a:p>
          <a:p>
            <a:pPr algn="l" rtl="0" lvl="0" marR="0" indent="533400" marL="0">
              <a:lnSpc>
                <a:spcPct val="75000"/>
              </a:lnSpc>
              <a:spcBef>
                <a:spcPts val="340"/>
              </a:spcBef>
              <a:spcAft>
                <a:spcPts val="0"/>
              </a:spcAft>
              <a:buClr>
                <a:srgbClr val="0BD0D9"/>
              </a:buClr>
              <a:buSzPct val="25000"/>
              <a:buFont typeface="Arial"/>
              <a:buNone/>
            </a:pPr>
            <a:r>
              <a:rPr strike="noStrike" u="none" b="1" cap="none" baseline="0" sz="1700" lang="en-US" i="0">
                <a:solidFill>
                  <a:schemeClr val="dk1"/>
                </a:solidFill>
                <a:latin typeface="Arial"/>
                <a:ea typeface="Arial"/>
                <a:cs typeface="Arial"/>
                <a:sym typeface="Arial"/>
              </a:rPr>
              <a:t> - контролирует выполнение реабилитационных мероприятий, </a:t>
            </a:r>
          </a:p>
          <a:p>
            <a:pPr algn="l" rtl="0" lvl="0" marR="0" indent="533400" marL="0">
              <a:lnSpc>
                <a:spcPct val="75000"/>
              </a:lnSpc>
              <a:spcBef>
                <a:spcPts val="340"/>
              </a:spcBef>
              <a:spcAft>
                <a:spcPts val="0"/>
              </a:spcAft>
              <a:buClr>
                <a:srgbClr val="0BD0D9"/>
              </a:buClr>
              <a:buSzPct val="25000"/>
              <a:buFont typeface="Arial"/>
              <a:buNone/>
            </a:pPr>
            <a:r>
              <a:rPr strike="noStrike" u="none" b="1" cap="none" baseline="0" sz="1700" lang="en-US" i="0">
                <a:solidFill>
                  <a:schemeClr val="dk1"/>
                </a:solidFill>
                <a:latin typeface="Arial"/>
                <a:ea typeface="Arial"/>
                <a:cs typeface="Arial"/>
                <a:sym typeface="Arial"/>
              </a:rPr>
              <a:t>- отвечает за использование и учет лекарственных препаратов, </a:t>
            </a:r>
          </a:p>
          <a:p>
            <a:pPr algn="l" rtl="0" lvl="0" marR="0" indent="533400" marL="0">
              <a:lnSpc>
                <a:spcPct val="75000"/>
              </a:lnSpc>
              <a:spcBef>
                <a:spcPts val="340"/>
              </a:spcBef>
              <a:spcAft>
                <a:spcPts val="0"/>
              </a:spcAft>
              <a:buClr>
                <a:srgbClr val="0BD0D9"/>
              </a:buClr>
              <a:buSzPct val="25000"/>
              <a:buFont typeface="Arial"/>
              <a:buNone/>
            </a:pPr>
            <a:r>
              <a:rPr strike="noStrike" u="none" b="1" cap="none" baseline="0" sz="1700" lang="en-US" i="0">
                <a:solidFill>
                  <a:schemeClr val="dk1"/>
                </a:solidFill>
                <a:latin typeface="Arial"/>
                <a:ea typeface="Arial"/>
                <a:cs typeface="Arial"/>
                <a:sym typeface="Arial"/>
              </a:rPr>
              <a:t>- Ответственна за предоставление питания клиентам  в соответствии с утвержденными нормативами.</a:t>
            </a:r>
          </a:p>
          <a:p>
            <a:pPr algn="l" rtl="0" lvl="0" marR="0" indent="533400" marL="0">
              <a:lnSpc>
                <a:spcPct val="75000"/>
              </a:lnSpc>
              <a:spcBef>
                <a:spcPts val="340"/>
              </a:spcBef>
              <a:spcAft>
                <a:spcPts val="0"/>
              </a:spcAft>
              <a:buClr>
                <a:srgbClr val="0BD0D9"/>
              </a:buClr>
              <a:buSzPct val="25000"/>
              <a:buFont typeface="Arial"/>
              <a:buNone/>
            </a:pPr>
            <a:r>
              <a:rPr strike="noStrike" u="none" b="1" cap="none" baseline="0" sz="1700" lang="en-US" i="0">
                <a:solidFill>
                  <a:schemeClr val="dk1"/>
                </a:solidFill>
                <a:latin typeface="Arial"/>
                <a:ea typeface="Arial"/>
                <a:cs typeface="Arial"/>
                <a:sym typeface="Arial"/>
              </a:rPr>
              <a:t>- оформляет медицинскую документацию, </a:t>
            </a:r>
          </a:p>
          <a:p>
            <a:pPr algn="l" rtl="0" lvl="0" marR="0" indent="533400" marL="0">
              <a:lnSpc>
                <a:spcPct val="75000"/>
              </a:lnSpc>
              <a:spcBef>
                <a:spcPts val="340"/>
              </a:spcBef>
              <a:spcAft>
                <a:spcPts val="0"/>
              </a:spcAft>
              <a:buClr>
                <a:srgbClr val="0BD0D9"/>
              </a:buClr>
              <a:buSzPct val="25000"/>
              <a:buFont typeface="Arial"/>
              <a:buNone/>
            </a:pPr>
            <a:r>
              <a:rPr strike="noStrike" u="none" b="1" cap="none" baseline="0" sz="1700" lang="en-US" i="0">
                <a:solidFill>
                  <a:schemeClr val="dk1"/>
                </a:solidFill>
                <a:latin typeface="Arial"/>
                <a:ea typeface="Arial"/>
                <a:cs typeface="Arial"/>
                <a:sym typeface="Arial"/>
              </a:rPr>
              <a:t>- проводит санитарно - просветительную работу,</a:t>
            </a:r>
          </a:p>
          <a:p>
            <a:pPr algn="l" rtl="0" lvl="0" marR="0" indent="533400" marL="0">
              <a:lnSpc>
                <a:spcPct val="75000"/>
              </a:lnSpc>
              <a:spcBef>
                <a:spcPts val="340"/>
              </a:spcBef>
              <a:spcAft>
                <a:spcPts val="0"/>
              </a:spcAft>
              <a:buClr>
                <a:srgbClr val="0BD0D9"/>
              </a:buClr>
              <a:buSzPct val="25000"/>
              <a:buFont typeface="Arial"/>
              <a:buNone/>
            </a:pPr>
            <a:r>
              <a:rPr strike="noStrike" u="none" b="1" cap="none" baseline="0" sz="1700" lang="en-US" i="0">
                <a:solidFill>
                  <a:schemeClr val="dk1"/>
                </a:solidFill>
                <a:latin typeface="Arial"/>
                <a:ea typeface="Arial"/>
                <a:cs typeface="Arial"/>
                <a:sym typeface="Arial"/>
              </a:rPr>
              <a:t>- следит за санитарно-эпидемиологическим</a:t>
            </a:r>
          </a:p>
          <a:p>
            <a:pPr algn="l" rtl="0" lvl="0" marR="0" indent="533400" marL="0">
              <a:lnSpc>
                <a:spcPct val="75000"/>
              </a:lnSpc>
              <a:spcBef>
                <a:spcPts val="340"/>
              </a:spcBef>
              <a:spcAft>
                <a:spcPts val="0"/>
              </a:spcAft>
              <a:buClr>
                <a:srgbClr val="0BD0D9"/>
              </a:buClr>
              <a:buSzPct val="25000"/>
              <a:buFont typeface="Arial"/>
              <a:buNone/>
            </a:pPr>
            <a:r>
              <a:rPr strike="noStrike" u="none" b="1" cap="none" baseline="0" sz="1700" lang="en-US" i="0">
                <a:solidFill>
                  <a:schemeClr val="dk1"/>
                </a:solidFill>
                <a:latin typeface="Arial"/>
                <a:ea typeface="Arial"/>
                <a:cs typeface="Arial"/>
                <a:sym typeface="Arial"/>
              </a:rPr>
              <a:t>             состоянием Центра    </a:t>
            </a:r>
          </a:p>
          <a:p>
            <a:pPr algn="l" rtl="0" lvl="0" marR="0" indent="533400" marL="0">
              <a:lnSpc>
                <a:spcPct val="75000"/>
              </a:lnSpc>
              <a:spcBef>
                <a:spcPts val="340"/>
              </a:spcBef>
              <a:spcAft>
                <a:spcPts val="0"/>
              </a:spcAft>
              <a:buClr>
                <a:srgbClr val="0BD0D9"/>
              </a:buClr>
              <a:buSzPct val="25000"/>
              <a:buFont typeface="Arial"/>
              <a:buNone/>
            </a:pPr>
            <a:r>
              <a:rPr strike="noStrike" u="none" b="1" cap="none" baseline="0" sz="1700" lang="en-US" i="0">
                <a:solidFill>
                  <a:schemeClr val="dk1"/>
                </a:solidFill>
                <a:latin typeface="Arial"/>
                <a:ea typeface="Arial"/>
                <a:cs typeface="Arial"/>
                <a:sym typeface="Arial"/>
              </a:rPr>
              <a:t> </a:t>
            </a:r>
          </a:p>
        </p:txBody>
      </p:sp>
      <p:sp>
        <p:nvSpPr>
          <p:cNvPr id="413" name="Shape 413"/>
          <p:cNvSpPr txBox="1"/>
          <p:nvPr>
            <p:ph idx="2" type="body"/>
          </p:nvPr>
        </p:nvSpPr>
        <p:spPr>
          <a:xfrm>
            <a:off y="3941762" x="457200"/>
            <a:ext cy="2189161" cx="4038599"/>
          </a:xfrm>
          <a:prstGeom prst="rect">
            <a:avLst/>
          </a:prstGeom>
          <a:noFill/>
          <a:ln>
            <a:noFill/>
          </a:ln>
        </p:spPr>
        <p:txBody>
          <a:bodyPr bIns="45700" rIns="91425" lIns="91425" tIns="45700" anchor="t" anchorCtr="0">
            <a:noAutofit/>
          </a:bodyPr>
          <a:lstStyle/>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7" name="Shape 417"/>
        <p:cNvGrpSpPr/>
        <p:nvPr/>
      </p:nvGrpSpPr>
      <p:grpSpPr>
        <a:xfrm>
          <a:off y="0" x="0"/>
          <a:ext cy="0" cx="0"/>
          <a:chOff y="0" x="0"/>
          <a:chExt cy="0" cx="0"/>
        </a:xfrm>
      </p:grpSpPr>
      <p:sp>
        <p:nvSpPr>
          <p:cNvPr id="418" name="Shape 418"/>
          <p:cNvSpPr txBox="1"/>
          <p:nvPr>
            <p:ph type="title"/>
          </p:nvPr>
        </p:nvSpPr>
        <p:spPr>
          <a:xfrm>
            <a:off y="228600" x="304800"/>
            <a:ext cy="457200" cx="8839199"/>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2500" lang="en-US" i="0">
                <a:solidFill>
                  <a:schemeClr val="dk2"/>
                </a:solidFill>
                <a:latin typeface="Calibri"/>
                <a:ea typeface="Calibri"/>
                <a:cs typeface="Calibri"/>
                <a:sym typeface="Calibri"/>
              </a:rPr>
              <a:t>Карта социальной реабилитации (КСР)</a:t>
            </a:r>
          </a:p>
        </p:txBody>
      </p:sp>
      <p:sp>
        <p:nvSpPr>
          <p:cNvPr id="419" name="Shape 419"/>
          <p:cNvSpPr txBox="1"/>
          <p:nvPr>
            <p:ph idx="1" type="body"/>
          </p:nvPr>
        </p:nvSpPr>
        <p:spPr>
          <a:xfrm>
            <a:off y="609600" x="228600"/>
            <a:ext cy="6248399" cx="4267199"/>
          </a:xfrm>
          <a:prstGeom prst="rect">
            <a:avLst/>
          </a:prstGeom>
          <a:noFill/>
          <a:ln>
            <a:noFill/>
          </a:ln>
        </p:spPr>
        <p:txBody>
          <a:bodyPr bIns="45700" rIns="91425" lIns="91425" tIns="45700" anchor="t" anchorCtr="0">
            <a:noAutofit/>
          </a:bodyPr>
          <a:lstStyle/>
          <a:p>
            <a:pPr algn="l" rtl="0" lvl="0" marR="0" indent="0" marL="0">
              <a:lnSpc>
                <a:spcPct val="90000"/>
              </a:lnSpc>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В Центре создана комиссия в составе: замдиректора по СМР, психолога, заведующей отделением,  на которой  обсуждается  план реабилитации каждого клиента Центра </a:t>
            </a:r>
          </a:p>
          <a:p>
            <a:pPr algn="l" rtl="0" lvl="0" marR="0" indent="0" marL="0">
              <a:lnSpc>
                <a:spcPct val="90000"/>
              </a:lnSpc>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Члены  комиссии  на приёме знакомятся с клиентом, выявляют проблемы, изучают  медицинскую карту, карту ИПР,  заполняют титульный лист КСР,  определяют начальный  функциональный класс, выдают направления на процедуры и консультации клиенту, чтобы уже со следующего   дня клиент преступил непосредственно к реабилитационным мероприятиям.</a:t>
            </a:r>
          </a:p>
          <a:p>
            <a:pPr algn="l" rtl="0" lvl="0" marR="0" indent="0" marL="0">
              <a:lnSpc>
                <a:spcPct val="90000"/>
              </a:lnSpc>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 В каждом кабинете на клиента заполняется Карта наблюдения, в которой прослеживается весь курс реабилитации. Данные с Карты по окончанию процедур переносятся в КСР.</a:t>
            </a:r>
          </a:p>
          <a:p>
            <a:r>
              <a:t/>
            </a:r>
          </a:p>
        </p:txBody>
      </p:sp>
      <p:pic>
        <p:nvPicPr>
          <p:cNvPr id="420" name="Shape 420"/>
          <p:cNvPicPr preferRelativeResize="0"/>
          <p:nvPr/>
        </p:nvPicPr>
        <p:blipFill>
          <a:blip r:embed="rId3"/>
          <a:stretch>
            <a:fillRect/>
          </a:stretch>
        </p:blipFill>
        <p:spPr>
          <a:xfrm>
            <a:off y="3276600" x="4321175"/>
            <a:ext cy="3503611" cx="4670424"/>
          </a:xfrm>
          <a:prstGeom prst="rect">
            <a:avLst/>
          </a:prstGeom>
        </p:spPr>
      </p:pic>
      <p:sp>
        <p:nvSpPr>
          <p:cNvPr id="421" name="Shape 421"/>
          <p:cNvSpPr txBox="1"/>
          <p:nvPr>
            <p:ph idx="2" type="body"/>
          </p:nvPr>
        </p:nvSpPr>
        <p:spPr>
          <a:xfrm>
            <a:off y="838200" x="4648200"/>
            <a:ext cy="2438399" cx="4038599"/>
          </a:xfrm>
          <a:prstGeom prst="rect">
            <a:avLst/>
          </a:prstGeom>
          <a:noFill/>
          <a:ln>
            <a:noFill/>
          </a:ln>
        </p:spPr>
        <p:txBody>
          <a:bodyPr bIns="45700" rIns="91425" lIns="91425" tIns="45700" anchor="t" anchorCtr="0">
            <a:noAutofit/>
          </a:bodyPr>
          <a:lstStyle/>
          <a:p>
            <a:pPr algn="l" rtl="0" lvl="0" marR="0" indent="0" marL="0">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После курса реабилитационных мероприятий  вновь собирается комиссия заполняется  КСР определяется конечный ФК, пишется заключение и выписка с рекомендациями отдаётся на руки клиенту. КСР хранятся у заведующей отделением</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5" name="Shape 425"/>
        <p:cNvGrpSpPr/>
        <p:nvPr/>
      </p:nvGrpSpPr>
      <p:grpSpPr>
        <a:xfrm>
          <a:off y="0" x="0"/>
          <a:ext cy="0" cx="0"/>
          <a:chOff y="0" x="0"/>
          <a:chExt cy="0" cx="0"/>
        </a:xfrm>
      </p:grpSpPr>
      <p:pic>
        <p:nvPicPr>
          <p:cNvPr id="426" name="Shape 426"/>
          <p:cNvPicPr preferRelativeResize="0"/>
          <p:nvPr/>
        </p:nvPicPr>
        <p:blipFill>
          <a:blip r:embed="rId3"/>
          <a:stretch>
            <a:fillRect/>
          </a:stretch>
        </p:blipFill>
        <p:spPr>
          <a:xfrm>
            <a:off y="1143000" x="4419600"/>
            <a:ext cy="3259137" cx="4344987"/>
          </a:xfrm>
          <a:prstGeom prst="rect">
            <a:avLst/>
          </a:prstGeom>
        </p:spPr>
      </p:pic>
      <p:pic>
        <p:nvPicPr>
          <p:cNvPr id="427" name="Shape 427"/>
          <p:cNvPicPr preferRelativeResize="0"/>
          <p:nvPr/>
        </p:nvPicPr>
        <p:blipFill>
          <a:blip r:embed="rId4"/>
          <a:stretch>
            <a:fillRect/>
          </a:stretch>
        </p:blipFill>
        <p:spPr>
          <a:xfrm rot="-659999">
            <a:off y="1038225" x="246061"/>
            <a:ext cy="2951161" cx="4095749"/>
          </a:xfrm>
          <a:prstGeom prst="rect">
            <a:avLst/>
          </a:prstGeom>
        </p:spPr>
      </p:pic>
      <p:sp>
        <p:nvSpPr>
          <p:cNvPr id="428" name="Shape 428"/>
          <p:cNvSpPr txBox="1"/>
          <p:nvPr>
            <p:ph type="title"/>
          </p:nvPr>
        </p:nvSpPr>
        <p:spPr>
          <a:xfrm>
            <a:off y="152400" x="4038600"/>
            <a:ext cy="1371599" cx="4572000"/>
          </a:xfrm>
          <a:prstGeom prst="rect">
            <a:avLst/>
          </a:prstGeom>
          <a:noFill/>
          <a:ln>
            <a:noFill/>
          </a:ln>
        </p:spPr>
        <p:txBody>
          <a:bodyPr bIns="0" rIns="0" lIns="0" tIns="45700" anchor="b" anchorCtr="0">
            <a:noAutofit/>
          </a:bodyPr>
          <a:lstStyle/>
          <a:p>
            <a:pPr algn="ctr" rtl="0" lvl="0" marR="0" indent="0" marL="0">
              <a:spcBef>
                <a:spcPts val="0"/>
              </a:spcBef>
              <a:spcAft>
                <a:spcPts val="0"/>
              </a:spcAft>
              <a:buClr>
                <a:schemeClr val="dk2"/>
              </a:buClr>
              <a:buSzPct val="25000"/>
              <a:buFont typeface="Calibri"/>
              <a:buNone/>
            </a:pPr>
            <a:r>
              <a:rPr strike="noStrike" u="none" b="0" cap="none" baseline="0" sz="3600" lang="en-US" i="0">
                <a:solidFill>
                  <a:srgbClr val="FF0000"/>
                </a:solidFill>
                <a:latin typeface="Calibri"/>
                <a:ea typeface="Calibri"/>
                <a:cs typeface="Calibri"/>
                <a:sym typeface="Calibri"/>
              </a:rPr>
              <a:t>                                          </a:t>
            </a:r>
            <a:r>
              <a:rPr strike="noStrike" u="none" b="0" cap="none" baseline="0" sz="2200" lang="en-US" i="0">
                <a:solidFill>
                  <a:srgbClr val="FF0000"/>
                </a:solidFill>
                <a:latin typeface="Calibri"/>
                <a:ea typeface="Calibri"/>
                <a:cs typeface="Calibri"/>
                <a:sym typeface="Calibri"/>
              </a:rPr>
              <a:t>Отделение                                            социальной                                                    реабилитации (25 койко-мест)                                                              тел.8(34365) 3-52-74</a:t>
            </a:r>
          </a:p>
        </p:txBody>
      </p:sp>
      <p:pic>
        <p:nvPicPr>
          <p:cNvPr id="429" name="Shape 429"/>
          <p:cNvPicPr preferRelativeResize="0"/>
          <p:nvPr/>
        </p:nvPicPr>
        <p:blipFill>
          <a:blip r:embed="rId5"/>
          <a:stretch>
            <a:fillRect/>
          </a:stretch>
        </p:blipFill>
        <p:spPr>
          <a:xfrm>
            <a:off y="3810000" x="457200"/>
            <a:ext cy="2978150" cx="3810000"/>
          </a:xfrm>
          <a:prstGeom prst="rect">
            <a:avLst/>
          </a:prstGeom>
        </p:spPr>
      </p:pic>
      <p:pic>
        <p:nvPicPr>
          <p:cNvPr id="430" name="Shape 430"/>
          <p:cNvPicPr preferRelativeResize="0"/>
          <p:nvPr/>
        </p:nvPicPr>
        <p:blipFill>
          <a:blip r:embed="rId6"/>
          <a:stretch>
            <a:fillRect/>
          </a:stretch>
        </p:blipFill>
        <p:spPr>
          <a:xfrm>
            <a:off y="3941762" x="4648200"/>
            <a:ext cy="2711449" cx="3386136"/>
          </a:xfrm>
          <a:prstGeom prst="rect">
            <a:avLst/>
          </a:prstGeom>
        </p:spPr>
      </p:pic>
      <p:sp>
        <p:nvSpPr>
          <p:cNvPr id="431" name="Shape 431"/>
          <p:cNvSpPr txBox="1"/>
          <p:nvPr/>
        </p:nvSpPr>
        <p:spPr>
          <a:xfrm>
            <a:off y="6324600" x="7010400"/>
            <a:ext cy="369886" cx="16763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Обеденный зал</a:t>
            </a:r>
          </a:p>
        </p:txBody>
      </p:sp>
      <p:sp>
        <p:nvSpPr>
          <p:cNvPr id="432" name="Shape 432"/>
          <p:cNvSpPr txBox="1"/>
          <p:nvPr/>
        </p:nvSpPr>
        <p:spPr>
          <a:xfrm>
            <a:off y="533400" x="228600"/>
            <a:ext cy="923924" cx="21335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Комнаты отдыха оборудованы  санузлом и душем</a:t>
            </a:r>
          </a:p>
        </p:txBody>
      </p:sp>
      <p:sp>
        <p:nvSpPr>
          <p:cNvPr id="433" name="Shape 433"/>
          <p:cNvSpPr txBox="1"/>
          <p:nvPr/>
        </p:nvSpPr>
        <p:spPr>
          <a:xfrm>
            <a:off y="3657600" x="2362200"/>
            <a:ext cy="369886" cx="25145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Просторный холл</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7" name="Shape 437"/>
        <p:cNvGrpSpPr/>
        <p:nvPr/>
      </p:nvGrpSpPr>
      <p:grpSpPr>
        <a:xfrm>
          <a:off y="0" x="0"/>
          <a:ext cy="0" cx="0"/>
          <a:chOff y="0" x="0"/>
          <a:chExt cy="0" cx="0"/>
        </a:xfrm>
      </p:grpSpPr>
      <p:pic>
        <p:nvPicPr>
          <p:cNvPr id="438" name="Shape 438"/>
          <p:cNvPicPr preferRelativeResize="0"/>
          <p:nvPr/>
        </p:nvPicPr>
        <p:blipFill>
          <a:blip r:embed="rId3"/>
          <a:stretch>
            <a:fillRect/>
          </a:stretch>
        </p:blipFill>
        <p:spPr>
          <a:xfrm rot="299999">
            <a:off y="188911" x="528636"/>
            <a:ext cy="3038474" cx="3779837"/>
          </a:xfrm>
          <a:prstGeom prst="rect">
            <a:avLst/>
          </a:prstGeom>
        </p:spPr>
      </p:pic>
      <p:sp>
        <p:nvSpPr>
          <p:cNvPr id="439" name="Shape 439"/>
          <p:cNvSpPr txBox="1"/>
          <p:nvPr>
            <p:ph type="title"/>
          </p:nvPr>
        </p:nvSpPr>
        <p:spPr>
          <a:xfrm>
            <a:off y="277812" x="4267200"/>
            <a:ext cy="484187" cx="4419599"/>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2900" lang="en-US" i="0">
                <a:solidFill>
                  <a:schemeClr val="dk2"/>
                </a:solidFill>
                <a:latin typeface="Calibri"/>
                <a:ea typeface="Calibri"/>
                <a:cs typeface="Calibri"/>
                <a:sym typeface="Calibri"/>
              </a:rPr>
              <a:t>Услуги отделения:</a:t>
            </a:r>
          </a:p>
        </p:txBody>
      </p:sp>
      <p:pic>
        <p:nvPicPr>
          <p:cNvPr id="440" name="Shape 440"/>
          <p:cNvPicPr preferRelativeResize="0"/>
          <p:nvPr/>
        </p:nvPicPr>
        <p:blipFill>
          <a:blip r:embed="rId4"/>
          <a:stretch>
            <a:fillRect/>
          </a:stretch>
        </p:blipFill>
        <p:spPr>
          <a:xfrm>
            <a:off y="3194050" x="304800"/>
            <a:ext cy="3359150" cx="4038599"/>
          </a:xfrm>
          <a:prstGeom prst="rect">
            <a:avLst/>
          </a:prstGeom>
        </p:spPr>
      </p:pic>
      <p:pic>
        <p:nvPicPr>
          <p:cNvPr id="441" name="Shape 441"/>
          <p:cNvPicPr preferRelativeResize="0"/>
          <p:nvPr/>
        </p:nvPicPr>
        <p:blipFill>
          <a:blip r:embed="rId5"/>
          <a:stretch>
            <a:fillRect/>
          </a:stretch>
        </p:blipFill>
        <p:spPr>
          <a:xfrm>
            <a:off y="762000" x="5399087"/>
            <a:ext cy="3308349" cx="3592512"/>
          </a:xfrm>
          <a:prstGeom prst="rect">
            <a:avLst/>
          </a:prstGeom>
        </p:spPr>
      </p:pic>
      <p:sp>
        <p:nvSpPr>
          <p:cNvPr id="442" name="Shape 442"/>
          <p:cNvSpPr txBox="1"/>
          <p:nvPr>
            <p:ph idx="1" type="body"/>
          </p:nvPr>
        </p:nvSpPr>
        <p:spPr>
          <a:xfrm>
            <a:off y="3581400" x="4648200"/>
            <a:ext cy="3006724" cx="4267199"/>
          </a:xfrm>
          <a:prstGeom prst="rect">
            <a:avLst/>
          </a:prstGeom>
          <a:noFill/>
          <a:ln>
            <a:noFill/>
          </a:ln>
        </p:spPr>
        <p:txBody>
          <a:bodyPr bIns="45700" rIns="91425" lIns="91425" tIns="45700" anchor="t" anchorCtr="0">
            <a:noAutofit/>
          </a:bodyPr>
          <a:lstStyle/>
          <a:p>
            <a:pPr algn="l" rtl="0" lvl="0" marR="0" indent="0" marL="0">
              <a:lnSpc>
                <a:spcPct val="80000"/>
              </a:lnSpc>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Четырёхразовое питание</a:t>
            </a:r>
          </a:p>
          <a:p>
            <a:pPr algn="l" rtl="0" lvl="0" marR="0" indent="0" marL="0">
              <a:lnSpc>
                <a:spcPct val="80000"/>
              </a:lnSpc>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Услуги фельдшера</a:t>
            </a:r>
          </a:p>
          <a:p>
            <a:pPr algn="l" rtl="0" lvl="0" marR="0" indent="0" marL="0">
              <a:lnSpc>
                <a:spcPct val="80000"/>
              </a:lnSpc>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Лечебная физкультура</a:t>
            </a:r>
          </a:p>
          <a:p>
            <a:pPr algn="l" rtl="0" lvl="0" marR="0" indent="0" marL="0">
              <a:lnSpc>
                <a:spcPct val="80000"/>
              </a:lnSpc>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Массаж</a:t>
            </a:r>
          </a:p>
          <a:p>
            <a:pPr algn="l" rtl="0" lvl="0" marR="0" indent="0" marL="0">
              <a:lnSpc>
                <a:spcPct val="80000"/>
              </a:lnSpc>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Медикаментозное лечение</a:t>
            </a:r>
          </a:p>
          <a:p>
            <a:pPr algn="l" rtl="0" lvl="0" marR="0" indent="0" marL="0">
              <a:lnSpc>
                <a:spcPct val="80000"/>
              </a:lnSpc>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Фитопроцедуры</a:t>
            </a:r>
          </a:p>
          <a:p>
            <a:pPr algn="l" rtl="0" lvl="0" marR="0" indent="0" marL="0">
              <a:lnSpc>
                <a:spcPct val="80000"/>
              </a:lnSpc>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Кислородный коктейль</a:t>
            </a:r>
          </a:p>
          <a:p>
            <a:pPr algn="l" rtl="0" lvl="0" marR="0" indent="0" marL="0">
              <a:lnSpc>
                <a:spcPct val="80000"/>
              </a:lnSpc>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Физиотерапия</a:t>
            </a:r>
          </a:p>
          <a:p>
            <a:pPr algn="l" rtl="0" lvl="0" marR="0" indent="0" marL="0">
              <a:lnSpc>
                <a:spcPct val="80000"/>
              </a:lnSpc>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Сенсорная комната</a:t>
            </a:r>
          </a:p>
          <a:p>
            <a:pPr algn="l" rtl="0" lvl="0" marR="0" indent="0" marL="0">
              <a:lnSpc>
                <a:spcPct val="80000"/>
              </a:lnSpc>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Трудотерапия</a:t>
            </a:r>
          </a:p>
          <a:p>
            <a:pPr algn="l" rtl="0" lvl="0" marR="0" indent="0" marL="0">
              <a:lnSpc>
                <a:spcPct val="80000"/>
              </a:lnSpc>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Организация досуга отдыхающих</a:t>
            </a:r>
          </a:p>
          <a:p>
            <a:r>
              <a:t/>
            </a:r>
          </a:p>
        </p:txBody>
      </p:sp>
      <p:sp>
        <p:nvSpPr>
          <p:cNvPr id="443" name="Shape 443"/>
          <p:cNvSpPr txBox="1"/>
          <p:nvPr/>
        </p:nvSpPr>
        <p:spPr>
          <a:xfrm>
            <a:off y="3429000" x="0"/>
            <a:ext cy="923924" cx="5029199"/>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800" lang="en-US" i="0">
                <a:solidFill>
                  <a:schemeClr val="dk1"/>
                </a:solidFill>
                <a:latin typeface="Arial"/>
                <a:ea typeface="Arial"/>
                <a:cs typeface="Arial"/>
                <a:sym typeface="Arial"/>
              </a:rPr>
              <a:t>Заведующая отделением – Апакина Лариса Владимировна, образование высшее специальное.</a:t>
            </a:r>
          </a:p>
        </p:txBody>
      </p:sp>
      <p:sp>
        <p:nvSpPr>
          <p:cNvPr id="444" name="Shape 444"/>
          <p:cNvSpPr txBox="1"/>
          <p:nvPr/>
        </p:nvSpPr>
        <p:spPr>
          <a:xfrm>
            <a:off y="6248400" x="1066800"/>
            <a:ext cy="369886" cx="3200399"/>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800" lang="en-US" i="0">
                <a:solidFill>
                  <a:schemeClr val="dk1"/>
                </a:solidFill>
                <a:latin typeface="Arial"/>
                <a:ea typeface="Arial"/>
                <a:cs typeface="Arial"/>
                <a:sym typeface="Arial"/>
              </a:rPr>
              <a:t>Специалисты отделения</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8" name="Shape 448"/>
        <p:cNvGrpSpPr/>
        <p:nvPr/>
      </p:nvGrpSpPr>
      <p:grpSpPr>
        <a:xfrm>
          <a:off y="0" x="0"/>
          <a:ext cy="0" cx="0"/>
          <a:chOff y="0" x="0"/>
          <a:chExt cy="0" cx="0"/>
        </a:xfrm>
      </p:grpSpPr>
      <p:sp>
        <p:nvSpPr>
          <p:cNvPr id="449" name="Shape 449"/>
          <p:cNvSpPr txBox="1"/>
          <p:nvPr>
            <p:ph type="title"/>
          </p:nvPr>
        </p:nvSpPr>
        <p:spPr>
          <a:xfrm>
            <a:off y="277812" x="457200"/>
            <a:ext cy="1143000" cx="8229600"/>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                                фитопроцедуры</a:t>
            </a:r>
          </a:p>
        </p:txBody>
      </p:sp>
      <p:pic>
        <p:nvPicPr>
          <p:cNvPr id="450" name="Shape 450"/>
          <p:cNvPicPr preferRelativeResize="0"/>
          <p:nvPr/>
        </p:nvPicPr>
        <p:blipFill>
          <a:blip r:embed="rId3"/>
          <a:stretch>
            <a:fillRect/>
          </a:stretch>
        </p:blipFill>
        <p:spPr>
          <a:xfrm>
            <a:off y="533400" x="381000"/>
            <a:ext cy="2951162" cx="3809999"/>
          </a:xfrm>
          <a:prstGeom prst="rect">
            <a:avLst/>
          </a:prstGeom>
        </p:spPr>
      </p:pic>
      <p:pic>
        <p:nvPicPr>
          <p:cNvPr id="451" name="Shape 451"/>
          <p:cNvPicPr preferRelativeResize="0"/>
          <p:nvPr/>
        </p:nvPicPr>
        <p:blipFill>
          <a:blip r:embed="rId4"/>
          <a:stretch>
            <a:fillRect/>
          </a:stretch>
        </p:blipFill>
        <p:spPr>
          <a:xfrm>
            <a:off y="3657600" x="457200"/>
            <a:ext cy="2916236" cx="3733799"/>
          </a:xfrm>
          <a:prstGeom prst="rect">
            <a:avLst/>
          </a:prstGeom>
        </p:spPr>
      </p:pic>
      <p:sp>
        <p:nvSpPr>
          <p:cNvPr id="452" name="Shape 452"/>
          <p:cNvSpPr txBox="1"/>
          <p:nvPr>
            <p:ph idx="1" type="body"/>
          </p:nvPr>
        </p:nvSpPr>
        <p:spPr>
          <a:xfrm>
            <a:off y="1371600" x="4191000"/>
            <a:ext cy="5181600" cx="4724400"/>
          </a:xfrm>
          <a:prstGeom prst="rect">
            <a:avLst/>
          </a:prstGeom>
          <a:noFill/>
          <a:ln>
            <a:noFill/>
          </a:ln>
        </p:spPr>
        <p:txBody>
          <a:bodyPr bIns="45700" rIns="91425" lIns="91425" tIns="45700" anchor="t" anchorCtr="0">
            <a:noAutofit/>
          </a:bodyPr>
          <a:lstStyle/>
          <a:p>
            <a:pPr algn="l" rtl="0" lvl="0" marR="0" indent="0" marL="0">
              <a:lnSpc>
                <a:spcPct val="80000"/>
              </a:lnSpc>
              <a:spcBef>
                <a:spcPts val="400"/>
              </a:spcBef>
              <a:spcAft>
                <a:spcPts val="0"/>
              </a:spcAft>
              <a:buClr>
                <a:srgbClr val="0BD0D9"/>
              </a:buClr>
              <a:buSzPct val="95833"/>
              <a:buFont typeface="Arial"/>
              <a:buChar char="•"/>
            </a:pPr>
            <a:r>
              <a:rPr strike="noStrike" u="none" b="0" cap="none" baseline="0" sz="2000" lang="en-US" i="0">
                <a:solidFill>
                  <a:schemeClr val="dk1"/>
                </a:solidFill>
                <a:latin typeface="Arial"/>
                <a:ea typeface="Arial"/>
                <a:cs typeface="Arial"/>
                <a:sym typeface="Arial"/>
              </a:rPr>
              <a:t>Во время прохождения курса реабилитации  готовим для клиентов лечебные напитки  на основе целебных трав, которые обладают антибактериальными, лечебными, ароматическими, и другими свойствами. </a:t>
            </a:r>
          </a:p>
          <a:p>
            <a:pPr algn="l" rtl="0" lvl="0" marR="0" indent="0" marL="0">
              <a:lnSpc>
                <a:spcPct val="80000"/>
              </a:lnSpc>
              <a:spcBef>
                <a:spcPts val="400"/>
              </a:spcBef>
              <a:spcAft>
                <a:spcPts val="0"/>
              </a:spcAft>
              <a:buClr>
                <a:srgbClr val="0BD0D9"/>
              </a:buClr>
              <a:buSzPct val="95833"/>
              <a:buFont typeface="Arial"/>
              <a:buChar char="•"/>
            </a:pPr>
            <a:r>
              <a:rPr strike="noStrike" u="none" b="0" cap="none" baseline="0" sz="2000" lang="en-US" i="0">
                <a:solidFill>
                  <a:schemeClr val="dk1"/>
                </a:solidFill>
                <a:latin typeface="Arial"/>
                <a:ea typeface="Arial"/>
                <a:cs typeface="Arial"/>
                <a:sym typeface="Arial"/>
              </a:rPr>
              <a:t>Для приготовление лечебных фиточаев используем фармацевтические  проверенные  препараты растительного происхождения в виде лекарственных сборов используемых при определенных видах заболевании назначаемые участковым терапевтом.</a:t>
            </a:r>
          </a:p>
          <a:p>
            <a:pPr algn="l" rtl="0" lvl="0" marR="0" indent="0" marL="0">
              <a:lnSpc>
                <a:spcPct val="80000"/>
              </a:lnSpc>
              <a:spcBef>
                <a:spcPts val="400"/>
              </a:spcBef>
              <a:spcAft>
                <a:spcPts val="0"/>
              </a:spcAft>
              <a:buClr>
                <a:srgbClr val="0BD0D9"/>
              </a:buClr>
              <a:buSzPct val="95833"/>
              <a:buFont typeface="Arial"/>
              <a:buChar char="•"/>
            </a:pPr>
            <a:r>
              <a:rPr strike="noStrike" u="none" b="0" cap="none" baseline="0" sz="2000" lang="en-US" i="0">
                <a:solidFill>
                  <a:schemeClr val="dk1"/>
                </a:solidFill>
                <a:latin typeface="Arial"/>
                <a:ea typeface="Arial"/>
                <a:cs typeface="Arial"/>
                <a:sym typeface="Arial"/>
              </a:rPr>
              <a:t>Для оздоровления также предоставляем клиентам кислородный коктейль с фруктовым соком.</a:t>
            </a:r>
          </a:p>
        </p:txBody>
      </p:sp>
      <p:sp>
        <p:nvSpPr>
          <p:cNvPr id="453" name="Shape 453"/>
          <p:cNvSpPr txBox="1"/>
          <p:nvPr/>
        </p:nvSpPr>
        <p:spPr>
          <a:xfrm>
            <a:off y="6248400" x="2057400"/>
            <a:ext cy="646112" cx="4800600"/>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1" cap="none" baseline="0" sz="1800" lang="en-US" i="1">
                <a:solidFill>
                  <a:schemeClr val="dk1"/>
                </a:solidFill>
                <a:latin typeface="Arial"/>
                <a:ea typeface="Arial"/>
                <a:cs typeface="Arial"/>
                <a:sym typeface="Arial"/>
              </a:rPr>
              <a:t>Процедуру ведёт  медицинская сестра – Негода Валентина Николаевна</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7" name="Shape 457"/>
        <p:cNvGrpSpPr/>
        <p:nvPr/>
      </p:nvGrpSpPr>
      <p:grpSpPr>
        <a:xfrm>
          <a:off y="0" x="0"/>
          <a:ext cy="0" cx="0"/>
          <a:chOff y="0" x="0"/>
          <a:chExt cy="0" cx="0"/>
        </a:xfrm>
      </p:grpSpPr>
      <p:pic>
        <p:nvPicPr>
          <p:cNvPr id="458" name="Shape 458"/>
          <p:cNvPicPr preferRelativeResize="0"/>
          <p:nvPr/>
        </p:nvPicPr>
        <p:blipFill>
          <a:blip r:embed="rId3"/>
          <a:stretch>
            <a:fillRect/>
          </a:stretch>
        </p:blipFill>
        <p:spPr>
          <a:xfrm>
            <a:off y="533400" x="4724400"/>
            <a:ext cy="3255962" cx="3859212"/>
          </a:xfrm>
          <a:prstGeom prst="rect">
            <a:avLst/>
          </a:prstGeom>
        </p:spPr>
      </p:pic>
      <p:sp>
        <p:nvSpPr>
          <p:cNvPr id="459" name="Shape 459"/>
          <p:cNvSpPr txBox="1"/>
          <p:nvPr>
            <p:ph type="title"/>
          </p:nvPr>
        </p:nvSpPr>
        <p:spPr>
          <a:xfrm>
            <a:off y="277812" x="3886200"/>
            <a:ext cy="941386" cx="4800600"/>
          </a:xfrm>
          <a:prstGeom prst="rect">
            <a:avLst/>
          </a:prstGeom>
          <a:noFill/>
          <a:ln>
            <a:noFill/>
          </a:ln>
        </p:spPr>
        <p:txBody>
          <a:bodyPr bIns="0" rIns="0" lIns="0" tIns="45700" anchor="b" anchorCtr="0">
            <a:noAutofit/>
          </a:bodyPr>
          <a:lstStyle/>
          <a:p>
            <a:pPr algn="ctr" rtl="0" lvl="0" marR="0" indent="0" marL="0">
              <a:spcBef>
                <a:spcPts val="0"/>
              </a:spcBef>
              <a:spcAft>
                <a:spcPts val="0"/>
              </a:spcAft>
              <a:buClr>
                <a:schemeClr val="dk2"/>
              </a:buClr>
              <a:buSzPct val="25000"/>
              <a:buFont typeface="Calibri"/>
              <a:buNone/>
            </a:pPr>
            <a:r>
              <a:rPr strike="noStrike" u="none" b="0" cap="none" baseline="0" sz="3600" lang="en-US" i="0">
                <a:solidFill>
                  <a:schemeClr val="dk2"/>
                </a:solidFill>
                <a:latin typeface="Calibri"/>
                <a:ea typeface="Calibri"/>
                <a:cs typeface="Calibri"/>
                <a:sym typeface="Calibri"/>
              </a:rPr>
              <a:t>                         </a:t>
            </a:r>
            <a:r>
              <a:rPr strike="noStrike" u="none" b="0" cap="none" baseline="0" sz="3600" lang="en-US" i="0">
                <a:solidFill>
                  <a:srgbClr val="FF0000"/>
                </a:solidFill>
                <a:latin typeface="Calibri"/>
                <a:ea typeface="Calibri"/>
                <a:cs typeface="Calibri"/>
                <a:sym typeface="Calibri"/>
              </a:rPr>
              <a:t>Сенсорная комната</a:t>
            </a:r>
          </a:p>
        </p:txBody>
      </p:sp>
      <p:pic>
        <p:nvPicPr>
          <p:cNvPr id="460" name="Shape 460"/>
          <p:cNvPicPr preferRelativeResize="0"/>
          <p:nvPr/>
        </p:nvPicPr>
        <p:blipFill>
          <a:blip r:embed="rId4"/>
          <a:stretch>
            <a:fillRect/>
          </a:stretch>
        </p:blipFill>
        <p:spPr>
          <a:xfrm>
            <a:off y="228600" x="228600"/>
            <a:ext cy="3276600" cx="4038599"/>
          </a:xfrm>
          <a:prstGeom prst="rect">
            <a:avLst/>
          </a:prstGeom>
        </p:spPr>
      </p:pic>
      <p:pic>
        <p:nvPicPr>
          <p:cNvPr id="461" name="Shape 461"/>
          <p:cNvPicPr preferRelativeResize="0"/>
          <p:nvPr/>
        </p:nvPicPr>
        <p:blipFill>
          <a:blip r:embed="rId5"/>
          <a:stretch>
            <a:fillRect/>
          </a:stretch>
        </p:blipFill>
        <p:spPr>
          <a:xfrm rot="960000">
            <a:off y="3175000" x="460375"/>
            <a:ext cy="3271836" cx="3911599"/>
          </a:xfrm>
          <a:prstGeom prst="rect">
            <a:avLst/>
          </a:prstGeom>
        </p:spPr>
      </p:pic>
      <p:pic>
        <p:nvPicPr>
          <p:cNvPr id="462" name="Shape 462"/>
          <p:cNvPicPr preferRelativeResize="0"/>
          <p:nvPr/>
        </p:nvPicPr>
        <p:blipFill>
          <a:blip r:embed="rId6"/>
          <a:stretch>
            <a:fillRect/>
          </a:stretch>
        </p:blipFill>
        <p:spPr>
          <a:xfrm>
            <a:off y="3941762" x="5211762"/>
            <a:ext cy="2189162" cx="2911474"/>
          </a:xfrm>
          <a:prstGeom prst="rect">
            <a:avLst/>
          </a:prstGeom>
        </p:spPr>
      </p:pic>
      <p:sp>
        <p:nvSpPr>
          <p:cNvPr id="463" name="Shape 463"/>
          <p:cNvSpPr txBox="1"/>
          <p:nvPr/>
        </p:nvSpPr>
        <p:spPr>
          <a:xfrm>
            <a:off y="3352800" x="7239000"/>
            <a:ext cy="369886" cx="16763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Сухой бассейн</a:t>
            </a:r>
          </a:p>
        </p:txBody>
      </p:sp>
      <p:sp>
        <p:nvSpPr>
          <p:cNvPr id="464" name="Shape 464"/>
          <p:cNvSpPr txBox="1"/>
          <p:nvPr/>
        </p:nvSpPr>
        <p:spPr>
          <a:xfrm>
            <a:off y="3505200" x="762000"/>
            <a:ext cy="369886" cx="31241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Светотерапия + цветотерапия</a:t>
            </a:r>
          </a:p>
        </p:txBody>
      </p:sp>
      <p:sp>
        <p:nvSpPr>
          <p:cNvPr id="465" name="Shape 465"/>
          <p:cNvSpPr txBox="1"/>
          <p:nvPr/>
        </p:nvSpPr>
        <p:spPr>
          <a:xfrm>
            <a:off y="4191000" x="4953000"/>
            <a:ext cy="369886" cx="41909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Хорошо успокаивает журчание ручейка</a:t>
            </a:r>
          </a:p>
        </p:txBody>
      </p:sp>
      <p:sp>
        <p:nvSpPr>
          <p:cNvPr id="466" name="Shape 466"/>
          <p:cNvSpPr txBox="1"/>
          <p:nvPr/>
        </p:nvSpPr>
        <p:spPr>
          <a:xfrm>
            <a:off y="4495800" x="3429000"/>
            <a:ext cy="369886" cx="1828800"/>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ионотерапия</a:t>
            </a:r>
          </a:p>
        </p:txBody>
      </p:sp>
      <p:sp>
        <p:nvSpPr>
          <p:cNvPr id="467" name="Shape 467"/>
          <p:cNvSpPr txBox="1"/>
          <p:nvPr/>
        </p:nvSpPr>
        <p:spPr>
          <a:xfrm>
            <a:off y="2286000" x="5257800"/>
            <a:ext cy="1077912" cx="28956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Вызывает расслабляющий эффект, улучшает сон и кровообращение, нормализует давление</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1" name="Shape 471"/>
        <p:cNvGrpSpPr/>
        <p:nvPr/>
      </p:nvGrpSpPr>
      <p:grpSpPr>
        <a:xfrm>
          <a:off y="0" x="0"/>
          <a:ext cy="0" cx="0"/>
          <a:chOff y="0" x="0"/>
          <a:chExt cy="0" cx="0"/>
        </a:xfrm>
      </p:grpSpPr>
      <p:pic>
        <p:nvPicPr>
          <p:cNvPr id="472" name="Shape 472"/>
          <p:cNvPicPr preferRelativeResize="0"/>
          <p:nvPr/>
        </p:nvPicPr>
        <p:blipFill>
          <a:blip r:embed="rId3"/>
          <a:stretch>
            <a:fillRect/>
          </a:stretch>
        </p:blipFill>
        <p:spPr>
          <a:xfrm rot="-480000">
            <a:off y="253999" x="204787"/>
            <a:ext cy="3419474" cx="4127500"/>
          </a:xfrm>
          <a:prstGeom prst="rect">
            <a:avLst/>
          </a:prstGeom>
        </p:spPr>
      </p:pic>
      <p:sp>
        <p:nvSpPr>
          <p:cNvPr id="473" name="Shape 473"/>
          <p:cNvSpPr txBox="1"/>
          <p:nvPr>
            <p:ph type="title"/>
          </p:nvPr>
        </p:nvSpPr>
        <p:spPr>
          <a:xfrm>
            <a:off y="277812" x="457200"/>
            <a:ext cy="712786" cx="6400799"/>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 </a:t>
            </a:r>
            <a:r>
              <a:rPr strike="noStrike" u="none" b="0" cap="none" baseline="0" sz="3200" lang="en-US" i="0">
                <a:solidFill>
                  <a:srgbClr val="FF0000"/>
                </a:solidFill>
                <a:latin typeface="Calibri"/>
                <a:ea typeface="Calibri"/>
                <a:cs typeface="Calibri"/>
                <a:sym typeface="Calibri"/>
              </a:rPr>
              <a:t>Лечебная физкультура</a:t>
            </a:r>
          </a:p>
        </p:txBody>
      </p:sp>
      <p:pic>
        <p:nvPicPr>
          <p:cNvPr id="474" name="Shape 474"/>
          <p:cNvPicPr preferRelativeResize="0"/>
          <p:nvPr/>
        </p:nvPicPr>
        <p:blipFill>
          <a:blip r:embed="rId4"/>
          <a:stretch>
            <a:fillRect/>
          </a:stretch>
        </p:blipFill>
        <p:spPr>
          <a:xfrm>
            <a:off y="3819525" x="304800"/>
            <a:ext cy="3038474" cx="3886199"/>
          </a:xfrm>
          <a:prstGeom prst="rect">
            <a:avLst/>
          </a:prstGeom>
        </p:spPr>
      </p:pic>
      <p:sp>
        <p:nvSpPr>
          <p:cNvPr id="475" name="Shape 475"/>
          <p:cNvSpPr txBox="1"/>
          <p:nvPr>
            <p:ph idx="1" type="body"/>
          </p:nvPr>
        </p:nvSpPr>
        <p:spPr>
          <a:xfrm>
            <a:off y="457200" x="4648200"/>
            <a:ext cy="6019799" cx="4495800"/>
          </a:xfrm>
          <a:prstGeom prst="rect">
            <a:avLst/>
          </a:prstGeom>
          <a:noFill/>
          <a:ln>
            <a:noFill/>
          </a:ln>
        </p:spPr>
        <p:txBody>
          <a:bodyPr bIns="45700" rIns="91425" lIns="91425" tIns="45700" anchor="t" anchorCtr="0">
            <a:noAutofit/>
          </a:bodyPr>
          <a:lstStyle/>
          <a:p>
            <a:pPr algn="l" rtl="0" lvl="0" marR="0" indent="0" marL="0">
              <a:lnSpc>
                <a:spcPct val="90000"/>
              </a:lnSpc>
              <a:spcBef>
                <a:spcPts val="400"/>
              </a:spcBef>
              <a:spcAft>
                <a:spcPts val="0"/>
              </a:spcAft>
              <a:buClr>
                <a:srgbClr val="0BD0D9"/>
              </a:buClr>
              <a:buSzPct val="73717"/>
              <a:buFont typeface="Arial"/>
              <a:buChar char="•"/>
            </a:pPr>
            <a:r>
              <a:rPr strike="noStrike" u="none" b="0" cap="none" baseline="0" sz="2600" lang="en-US" i="0">
                <a:solidFill>
                  <a:schemeClr val="dk1"/>
                </a:solidFill>
                <a:latin typeface="Arial"/>
                <a:ea typeface="Arial"/>
                <a:cs typeface="Arial"/>
                <a:sym typeface="Arial"/>
              </a:rPr>
              <a:t>
</a:t>
            </a:r>
            <a:r>
              <a:rPr strike="noStrike" u="none" b="0" cap="none" baseline="0" sz="2000" lang="en-US" i="0">
                <a:solidFill>
                  <a:schemeClr val="dk1"/>
                </a:solidFill>
                <a:latin typeface="Arial"/>
                <a:ea typeface="Arial"/>
                <a:cs typeface="Arial"/>
                <a:sym typeface="Arial"/>
              </a:rPr>
              <a:t>Лечебная гимнастика проводится для восстановление утраченных функции после заболевании, а также восстановление мышечного тонуса, снятия болевого синдрома, нормализации функции суставов иммунной, эндокринной и пищеварительной, и других систем, профилактика дегенеративных процессов. Используется более восьми видов тренажеров для улучшение трофики мышц. </a:t>
            </a:r>
          </a:p>
          <a:p>
            <a:pPr algn="l" rtl="0" lvl="0" marR="0" indent="0" marL="0">
              <a:lnSpc>
                <a:spcPct val="90000"/>
              </a:lnSpc>
              <a:spcBef>
                <a:spcPts val="400"/>
              </a:spcBef>
              <a:spcAft>
                <a:spcPts val="0"/>
              </a:spcAft>
              <a:buClr>
                <a:srgbClr val="0BD0D9"/>
              </a:buClr>
              <a:buSzPct val="95833"/>
              <a:buFont typeface="Arial"/>
              <a:buChar char="•"/>
            </a:pPr>
            <a:r>
              <a:rPr strike="noStrike" u="none" b="0" cap="none" baseline="0" sz="2000" lang="en-US" i="0">
                <a:solidFill>
                  <a:schemeClr val="dk1"/>
                </a:solidFill>
                <a:latin typeface="Arial"/>
                <a:ea typeface="Arial"/>
                <a:cs typeface="Arial"/>
                <a:sym typeface="Arial"/>
              </a:rPr>
              <a:t>Каждое утро проводится утренняя гимнастика для поднятия общего тонуса клиентов.</a:t>
            </a:r>
          </a:p>
          <a:p>
            <a:pPr algn="l" rtl="0" lvl="0" marR="0" indent="0" marL="0">
              <a:lnSpc>
                <a:spcPct val="90000"/>
              </a:lnSpc>
              <a:spcBef>
                <a:spcPts val="400"/>
              </a:spcBef>
              <a:spcAft>
                <a:spcPts val="0"/>
              </a:spcAft>
              <a:buClr>
                <a:srgbClr val="0BD0D9"/>
              </a:buClr>
              <a:buSzPct val="95833"/>
              <a:buFont typeface="Arial"/>
              <a:buChar char="•"/>
            </a:pPr>
            <a:r>
              <a:rPr strike="noStrike" u="none" b="0" cap="none" baseline="0" sz="2000" lang="en-US" i="0">
                <a:solidFill>
                  <a:schemeClr val="dk1"/>
                </a:solidFill>
                <a:latin typeface="Arial"/>
                <a:ea typeface="Arial"/>
                <a:cs typeface="Arial"/>
                <a:sym typeface="Arial"/>
              </a:rPr>
              <a:t>ЛФК проводится индивидуальным и групповым методам.</a:t>
            </a:r>
          </a:p>
        </p:txBody>
      </p:sp>
      <p:sp>
        <p:nvSpPr>
          <p:cNvPr id="476" name="Shape 476"/>
          <p:cNvSpPr txBox="1"/>
          <p:nvPr/>
        </p:nvSpPr>
        <p:spPr>
          <a:xfrm>
            <a:off y="3886200" x="228600"/>
            <a:ext cy="1231899" cx="4724400"/>
          </a:xfrm>
          <a:prstGeom prst="rect">
            <a:avLst/>
          </a:prstGeom>
          <a:noFill/>
          <a:ln>
            <a:noFill/>
          </a:ln>
        </p:spPr>
        <p:txBody>
          <a:bodyPr bIns="45700" rIns="91425" lIns="91425" tIns="45700" anchor="t" anchorCtr="0">
            <a:noAutofit/>
          </a:bodyPr>
          <a:lstStyle/>
          <a:p>
            <a:pPr algn="l" rtl="0" lvl="0" marR="0" indent="0" marL="0">
              <a:spcBef>
                <a:spcPts val="360"/>
              </a:spcBef>
              <a:buClr>
                <a:schemeClr val="hlink"/>
              </a:buClr>
              <a:buSzPct val="60185"/>
              <a:buFont typeface="Arial"/>
              <a:buChar char="•"/>
            </a:pPr>
            <a:r>
              <a:rPr strike="noStrike" u="none" b="0" cap="none" baseline="0" sz="1800" lang="en-US" i="1">
                <a:solidFill>
                  <a:schemeClr val="dk1"/>
                </a:solidFill>
                <a:latin typeface="Arial"/>
                <a:ea typeface="Arial"/>
                <a:cs typeface="Arial"/>
                <a:sym typeface="Arial"/>
              </a:rPr>
              <a:t>Инструктор</a:t>
            </a:r>
            <a:r>
              <a:rPr strike="noStrike" u="none" b="0" cap="none" baseline="0" sz="1600" lang="en-US" i="1">
                <a:solidFill>
                  <a:schemeClr val="dk1"/>
                </a:solidFill>
                <a:latin typeface="Arial"/>
                <a:ea typeface="Arial"/>
                <a:cs typeface="Arial"/>
                <a:sym typeface="Arial"/>
              </a:rPr>
              <a:t> ЛФК – Захарова Галина Григорьевна, медицинское образование, специалист I категории.</a:t>
            </a:r>
          </a:p>
          <a:p>
            <a:r>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0" name="Shape 480"/>
        <p:cNvGrpSpPr/>
        <p:nvPr/>
      </p:nvGrpSpPr>
      <p:grpSpPr>
        <a:xfrm>
          <a:off y="0" x="0"/>
          <a:ext cy="0" cx="0"/>
          <a:chOff y="0" x="0"/>
          <a:chExt cy="0" cx="0"/>
        </a:xfrm>
      </p:grpSpPr>
      <p:sp>
        <p:nvSpPr>
          <p:cNvPr id="481" name="Shape 481"/>
          <p:cNvSpPr txBox="1"/>
          <p:nvPr>
            <p:ph type="title"/>
          </p:nvPr>
        </p:nvSpPr>
        <p:spPr>
          <a:xfrm>
            <a:off y="228600" x="4419600"/>
            <a:ext cy="1143000" cx="4724400"/>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3600" lang="en-US" i="0">
                <a:solidFill>
                  <a:schemeClr val="dk2"/>
                </a:solidFill>
                <a:latin typeface="Calibri"/>
                <a:ea typeface="Calibri"/>
                <a:cs typeface="Calibri"/>
                <a:sym typeface="Calibri"/>
              </a:rPr>
              <a:t>                                 Утренняя                          гимнастика</a:t>
            </a:r>
          </a:p>
        </p:txBody>
      </p:sp>
      <p:pic>
        <p:nvPicPr>
          <p:cNvPr id="482" name="Shape 482"/>
          <p:cNvPicPr preferRelativeResize="0"/>
          <p:nvPr/>
        </p:nvPicPr>
        <p:blipFill>
          <a:blip r:embed="rId3"/>
          <a:stretch>
            <a:fillRect/>
          </a:stretch>
        </p:blipFill>
        <p:spPr>
          <a:xfrm>
            <a:off y="609600" x="381000"/>
            <a:ext cy="3179762" cx="3657600"/>
          </a:xfrm>
          <a:prstGeom prst="rect">
            <a:avLst/>
          </a:prstGeom>
        </p:spPr>
      </p:pic>
      <p:pic>
        <p:nvPicPr>
          <p:cNvPr id="483" name="Shape 483"/>
          <p:cNvPicPr preferRelativeResize="0"/>
          <p:nvPr/>
        </p:nvPicPr>
        <p:blipFill>
          <a:blip r:embed="rId4"/>
          <a:stretch>
            <a:fillRect/>
          </a:stretch>
        </p:blipFill>
        <p:spPr>
          <a:xfrm rot="839999">
            <a:off y="3294061" x="574675"/>
            <a:ext cy="3100387" cx="3398837"/>
          </a:xfrm>
          <a:prstGeom prst="rect">
            <a:avLst/>
          </a:prstGeom>
        </p:spPr>
      </p:pic>
      <p:pic>
        <p:nvPicPr>
          <p:cNvPr id="484" name="Shape 484"/>
          <p:cNvPicPr preferRelativeResize="0"/>
          <p:nvPr/>
        </p:nvPicPr>
        <p:blipFill>
          <a:blip r:embed="rId5"/>
          <a:stretch>
            <a:fillRect/>
          </a:stretch>
        </p:blipFill>
        <p:spPr>
          <a:xfrm>
            <a:off y="2351086" x="4648200"/>
            <a:ext cy="3028949" cx="4038599"/>
          </a:xfrm>
          <a:prstGeom prst="rect">
            <a:avLst/>
          </a:prstGeom>
        </p:spPr>
      </p:pic>
      <p:sp>
        <p:nvSpPr>
          <p:cNvPr id="485" name="Shape 485"/>
          <p:cNvSpPr txBox="1"/>
          <p:nvPr/>
        </p:nvSpPr>
        <p:spPr>
          <a:xfrm>
            <a:off y="5943600" x="4648200"/>
            <a:ext cy="646112" cx="40385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1" cap="none" baseline="0" sz="1800" lang="en-US" i="1">
                <a:solidFill>
                  <a:schemeClr val="dk1"/>
                </a:solidFill>
                <a:latin typeface="Arial"/>
                <a:ea typeface="Arial"/>
                <a:cs typeface="Arial"/>
                <a:sym typeface="Arial"/>
              </a:rPr>
              <a:t>Занятия проводит инструктор ЛФК - Захарова Галина Григорьевна</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9" name="Shape 489"/>
        <p:cNvGrpSpPr/>
        <p:nvPr/>
      </p:nvGrpSpPr>
      <p:grpSpPr>
        <a:xfrm>
          <a:off y="0" x="0"/>
          <a:ext cy="0" cx="0"/>
          <a:chOff y="0" x="0"/>
          <a:chExt cy="0" cx="0"/>
        </a:xfrm>
      </p:grpSpPr>
      <p:sp>
        <p:nvSpPr>
          <p:cNvPr id="490" name="Shape 490"/>
          <p:cNvSpPr txBox="1"/>
          <p:nvPr>
            <p:ph type="title"/>
          </p:nvPr>
        </p:nvSpPr>
        <p:spPr>
          <a:xfrm>
            <a:off y="277812" x="457200"/>
            <a:ext cy="1143000" cx="8229600"/>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500" lang="en-US" i="0">
                <a:solidFill>
                  <a:schemeClr val="dk2"/>
                </a:solidFill>
                <a:latin typeface="Calibri"/>
                <a:ea typeface="Calibri"/>
                <a:cs typeface="Calibri"/>
                <a:sym typeface="Calibri"/>
              </a:rPr>
              <a:t>                             Кинезотерапия</a:t>
            </a:r>
          </a:p>
        </p:txBody>
      </p:sp>
      <p:pic>
        <p:nvPicPr>
          <p:cNvPr id="491" name="Shape 491"/>
          <p:cNvPicPr preferRelativeResize="0"/>
          <p:nvPr/>
        </p:nvPicPr>
        <p:blipFill>
          <a:blip r:embed="rId3"/>
          <a:stretch>
            <a:fillRect/>
          </a:stretch>
        </p:blipFill>
        <p:spPr>
          <a:xfrm>
            <a:off y="609600" x="304800"/>
            <a:ext cy="3179762" cx="3886199"/>
          </a:xfrm>
          <a:prstGeom prst="rect">
            <a:avLst/>
          </a:prstGeom>
        </p:spPr>
      </p:pic>
      <p:pic>
        <p:nvPicPr>
          <p:cNvPr id="492" name="Shape 492"/>
          <p:cNvPicPr preferRelativeResize="0"/>
          <p:nvPr/>
        </p:nvPicPr>
        <p:blipFill>
          <a:blip r:embed="rId4"/>
          <a:stretch>
            <a:fillRect/>
          </a:stretch>
        </p:blipFill>
        <p:spPr>
          <a:xfrm rot="-719999">
            <a:off y="3941762" x="380999"/>
            <a:ext cy="2687637" cx="3554411"/>
          </a:xfrm>
          <a:prstGeom prst="rect">
            <a:avLst/>
          </a:prstGeom>
        </p:spPr>
      </p:pic>
      <p:sp>
        <p:nvSpPr>
          <p:cNvPr id="493" name="Shape 493"/>
          <p:cNvSpPr txBox="1"/>
          <p:nvPr>
            <p:ph idx="1" type="body"/>
          </p:nvPr>
        </p:nvSpPr>
        <p:spPr>
          <a:xfrm>
            <a:off y="1600200" x="4648200"/>
            <a:ext cy="4530724" cx="4038599"/>
          </a:xfrm>
          <a:prstGeom prst="rect">
            <a:avLst/>
          </a:prstGeom>
          <a:noFill/>
          <a:ln>
            <a:noFill/>
          </a:ln>
        </p:spPr>
        <p:txBody>
          <a:bodyPr bIns="45700" rIns="91425" lIns="91425" tIns="45700" anchor="t" anchorCtr="0">
            <a:noAutofit/>
          </a:bodyPr>
          <a:lstStyle/>
          <a:p>
            <a:pPr algn="l" rtl="0" lvl="0" marR="0" indent="0" marL="0">
              <a:lnSpc>
                <a:spcPct val="90000"/>
              </a:lnSpc>
              <a:spcBef>
                <a:spcPts val="520"/>
              </a:spcBef>
              <a:spcAft>
                <a:spcPts val="0"/>
              </a:spcAft>
              <a:buClr>
                <a:srgbClr val="0BD0D9"/>
              </a:buClr>
              <a:buSzPct val="96153"/>
              <a:buFont typeface="Arial"/>
              <a:buChar char="•"/>
            </a:pPr>
            <a:r>
              <a:rPr strike="noStrike" u="none" b="0" cap="none" baseline="0" sz="2600" lang="en-US" i="0">
                <a:solidFill>
                  <a:schemeClr val="dk1"/>
                </a:solidFill>
                <a:latin typeface="Arial"/>
                <a:ea typeface="Arial"/>
                <a:cs typeface="Arial"/>
                <a:sym typeface="Arial"/>
              </a:rPr>
              <a:t>Кинезиотерапия оценивает умственную деятельность, помогает восстановить мышечные системы, участвует в разработке мелкой мускулатуры рук, способствует восстановление логического мышления.</a:t>
            </a:r>
          </a:p>
        </p:txBody>
      </p:sp>
      <p:sp>
        <p:nvSpPr>
          <p:cNvPr id="494" name="Shape 494"/>
          <p:cNvSpPr txBox="1"/>
          <p:nvPr/>
        </p:nvSpPr>
        <p:spPr>
          <a:xfrm>
            <a:off y="6096000" x="2133600"/>
            <a:ext cy="646112" cx="4800600"/>
          </a:xfrm>
          <a:prstGeom prst="rect">
            <a:avLst/>
          </a:prstGeom>
          <a:noFill/>
          <a:ln>
            <a:noFill/>
          </a:ln>
        </p:spPr>
        <p:txBody>
          <a:bodyPr bIns="45700" rIns="91425" lIns="91425" tIns="45700" anchor="t" anchorCtr="0">
            <a:noAutofit/>
          </a:bodyPr>
          <a:lstStyle/>
          <a:p/>
        </p:txBody>
      </p:sp>
      <p:sp>
        <p:nvSpPr>
          <p:cNvPr id="495" name="Shape 495"/>
          <p:cNvSpPr txBox="1"/>
          <p:nvPr/>
        </p:nvSpPr>
        <p:spPr>
          <a:xfrm>
            <a:off y="6172200" x="228600"/>
            <a:ext cy="646112" cx="4800600"/>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1" cap="none" baseline="0" sz="1800" lang="en-US" i="1">
                <a:solidFill>
                  <a:schemeClr val="dk1"/>
                </a:solidFill>
                <a:latin typeface="Arial"/>
                <a:ea typeface="Arial"/>
                <a:cs typeface="Arial"/>
                <a:sym typeface="Arial"/>
              </a:rPr>
              <a:t>Занятия  проводит инструктор ЛФК - Захарова Галина Григорьевна</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9" name="Shape 499"/>
        <p:cNvGrpSpPr/>
        <p:nvPr/>
      </p:nvGrpSpPr>
      <p:grpSpPr>
        <a:xfrm>
          <a:off y="0" x="0"/>
          <a:ext cy="0" cx="0"/>
          <a:chOff y="0" x="0"/>
          <a:chExt cy="0" cx="0"/>
        </a:xfrm>
      </p:grpSpPr>
      <p:sp>
        <p:nvSpPr>
          <p:cNvPr id="500" name="Shape 500"/>
          <p:cNvSpPr txBox="1"/>
          <p:nvPr>
            <p:ph type="title"/>
          </p:nvPr>
        </p:nvSpPr>
        <p:spPr>
          <a:xfrm>
            <a:off y="277812" x="457200"/>
            <a:ext cy="712786" cx="4114800"/>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3600" lang="en-US" i="0">
                <a:solidFill>
                  <a:schemeClr val="dk2"/>
                </a:solidFill>
                <a:latin typeface="Calibri"/>
                <a:ea typeface="Calibri"/>
                <a:cs typeface="Calibri"/>
                <a:sym typeface="Calibri"/>
              </a:rPr>
              <a:t>                       </a:t>
            </a:r>
            <a:r>
              <a:rPr strike="noStrike" u="none" b="0" cap="none" baseline="0" sz="2900" lang="en-US" i="0">
                <a:solidFill>
                  <a:schemeClr val="dk2"/>
                </a:solidFill>
                <a:latin typeface="Calibri"/>
                <a:ea typeface="Calibri"/>
                <a:cs typeface="Calibri"/>
                <a:sym typeface="Calibri"/>
              </a:rPr>
              <a:t>Тренажерный зал</a:t>
            </a:r>
          </a:p>
        </p:txBody>
      </p:sp>
      <p:pic>
        <p:nvPicPr>
          <p:cNvPr id="501" name="Shape 501"/>
          <p:cNvPicPr preferRelativeResize="0"/>
          <p:nvPr/>
        </p:nvPicPr>
        <p:blipFill>
          <a:blip r:embed="rId3"/>
          <a:stretch>
            <a:fillRect/>
          </a:stretch>
        </p:blipFill>
        <p:spPr>
          <a:xfrm>
            <a:off y="1752600" x="0"/>
            <a:ext cy="3627437" cx="4495799"/>
          </a:xfrm>
          <a:prstGeom prst="rect">
            <a:avLst/>
          </a:prstGeom>
        </p:spPr>
      </p:pic>
      <p:pic>
        <p:nvPicPr>
          <p:cNvPr id="502" name="Shape 502"/>
          <p:cNvPicPr preferRelativeResize="0"/>
          <p:nvPr/>
        </p:nvPicPr>
        <p:blipFill>
          <a:blip r:embed="rId4"/>
          <a:stretch>
            <a:fillRect/>
          </a:stretch>
        </p:blipFill>
        <p:spPr>
          <a:xfrm>
            <a:off y="1143000" x="4724400"/>
            <a:ext cy="2667000" cx="3402012"/>
          </a:xfrm>
          <a:prstGeom prst="rect">
            <a:avLst/>
          </a:prstGeom>
        </p:spPr>
      </p:pic>
      <p:pic>
        <p:nvPicPr>
          <p:cNvPr id="503" name="Shape 503"/>
          <p:cNvPicPr preferRelativeResize="0"/>
          <p:nvPr/>
        </p:nvPicPr>
        <p:blipFill>
          <a:blip r:embed="rId5"/>
          <a:stretch>
            <a:fillRect/>
          </a:stretch>
        </p:blipFill>
        <p:spPr>
          <a:xfrm>
            <a:off y="3941762" x="4800600"/>
            <a:ext cy="2611437" cx="3325812"/>
          </a:xfrm>
          <a:prstGeom prst="rect">
            <a:avLst/>
          </a:prstGeom>
        </p:spPr>
      </p:pic>
      <p:sp>
        <p:nvSpPr>
          <p:cNvPr id="504" name="Shape 504"/>
          <p:cNvSpPr txBox="1"/>
          <p:nvPr/>
        </p:nvSpPr>
        <p:spPr>
          <a:xfrm>
            <a:off y="5943600" x="381000"/>
            <a:ext cy="646112" cx="4419599"/>
          </a:xfrm>
          <a:prstGeom prst="rect">
            <a:avLst/>
          </a:prstGeom>
          <a:noFill/>
          <a:ln>
            <a:noFill/>
          </a:ln>
        </p:spPr>
        <p:txBody>
          <a:bodyPr bIns="45700" rIns="91425" lIns="91425" tIns="45700" anchor="t" anchorCtr="0">
            <a:noAutofit/>
          </a:bodyPr>
          <a:lstStyle/>
          <a:p/>
        </p:txBody>
      </p:sp>
      <p:sp>
        <p:nvSpPr>
          <p:cNvPr id="505" name="Shape 505"/>
          <p:cNvSpPr txBox="1"/>
          <p:nvPr/>
        </p:nvSpPr>
        <p:spPr>
          <a:xfrm>
            <a:off y="5943600" x="457200"/>
            <a:ext cy="646112" cx="4114800"/>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1" cap="none" baseline="0" sz="1800" lang="en-US" i="1">
                <a:solidFill>
                  <a:schemeClr val="dk1"/>
                </a:solidFill>
                <a:latin typeface="Arial"/>
                <a:ea typeface="Arial"/>
                <a:cs typeface="Arial"/>
                <a:sym typeface="Arial"/>
              </a:rPr>
              <a:t>Занятия проводит инструктор ЛФК - Захарова Галина Григорьевна</a:t>
            </a:r>
          </a:p>
        </p:txBody>
      </p:sp>
      <p:sp>
        <p:nvSpPr>
          <p:cNvPr id="506" name="Shape 506"/>
          <p:cNvSpPr txBox="1"/>
          <p:nvPr/>
        </p:nvSpPr>
        <p:spPr>
          <a:xfrm>
            <a:off y="228600" x="4343400"/>
            <a:ext cy="923924" cx="45720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800" lang="en-US" i="0">
                <a:solidFill>
                  <a:schemeClr val="dk1"/>
                </a:solidFill>
                <a:latin typeface="Arial"/>
                <a:ea typeface="Arial"/>
                <a:cs typeface="Arial"/>
                <a:sym typeface="Arial"/>
              </a:rPr>
              <a:t>Инструктор ЛФК подбирает свой комплекс упражнения к каждой группе, активно обучает клиентов выполнению упражнений.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y="0" x="0"/>
          <a:ext cy="0" cx="0"/>
          <a:chOff y="0" x="0"/>
          <a:chExt cy="0" cx="0"/>
        </a:xfrm>
      </p:grpSpPr>
      <p:sp>
        <p:nvSpPr>
          <p:cNvPr id="342" name="Shape 342"/>
          <p:cNvSpPr txBox="1"/>
          <p:nvPr>
            <p:ph type="title"/>
          </p:nvPr>
        </p:nvSpPr>
        <p:spPr>
          <a:xfrm>
            <a:off y="277812" x="457200"/>
            <a:ext cy="636586" cx="8229600"/>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500" lang="en-US" i="0">
                <a:solidFill>
                  <a:schemeClr val="dk2"/>
                </a:solidFill>
                <a:latin typeface="Calibri"/>
                <a:ea typeface="Calibri"/>
                <a:cs typeface="Calibri"/>
                <a:sym typeface="Calibri"/>
              </a:rPr>
              <a:t>Выписка из Устава Центра:</a:t>
            </a:r>
          </a:p>
        </p:txBody>
      </p:sp>
      <p:sp>
        <p:nvSpPr>
          <p:cNvPr id="343" name="Shape 343"/>
          <p:cNvSpPr txBox="1"/>
          <p:nvPr>
            <p:ph idx="1" type="body"/>
          </p:nvPr>
        </p:nvSpPr>
        <p:spPr>
          <a:xfrm>
            <a:off y="914400" x="152400"/>
            <a:ext cy="5638800" cx="8686800"/>
          </a:xfrm>
          <a:prstGeom prst="rect">
            <a:avLst/>
          </a:prstGeom>
          <a:noFill/>
          <a:ln>
            <a:noFill/>
          </a:ln>
        </p:spPr>
        <p:txBody>
          <a:bodyPr bIns="45700" rIns="91425" lIns="91425" tIns="45700" anchor="t" anchorCtr="0">
            <a:noAutofit/>
          </a:bodyPr>
          <a:lstStyle/>
          <a:p>
            <a:pPr algn="l" rtl="0" lvl="0" marR="0" indent="0" marL="0">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Государственное бюджетное учреждение социального обслуживания населения «Комплексный центр социального обслуживания населения «Ветеран» поселка Рефтинский (далее - Центр),  является некоммерческой организацией в форме учреждения системы социальной защиты населения, предназначенной для комплексного социального обслуживания граждан, нуждающихся в социальной поддержке, путем оказания своевременной и квалифицированной социальной помощи различных видов, создания отдельным гражданам (далее - граждане), попавшим в трудную жизненную ситуацию, помощи в реализации законных прав и интересов, содействия в улучшении их социального и материального положения, а также психологического статуса.</a:t>
            </a:r>
          </a:p>
          <a:p>
            <a:pPr algn="l" rtl="0" lvl="0" marR="0" indent="0" marL="0">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Учреждение находится в ведомственном подчинении Министерства социальной политики Свердловской области.</a:t>
            </a:r>
          </a:p>
          <a:p>
            <a:pPr algn="l" rtl="0" lvl="1" marR="0" indent="342900" marL="0">
              <a:buClr>
                <a:schemeClr val="hlink"/>
              </a:buClr>
              <a:buSzPct val="83333"/>
              <a:buFont typeface="Arial"/>
              <a:buChar char="•"/>
            </a:pPr>
            <a:r>
              <a:rPr strike="noStrike" u="none" b="0" cap="none" baseline="0" sz="1800" lang="en-US" i="0">
                <a:solidFill>
                  <a:schemeClr val="dk1"/>
                </a:solidFill>
                <a:latin typeface="Arial"/>
                <a:ea typeface="Arial"/>
                <a:cs typeface="Arial"/>
                <a:sym typeface="Arial"/>
              </a:rPr>
              <a:t>Учредителем Центра (далее – Учредитель) выступает Правительство Свердловской области</a:t>
            </a:r>
          </a:p>
          <a:p>
            <a:r>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1" name="Shape 511"/>
        <p:cNvGrpSpPr/>
        <p:nvPr/>
      </p:nvGrpSpPr>
      <p:grpSpPr>
        <a:xfrm>
          <a:off y="0" x="0"/>
          <a:ext cy="0" cx="0"/>
          <a:chOff y="0" x="0"/>
          <a:chExt cy="0" cx="0"/>
        </a:xfrm>
      </p:grpSpPr>
      <p:sp>
        <p:nvSpPr>
          <p:cNvPr id="512" name="Shape 512"/>
          <p:cNvSpPr txBox="1"/>
          <p:nvPr>
            <p:ph type="title"/>
          </p:nvPr>
        </p:nvSpPr>
        <p:spPr>
          <a:xfrm>
            <a:off y="277812" x="457200"/>
            <a:ext cy="1143000" cx="8229600"/>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5000" lang="en-US" i="0">
                <a:solidFill>
                  <a:schemeClr val="dk2"/>
                </a:solidFill>
                <a:latin typeface="Calibri"/>
                <a:ea typeface="Calibri"/>
                <a:cs typeface="Calibri"/>
                <a:sym typeface="Calibri"/>
              </a:rPr>
              <a:t>                              Ароматерапия</a:t>
            </a:r>
          </a:p>
        </p:txBody>
      </p:sp>
      <p:pic>
        <p:nvPicPr>
          <p:cNvPr id="513" name="Shape 513"/>
          <p:cNvPicPr preferRelativeResize="0"/>
          <p:nvPr/>
        </p:nvPicPr>
        <p:blipFill>
          <a:blip r:embed="rId3"/>
          <a:stretch>
            <a:fillRect/>
          </a:stretch>
        </p:blipFill>
        <p:spPr>
          <a:xfrm>
            <a:off y="228600" x="228600"/>
            <a:ext cy="3200400" cx="4038599"/>
          </a:xfrm>
          <a:prstGeom prst="rect">
            <a:avLst/>
          </a:prstGeom>
        </p:spPr>
      </p:pic>
      <p:pic>
        <p:nvPicPr>
          <p:cNvPr id="514" name="Shape 514"/>
          <p:cNvPicPr preferRelativeResize="0"/>
          <p:nvPr/>
        </p:nvPicPr>
        <p:blipFill>
          <a:blip r:embed="rId4"/>
          <a:stretch>
            <a:fillRect/>
          </a:stretch>
        </p:blipFill>
        <p:spPr>
          <a:xfrm>
            <a:off y="3941762" x="304800"/>
            <a:ext cy="2916236" cx="3630612"/>
          </a:xfrm>
          <a:prstGeom prst="rect">
            <a:avLst/>
          </a:prstGeom>
        </p:spPr>
      </p:pic>
      <p:sp>
        <p:nvSpPr>
          <p:cNvPr id="515" name="Shape 515"/>
          <p:cNvSpPr txBox="1"/>
          <p:nvPr>
            <p:ph idx="1" type="body"/>
          </p:nvPr>
        </p:nvSpPr>
        <p:spPr>
          <a:xfrm>
            <a:off y="1600200" x="4419600"/>
            <a:ext cy="4530724" cx="4419599"/>
          </a:xfrm>
          <a:prstGeom prst="rect">
            <a:avLst/>
          </a:prstGeom>
          <a:noFill/>
          <a:ln>
            <a:noFill/>
          </a:ln>
        </p:spPr>
        <p:txBody>
          <a:bodyPr bIns="45700" rIns="91425" lIns="91425" tIns="45700" anchor="t" anchorCtr="0">
            <a:noAutofit/>
          </a:bodyPr>
          <a:lstStyle/>
          <a:p>
            <a:pPr algn="l" rtl="0" lvl="0" marR="0" indent="0" marL="0">
              <a:spcBef>
                <a:spcPts val="400"/>
              </a:spcBef>
              <a:spcAft>
                <a:spcPts val="0"/>
              </a:spcAft>
              <a:buClr>
                <a:srgbClr val="0BD0D9"/>
              </a:buClr>
              <a:buSzPct val="95833"/>
              <a:buFont typeface="Arial"/>
              <a:buChar char="•"/>
            </a:pPr>
            <a:r>
              <a:rPr strike="noStrike" u="none" b="0" cap="none" baseline="0" sz="2000" lang="en-US" i="0">
                <a:solidFill>
                  <a:schemeClr val="dk1"/>
                </a:solidFill>
                <a:latin typeface="Arial"/>
                <a:ea typeface="Arial"/>
                <a:cs typeface="Arial"/>
                <a:sym typeface="Arial"/>
              </a:rPr>
              <a:t>Ароматерапия – это применение эфирных масел и масленых суспензии  с целью укрепление здоровья человека, улучшения сна, укрепление сосудов, улучшения общего состояния, поднятия иммунитета, создаёт уют, покой.  Используем только чистые эфирные масла, полученные из растения. Ароматерапия используется как дополнительная процедура при релаксации, так и при массаже.</a:t>
            </a:r>
          </a:p>
        </p:txBody>
      </p:sp>
      <p:sp>
        <p:nvSpPr>
          <p:cNvPr id="516" name="Shape 516"/>
          <p:cNvSpPr txBox="1"/>
          <p:nvPr/>
        </p:nvSpPr>
        <p:spPr>
          <a:xfrm>
            <a:off y="3124200" x="609600"/>
            <a:ext cy="915986" cx="39623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1" cap="none" baseline="0" sz="1800" lang="en-US" i="1">
                <a:solidFill>
                  <a:schemeClr val="dk1"/>
                </a:solidFill>
                <a:latin typeface="Arial"/>
                <a:ea typeface="Arial"/>
                <a:cs typeface="Arial"/>
                <a:sym typeface="Arial"/>
              </a:rPr>
              <a:t>Ароматерапию использует с своей работе психолог - Василевская Влада Вадимовна</a:t>
            </a:r>
          </a:p>
        </p:txBody>
      </p:sp>
      <p:sp>
        <p:nvSpPr>
          <p:cNvPr id="517" name="Shape 517"/>
          <p:cNvSpPr txBox="1"/>
          <p:nvPr/>
        </p:nvSpPr>
        <p:spPr>
          <a:xfrm>
            <a:off y="5791200" x="3810000"/>
            <a:ext cy="915986" cx="51053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Элементы ароматерапии использует при массаже медицинская сестра по массажу - Санникова Татьяна Александровна</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1" name="Shape 521"/>
        <p:cNvGrpSpPr/>
        <p:nvPr/>
      </p:nvGrpSpPr>
      <p:grpSpPr>
        <a:xfrm>
          <a:off y="0" x="0"/>
          <a:ext cy="0" cx="0"/>
          <a:chOff y="0" x="0"/>
          <a:chExt cy="0" cx="0"/>
        </a:xfrm>
      </p:grpSpPr>
      <p:sp>
        <p:nvSpPr>
          <p:cNvPr id="522" name="Shape 522"/>
          <p:cNvSpPr txBox="1"/>
          <p:nvPr>
            <p:ph type="title"/>
          </p:nvPr>
        </p:nvSpPr>
        <p:spPr>
          <a:xfrm>
            <a:off y="609600" x="4572000"/>
            <a:ext cy="76199" cx="3886200"/>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500" lang="en-US" i="0">
                <a:solidFill>
                  <a:schemeClr val="dk2"/>
                </a:solidFill>
                <a:latin typeface="Calibri"/>
                <a:ea typeface="Calibri"/>
                <a:cs typeface="Calibri"/>
                <a:sym typeface="Calibri"/>
              </a:rPr>
              <a:t>                         Массаж</a:t>
            </a:r>
          </a:p>
        </p:txBody>
      </p:sp>
      <p:pic>
        <p:nvPicPr>
          <p:cNvPr id="523" name="Shape 523"/>
          <p:cNvPicPr preferRelativeResize="0"/>
          <p:nvPr/>
        </p:nvPicPr>
        <p:blipFill>
          <a:blip r:embed="rId3"/>
          <a:stretch>
            <a:fillRect/>
          </a:stretch>
        </p:blipFill>
        <p:spPr>
          <a:xfrm>
            <a:off y="457200" x="304800"/>
            <a:ext cy="3332161" cx="3962400"/>
          </a:xfrm>
          <a:prstGeom prst="rect">
            <a:avLst/>
          </a:prstGeom>
        </p:spPr>
      </p:pic>
      <p:pic>
        <p:nvPicPr>
          <p:cNvPr id="524" name="Shape 524"/>
          <p:cNvPicPr preferRelativeResize="0"/>
          <p:nvPr/>
        </p:nvPicPr>
        <p:blipFill>
          <a:blip r:embed="rId4"/>
          <a:stretch>
            <a:fillRect/>
          </a:stretch>
        </p:blipFill>
        <p:spPr>
          <a:xfrm rot="-720000">
            <a:off y="3505200" x="304799"/>
            <a:ext cy="2916236" cx="3886200"/>
          </a:xfrm>
          <a:prstGeom prst="rect">
            <a:avLst/>
          </a:prstGeom>
        </p:spPr>
      </p:pic>
      <p:sp>
        <p:nvSpPr>
          <p:cNvPr id="525" name="Shape 525"/>
          <p:cNvSpPr txBox="1"/>
          <p:nvPr>
            <p:ph idx="1" type="body"/>
          </p:nvPr>
        </p:nvSpPr>
        <p:spPr>
          <a:xfrm>
            <a:off y="1524000" x="4648200"/>
            <a:ext cy="4606925" cx="4267199"/>
          </a:xfrm>
          <a:prstGeom prst="rect">
            <a:avLst/>
          </a:prstGeom>
          <a:noFill/>
          <a:ln>
            <a:noFill/>
          </a:ln>
        </p:spPr>
        <p:txBody>
          <a:bodyPr bIns="45700" rIns="91425" lIns="91425" tIns="45700" anchor="t" anchorCtr="0">
            <a:noAutofit/>
          </a:bodyPr>
          <a:lstStyle/>
          <a:p>
            <a:pPr algn="l" rtl="0" lvl="0" marR="0" indent="0" marL="0">
              <a:lnSpc>
                <a:spcPct val="9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Массаж –  система манипуляции с мягкими тканями тела, производимых с целью  восстановления мышечного тонуса и снятия напряжения и боли, улучшения кровообращения. </a:t>
            </a:r>
          </a:p>
          <a:p>
            <a:pPr algn="l" rtl="0" lvl="0" marR="0" indent="0" marL="0">
              <a:lnSpc>
                <a:spcPct val="9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Комплексы индивидуальные для каждого клиента Центра. </a:t>
            </a:r>
          </a:p>
          <a:p>
            <a:pPr algn="l" rtl="0" lvl="0" marR="0" indent="0" marL="0">
              <a:lnSpc>
                <a:spcPct val="9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Во время массажа  в комнате играет успокаивающая музыка для лучшего расслабления  применяются ароматические масла .</a:t>
            </a:r>
          </a:p>
          <a:p>
            <a:pPr algn="l" rtl="0" lvl="0" marR="0" indent="0" marL="0">
              <a:lnSpc>
                <a:spcPct val="9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.Используем различные виды массажа: лечебный, общий, баночный, косметический, точечный и т.д.</a:t>
            </a:r>
          </a:p>
        </p:txBody>
      </p:sp>
      <p:sp>
        <p:nvSpPr>
          <p:cNvPr id="526" name="Shape 526"/>
          <p:cNvSpPr txBox="1"/>
          <p:nvPr/>
        </p:nvSpPr>
        <p:spPr>
          <a:xfrm>
            <a:off y="3124200" x="152400"/>
            <a:ext cy="2014536" cx="4267199"/>
          </a:xfrm>
          <a:prstGeom prst="rect">
            <a:avLst/>
          </a:prstGeom>
          <a:noFill/>
          <a:ln>
            <a:noFill/>
          </a:ln>
        </p:spPr>
        <p:txBody>
          <a:bodyPr bIns="45700" rIns="91425" lIns="91425" tIns="45700" anchor="t" anchorCtr="0">
            <a:noAutofit/>
          </a:bodyPr>
          <a:lstStyle/>
          <a:p>
            <a:pPr algn="l" rtl="0" lvl="0" marR="0" indent="0" marL="0">
              <a:spcBef>
                <a:spcPts val="360"/>
              </a:spcBef>
              <a:buClr>
                <a:schemeClr val="hlink"/>
              </a:buClr>
              <a:buSzPct val="60185"/>
              <a:buFont typeface="Arial"/>
              <a:buChar char="•"/>
            </a:pPr>
            <a:r>
              <a:rPr strike="noStrike" u="none" b="1" cap="none" baseline="0" sz="1800" lang="en-US" i="1">
                <a:solidFill>
                  <a:schemeClr val="dk1"/>
                </a:solidFill>
                <a:latin typeface="Arial"/>
                <a:ea typeface="Arial"/>
                <a:cs typeface="Arial"/>
                <a:sym typeface="Arial"/>
              </a:rPr>
              <a:t>Медицинская сестра по массажу – Санникова Татьяна Александровна, образование медицинское, специалист высшей категории.</a:t>
            </a:r>
          </a:p>
          <a:p>
            <a:r>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0" name="Shape 530"/>
        <p:cNvGrpSpPr/>
        <p:nvPr/>
      </p:nvGrpSpPr>
      <p:grpSpPr>
        <a:xfrm>
          <a:off y="0" x="0"/>
          <a:ext cy="0" cx="0"/>
          <a:chOff y="0" x="0"/>
          <a:chExt cy="0" cx="0"/>
        </a:xfrm>
      </p:grpSpPr>
      <p:pic>
        <p:nvPicPr>
          <p:cNvPr id="531" name="Shape 531"/>
          <p:cNvPicPr preferRelativeResize="0"/>
          <p:nvPr/>
        </p:nvPicPr>
        <p:blipFill>
          <a:blip r:embed="rId3"/>
          <a:stretch>
            <a:fillRect/>
          </a:stretch>
        </p:blipFill>
        <p:spPr>
          <a:xfrm>
            <a:off y="381000" x="0"/>
            <a:ext cy="3028949" cx="4038599"/>
          </a:xfrm>
          <a:prstGeom prst="rect">
            <a:avLst/>
          </a:prstGeom>
        </p:spPr>
      </p:pic>
      <p:sp>
        <p:nvSpPr>
          <p:cNvPr id="532" name="Shape 532"/>
          <p:cNvSpPr txBox="1"/>
          <p:nvPr>
            <p:ph type="title"/>
          </p:nvPr>
        </p:nvSpPr>
        <p:spPr>
          <a:xfrm>
            <a:off y="152400" x="152400"/>
            <a:ext cy="304799" cx="3886200"/>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3600" lang="en-US" i="0">
                <a:solidFill>
                  <a:srgbClr val="FF0000"/>
                </a:solidFill>
                <a:latin typeface="Calibri"/>
                <a:ea typeface="Calibri"/>
                <a:cs typeface="Calibri"/>
                <a:sym typeface="Calibri"/>
              </a:rPr>
              <a:t>трудотерапия</a:t>
            </a:r>
          </a:p>
        </p:txBody>
      </p:sp>
      <p:pic>
        <p:nvPicPr>
          <p:cNvPr id="533" name="Shape 533"/>
          <p:cNvPicPr preferRelativeResize="0"/>
          <p:nvPr/>
        </p:nvPicPr>
        <p:blipFill>
          <a:blip r:embed="rId4"/>
          <a:stretch>
            <a:fillRect/>
          </a:stretch>
        </p:blipFill>
        <p:spPr>
          <a:xfrm>
            <a:off y="3505200" x="0"/>
            <a:ext cy="3028949" cx="4038600"/>
          </a:xfrm>
          <a:prstGeom prst="rect">
            <a:avLst/>
          </a:prstGeom>
        </p:spPr>
      </p:pic>
      <p:sp>
        <p:nvSpPr>
          <p:cNvPr id="534" name="Shape 534"/>
          <p:cNvSpPr txBox="1"/>
          <p:nvPr>
            <p:ph idx="1" type="body"/>
          </p:nvPr>
        </p:nvSpPr>
        <p:spPr>
          <a:xfrm>
            <a:off y="152400" x="3886200"/>
            <a:ext cy="6324600" cx="5257799"/>
          </a:xfrm>
          <a:prstGeom prst="rect">
            <a:avLst/>
          </a:prstGeom>
          <a:noFill/>
          <a:ln>
            <a:noFill/>
          </a:ln>
        </p:spPr>
        <p:txBody>
          <a:bodyPr bIns="45700" rIns="91425" lIns="91425" tIns="45700" anchor="t" anchorCtr="0">
            <a:noAutofit/>
          </a:bodyPr>
          <a:lstStyle/>
          <a:p>
            <a:pPr algn="l" rtl="0" lvl="0" marR="0" indent="0" marL="0">
              <a:spcBef>
                <a:spcPts val="340"/>
              </a:spcBef>
              <a:spcAft>
                <a:spcPts val="0"/>
              </a:spcAft>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Это активный лечебный метод восстановления утраченных функций у пожилых граждан  и инвалидов при помощи полноценной, разумной работы, направленной на создание полезного продукта.</a:t>
            </a:r>
          </a:p>
          <a:p>
            <a:pPr algn="l" rtl="0" lvl="0" marR="0" indent="0" marL="0">
              <a:spcBef>
                <a:spcPts val="340"/>
              </a:spcBef>
              <a:spcAft>
                <a:spcPts val="0"/>
              </a:spcAft>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Трудовая деятельность, нацеленная на результат, закрепляет достигнутые движения, отрабатывает их комплексно, используя движения в качестве физиологического стимулятора, способствует увеличению амплитуды движений, выработке автоматизма, снижению мышечной ригидности, повышению силы мышц и их пластичности. </a:t>
            </a:r>
          </a:p>
          <a:p>
            <a:pPr algn="l" rtl="0" lvl="0" marR="0" indent="0" marL="0">
              <a:spcBef>
                <a:spcPts val="340"/>
              </a:spcBef>
              <a:spcAft>
                <a:spcPts val="0"/>
              </a:spcAft>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Наиболее распространенными  в нашем Центре является  переплетные работы, кройка и шитье, вязание, плетение, художественно-прикладные работы, изготовление художественных поделок, игрушек и сувениров, вязание, работа с природным материалом, лепка из теста, глины, пластилина,  роспись по стеклу, бисероплетение, вышивка, изготовление гобеленов и т.д. </a:t>
            </a:r>
          </a:p>
        </p:txBody>
      </p:sp>
      <p:sp>
        <p:nvSpPr>
          <p:cNvPr id="535" name="Shape 535"/>
          <p:cNvSpPr txBox="1"/>
          <p:nvPr/>
        </p:nvSpPr>
        <p:spPr>
          <a:xfrm>
            <a:off y="3886200" x="2286000"/>
            <a:ext cy="369886" cx="2514599"/>
          </a:xfrm>
          <a:prstGeom prst="rect">
            <a:avLst/>
          </a:prstGeom>
          <a:noFill/>
          <a:ln>
            <a:noFill/>
          </a:ln>
        </p:spPr>
        <p:txBody>
          <a:bodyPr bIns="45700" rIns="91425" lIns="91425" tIns="45700" anchor="t" anchorCtr="0">
            <a:noAutofit/>
          </a:bodyPr>
          <a:lstStyle/>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9" name="Shape 539"/>
        <p:cNvGrpSpPr/>
        <p:nvPr/>
      </p:nvGrpSpPr>
      <p:grpSpPr>
        <a:xfrm>
          <a:off y="0" x="0"/>
          <a:ext cy="0" cx="0"/>
          <a:chOff y="0" x="0"/>
          <a:chExt cy="0" cx="0"/>
        </a:xfrm>
      </p:grpSpPr>
      <p:pic>
        <p:nvPicPr>
          <p:cNvPr id="540" name="Shape 540"/>
          <p:cNvPicPr preferRelativeResize="0"/>
          <p:nvPr/>
        </p:nvPicPr>
        <p:blipFill>
          <a:blip r:embed="rId3"/>
          <a:stretch>
            <a:fillRect/>
          </a:stretch>
        </p:blipFill>
        <p:spPr>
          <a:xfrm>
            <a:off y="304800" x="152400"/>
            <a:ext cy="3255962" cx="3962400"/>
          </a:xfrm>
          <a:prstGeom prst="rect">
            <a:avLst/>
          </a:prstGeom>
        </p:spPr>
      </p:pic>
      <p:pic>
        <p:nvPicPr>
          <p:cNvPr id="541" name="Shape 541"/>
          <p:cNvPicPr preferRelativeResize="0"/>
          <p:nvPr/>
        </p:nvPicPr>
        <p:blipFill>
          <a:blip r:embed="rId4"/>
          <a:stretch>
            <a:fillRect/>
          </a:stretch>
        </p:blipFill>
        <p:spPr>
          <a:xfrm rot="720000">
            <a:off y="3284536" x="5865811"/>
            <a:ext cy="3581399" cx="2590800"/>
          </a:xfrm>
          <a:prstGeom prst="rect">
            <a:avLst/>
          </a:prstGeom>
        </p:spPr>
      </p:pic>
      <p:sp>
        <p:nvSpPr>
          <p:cNvPr id="542" name="Shape 542"/>
          <p:cNvSpPr txBox="1"/>
          <p:nvPr>
            <p:ph type="title"/>
          </p:nvPr>
        </p:nvSpPr>
        <p:spPr>
          <a:xfrm>
            <a:off y="304800" x="381000"/>
            <a:ext cy="685799" cx="3352799"/>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3600" lang="en-US" i="0">
                <a:solidFill>
                  <a:schemeClr val="dk2"/>
                </a:solidFill>
                <a:latin typeface="Calibri"/>
                <a:ea typeface="Calibri"/>
                <a:cs typeface="Calibri"/>
                <a:sym typeface="Calibri"/>
              </a:rPr>
              <a:t>                             Физиотерапия</a:t>
            </a:r>
          </a:p>
        </p:txBody>
      </p:sp>
      <p:pic>
        <p:nvPicPr>
          <p:cNvPr id="543" name="Shape 543"/>
          <p:cNvPicPr preferRelativeResize="0"/>
          <p:nvPr/>
        </p:nvPicPr>
        <p:blipFill>
          <a:blip r:embed="rId5"/>
          <a:stretch>
            <a:fillRect/>
          </a:stretch>
        </p:blipFill>
        <p:spPr>
          <a:xfrm rot="4380000">
            <a:off y="3486943" x="780256"/>
            <a:ext cy="2884486" cx="3305175"/>
          </a:xfrm>
          <a:prstGeom prst="rect">
            <a:avLst/>
          </a:prstGeom>
        </p:spPr>
      </p:pic>
      <p:sp>
        <p:nvSpPr>
          <p:cNvPr id="544" name="Shape 544"/>
          <p:cNvSpPr txBox="1"/>
          <p:nvPr>
            <p:ph idx="1" type="body"/>
          </p:nvPr>
        </p:nvSpPr>
        <p:spPr>
          <a:xfrm>
            <a:off y="381000" x="4648200"/>
            <a:ext cy="3657600" cx="4038599"/>
          </a:xfrm>
          <a:prstGeom prst="rect">
            <a:avLst/>
          </a:prstGeom>
          <a:noFill/>
          <a:ln>
            <a:noFill/>
          </a:ln>
        </p:spPr>
        <p:txBody>
          <a:bodyPr bIns="45700" rIns="91425" lIns="91425" tIns="45700" anchor="t" anchorCtr="0">
            <a:noAutofit/>
          </a:bodyPr>
          <a:lstStyle/>
          <a:p>
            <a:pPr algn="l" rtl="0" lvl="0" marR="0" indent="0" marL="0">
              <a:lnSpc>
                <a:spcPct val="80000"/>
              </a:lnSpc>
              <a:spcBef>
                <a:spcPts val="360"/>
              </a:spcBef>
              <a:spcAft>
                <a:spcPts val="0"/>
              </a:spcAft>
              <a:buClr>
                <a:srgbClr val="0BD0D9"/>
              </a:buClr>
              <a:buSzPct val="97222"/>
              <a:buFont typeface="Arial"/>
              <a:buChar char="•"/>
            </a:pPr>
            <a:r>
              <a:rPr strike="noStrike" u="none" b="1" cap="none" baseline="0" sz="1800" lang="en-US" i="0">
                <a:solidFill>
                  <a:schemeClr val="dk1"/>
                </a:solidFill>
                <a:latin typeface="Arial"/>
                <a:ea typeface="Arial"/>
                <a:cs typeface="Arial"/>
                <a:sym typeface="Arial"/>
              </a:rPr>
              <a:t>В Центре  используем и физиоаппараты  для профилактики  различных видов заболеваний такие как артрит, остеохондроз, артроз, гипертония, и т.д. </a:t>
            </a:r>
          </a:p>
          <a:p>
            <a:pPr algn="l" rtl="0" lvl="0" marR="0" indent="0" marL="0">
              <a:lnSpc>
                <a:spcPct val="80000"/>
              </a:lnSpc>
              <a:spcBef>
                <a:spcPts val="360"/>
              </a:spcBef>
              <a:spcAft>
                <a:spcPts val="0"/>
              </a:spcAft>
              <a:buClr>
                <a:srgbClr val="0BD0D9"/>
              </a:buClr>
              <a:buSzPct val="97222"/>
              <a:buFont typeface="Arial"/>
              <a:buChar char="•"/>
            </a:pPr>
            <a:r>
              <a:rPr strike="noStrike" u="none" b="1" cap="none" baseline="0" sz="1800" lang="en-US" i="0">
                <a:solidFill>
                  <a:schemeClr val="dk1"/>
                </a:solidFill>
                <a:latin typeface="Arial"/>
                <a:ea typeface="Arial"/>
                <a:cs typeface="Arial"/>
                <a:sym typeface="Arial"/>
              </a:rPr>
              <a:t>Это аппараты: «Рикта – магнитолазерной терапии», «Алмаг - магнитотерапии», «Денас», различные виды вибромассажеров и т.д. </a:t>
            </a:r>
          </a:p>
          <a:p>
            <a:pPr algn="l" rtl="0" lvl="0" marR="0" indent="0" marL="0">
              <a:lnSpc>
                <a:spcPct val="80000"/>
              </a:lnSpc>
              <a:spcBef>
                <a:spcPts val="360"/>
              </a:spcBef>
              <a:spcAft>
                <a:spcPts val="0"/>
              </a:spcAft>
              <a:buClr>
                <a:srgbClr val="0BD0D9"/>
              </a:buClr>
              <a:buSzPct val="97222"/>
              <a:buFont typeface="Arial"/>
              <a:buChar char="•"/>
            </a:pPr>
            <a:r>
              <a:rPr strike="noStrike" u="none" b="1" cap="none" baseline="0" sz="1800" lang="en-US" i="0">
                <a:solidFill>
                  <a:schemeClr val="dk1"/>
                </a:solidFill>
                <a:latin typeface="Arial"/>
                <a:ea typeface="Arial"/>
                <a:cs typeface="Arial"/>
                <a:sym typeface="Arial"/>
              </a:rPr>
              <a:t>Аппараты помогают в лечении и восстановлении утраченных функции организма.</a:t>
            </a:r>
          </a:p>
        </p:txBody>
      </p:sp>
      <p:sp>
        <p:nvSpPr>
          <p:cNvPr id="545" name="Shape 545"/>
          <p:cNvSpPr txBox="1"/>
          <p:nvPr/>
        </p:nvSpPr>
        <p:spPr>
          <a:xfrm>
            <a:off y="6324600" x="3200400"/>
            <a:ext cy="646112" cx="4419599"/>
          </a:xfrm>
          <a:prstGeom prst="rect">
            <a:avLst/>
          </a:prstGeom>
          <a:noFill/>
          <a:ln>
            <a:noFill/>
          </a:ln>
        </p:spPr>
        <p:txBody>
          <a:bodyPr bIns="45700" rIns="91425" lIns="91425" tIns="45700" anchor="t" anchorCtr="0">
            <a:noAutofit/>
          </a:bodyPr>
          <a:lstStyle/>
          <a:p/>
        </p:txBody>
      </p:sp>
      <p:sp>
        <p:nvSpPr>
          <p:cNvPr id="546" name="Shape 546"/>
          <p:cNvSpPr txBox="1"/>
          <p:nvPr/>
        </p:nvSpPr>
        <p:spPr>
          <a:xfrm>
            <a:off y="5943600" x="3886200"/>
            <a:ext cy="1338261" cx="3733800"/>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1" cap="none" baseline="0" sz="1800" lang="en-US" i="1">
                <a:solidFill>
                  <a:schemeClr val="dk1"/>
                </a:solidFill>
                <a:latin typeface="Arial"/>
                <a:ea typeface="Arial"/>
                <a:cs typeface="Arial"/>
                <a:sym typeface="Arial"/>
              </a:rPr>
              <a:t>Процедуру ведёт  медицинская сестра – Негода Валентина Николаевна</a:t>
            </a:r>
          </a:p>
          <a:p>
            <a:r>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0" name="Shape 550"/>
        <p:cNvGrpSpPr/>
        <p:nvPr/>
      </p:nvGrpSpPr>
      <p:grpSpPr>
        <a:xfrm>
          <a:off y="0" x="0"/>
          <a:ext cy="0" cx="0"/>
          <a:chOff y="0" x="0"/>
          <a:chExt cy="0" cx="0"/>
        </a:xfrm>
      </p:grpSpPr>
      <p:sp>
        <p:nvSpPr>
          <p:cNvPr id="551" name="Shape 551"/>
          <p:cNvSpPr txBox="1"/>
          <p:nvPr>
            <p:ph type="title"/>
          </p:nvPr>
        </p:nvSpPr>
        <p:spPr>
          <a:xfrm>
            <a:off y="277812" x="457200"/>
            <a:ext cy="1143000" cx="8229600"/>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5000" lang="en-US" i="0">
                <a:solidFill>
                  <a:schemeClr val="dk2"/>
                </a:solidFill>
                <a:latin typeface="Calibri"/>
                <a:ea typeface="Calibri"/>
                <a:cs typeface="Calibri"/>
                <a:sym typeface="Calibri"/>
              </a:rPr>
              <a:t>                                  Арт-терапия</a:t>
            </a:r>
          </a:p>
        </p:txBody>
      </p:sp>
      <p:pic>
        <p:nvPicPr>
          <p:cNvPr id="552" name="Shape 552"/>
          <p:cNvPicPr preferRelativeResize="0"/>
          <p:nvPr/>
        </p:nvPicPr>
        <p:blipFill>
          <a:blip r:embed="rId3"/>
          <a:stretch>
            <a:fillRect/>
          </a:stretch>
        </p:blipFill>
        <p:spPr>
          <a:xfrm>
            <a:off y="457200" x="152400"/>
            <a:ext cy="3332161" cx="3783011"/>
          </a:xfrm>
          <a:prstGeom prst="rect">
            <a:avLst/>
          </a:prstGeom>
        </p:spPr>
      </p:pic>
      <p:pic>
        <p:nvPicPr>
          <p:cNvPr id="553" name="Shape 553"/>
          <p:cNvPicPr preferRelativeResize="0"/>
          <p:nvPr/>
        </p:nvPicPr>
        <p:blipFill>
          <a:blip r:embed="rId4"/>
          <a:stretch>
            <a:fillRect/>
          </a:stretch>
        </p:blipFill>
        <p:spPr>
          <a:xfrm>
            <a:off y="3941762" x="228600"/>
            <a:ext cy="2916236" cx="3706811"/>
          </a:xfrm>
          <a:prstGeom prst="rect">
            <a:avLst/>
          </a:prstGeom>
        </p:spPr>
      </p:pic>
      <p:sp>
        <p:nvSpPr>
          <p:cNvPr id="554" name="Shape 554"/>
          <p:cNvSpPr txBox="1"/>
          <p:nvPr>
            <p:ph idx="1" type="body"/>
          </p:nvPr>
        </p:nvSpPr>
        <p:spPr>
          <a:xfrm>
            <a:off y="1600200" x="4267200"/>
            <a:ext cy="4953000" cx="4419599"/>
          </a:xfrm>
          <a:prstGeom prst="rect">
            <a:avLst/>
          </a:prstGeom>
          <a:noFill/>
          <a:ln>
            <a:noFill/>
          </a:ln>
        </p:spPr>
        <p:txBody>
          <a:bodyPr bIns="45700" rIns="91425" lIns="91425" tIns="45700" anchor="t" anchorCtr="0">
            <a:noAutofit/>
          </a:bodyPr>
          <a:lstStyle/>
          <a:p>
            <a:pPr algn="l" rtl="0" lvl="0" marR="0" indent="0" marL="0">
              <a:lnSpc>
                <a:spcPct val="90000"/>
              </a:lnSpc>
              <a:spcBef>
                <a:spcPts val="480"/>
              </a:spcBef>
              <a:spcAft>
                <a:spcPts val="0"/>
              </a:spcAft>
              <a:buClr>
                <a:srgbClr val="0BD0D9"/>
              </a:buClr>
              <a:buSzPct val="25000"/>
              <a:buFont typeface="Arial"/>
              <a:buNone/>
            </a:pPr>
            <a:r>
              <a:rPr strike="noStrike" u="none" b="0" cap="none" baseline="0" sz="2400" lang="en-US" i="0">
                <a:solidFill>
                  <a:schemeClr val="dk1"/>
                </a:solidFill>
                <a:latin typeface="Arial"/>
                <a:ea typeface="Arial"/>
                <a:cs typeface="Arial"/>
                <a:sym typeface="Arial"/>
              </a:rPr>
              <a:t>     Востребована и эффективна при работе с инвалидами с нарушением эмоционально-личностного развития. (депрессия, синдром повышенного внимания, конфликтность и т.д.)</a:t>
            </a:r>
          </a:p>
          <a:p>
            <a:pPr algn="l" rtl="0" lvl="0" marR="0" indent="0" marL="0">
              <a:lnSpc>
                <a:spcPct val="90000"/>
              </a:lnSpc>
              <a:spcBef>
                <a:spcPts val="480"/>
              </a:spcBef>
              <a:spcAft>
                <a:spcPts val="0"/>
              </a:spcAft>
              <a:buClr>
                <a:srgbClr val="0BD0D9"/>
              </a:buClr>
              <a:buSzPct val="25000"/>
              <a:buFont typeface="Arial"/>
              <a:buNone/>
            </a:pPr>
            <a:r>
              <a:rPr strike="noStrike" u="none" b="0" cap="none" baseline="0" sz="2400" lang="en-US" i="0">
                <a:solidFill>
                  <a:schemeClr val="dk1"/>
                </a:solidFill>
                <a:latin typeface="Arial"/>
                <a:ea typeface="Arial"/>
                <a:cs typeface="Arial"/>
                <a:sym typeface="Arial"/>
              </a:rPr>
              <a:t>Элементы арт-терапии:</a:t>
            </a:r>
          </a:p>
          <a:p>
            <a:pPr algn="l" rtl="0" lvl="0" marR="0" indent="0" marL="0">
              <a:lnSpc>
                <a:spcPct val="90000"/>
              </a:lnSpc>
              <a:spcBef>
                <a:spcPts val="480"/>
              </a:spcBef>
              <a:spcAft>
                <a:spcPts val="0"/>
              </a:spcAft>
              <a:buClr>
                <a:srgbClr val="0BD0D9"/>
              </a:buClr>
              <a:buSzPct val="93750"/>
              <a:buFont typeface="Arial"/>
              <a:buChar char="•"/>
            </a:pPr>
            <a:r>
              <a:rPr strike="noStrike" u="none" b="0" cap="none" baseline="0" sz="2400" lang="en-US" i="0">
                <a:solidFill>
                  <a:schemeClr val="dk1"/>
                </a:solidFill>
                <a:latin typeface="Arial"/>
                <a:ea typeface="Arial"/>
                <a:cs typeface="Arial"/>
                <a:sym typeface="Arial"/>
              </a:rPr>
              <a:t>Рисование</a:t>
            </a:r>
          </a:p>
          <a:p>
            <a:pPr algn="l" rtl="0" lvl="0" marR="0" indent="0" marL="0">
              <a:lnSpc>
                <a:spcPct val="90000"/>
              </a:lnSpc>
              <a:spcBef>
                <a:spcPts val="480"/>
              </a:spcBef>
              <a:spcAft>
                <a:spcPts val="0"/>
              </a:spcAft>
              <a:buClr>
                <a:srgbClr val="0BD0D9"/>
              </a:buClr>
              <a:buSzPct val="93750"/>
              <a:buFont typeface="Arial"/>
              <a:buChar char="•"/>
            </a:pPr>
            <a:r>
              <a:rPr strike="noStrike" u="none" b="0" cap="none" baseline="0" sz="2400" lang="en-US" i="0">
                <a:solidFill>
                  <a:schemeClr val="dk1"/>
                </a:solidFill>
                <a:latin typeface="Arial"/>
                <a:ea typeface="Arial"/>
                <a:cs typeface="Arial"/>
                <a:sym typeface="Arial"/>
              </a:rPr>
              <a:t>Сценическая деятельность</a:t>
            </a:r>
          </a:p>
          <a:p>
            <a:pPr algn="l" rtl="0" lvl="0" marR="0" indent="0" marL="0">
              <a:lnSpc>
                <a:spcPct val="90000"/>
              </a:lnSpc>
              <a:spcBef>
                <a:spcPts val="480"/>
              </a:spcBef>
              <a:spcAft>
                <a:spcPts val="0"/>
              </a:spcAft>
              <a:buClr>
                <a:srgbClr val="0BD0D9"/>
              </a:buClr>
              <a:buSzPct val="93750"/>
              <a:buFont typeface="Arial"/>
              <a:buChar char="•"/>
            </a:pPr>
            <a:r>
              <a:rPr strike="noStrike" u="none" b="0" cap="none" baseline="0" sz="2400" lang="en-US" i="0">
                <a:solidFill>
                  <a:schemeClr val="dk1"/>
                </a:solidFill>
                <a:latin typeface="Arial"/>
                <a:ea typeface="Arial"/>
                <a:cs typeface="Arial"/>
                <a:sym typeface="Arial"/>
              </a:rPr>
              <a:t>Совместное литературное чтение</a:t>
            </a:r>
          </a:p>
          <a:p>
            <a:r>
              <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8" name="Shape 558"/>
        <p:cNvGrpSpPr/>
        <p:nvPr/>
      </p:nvGrpSpPr>
      <p:grpSpPr>
        <a:xfrm>
          <a:off y="0" x="0"/>
          <a:ext cy="0" cx="0"/>
          <a:chOff y="0" x="0"/>
          <a:chExt cy="0" cx="0"/>
        </a:xfrm>
      </p:grpSpPr>
      <p:sp>
        <p:nvSpPr>
          <p:cNvPr id="559" name="Shape 559"/>
          <p:cNvSpPr txBox="1"/>
          <p:nvPr>
            <p:ph type="title"/>
          </p:nvPr>
        </p:nvSpPr>
        <p:spPr>
          <a:xfrm>
            <a:off y="320675" x="0"/>
            <a:ext cy="1143000" cx="4419599"/>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3600" lang="en-US" i="0">
                <a:solidFill>
                  <a:schemeClr val="dk2"/>
                </a:solidFill>
                <a:latin typeface="Calibri"/>
                <a:ea typeface="Calibri"/>
                <a:cs typeface="Calibri"/>
                <a:sym typeface="Calibri"/>
              </a:rPr>
              <a:t>                                Гарденотерапия</a:t>
            </a:r>
          </a:p>
        </p:txBody>
      </p:sp>
      <p:pic>
        <p:nvPicPr>
          <p:cNvPr id="560" name="Shape 560"/>
          <p:cNvPicPr preferRelativeResize="0"/>
          <p:nvPr/>
        </p:nvPicPr>
        <p:blipFill>
          <a:blip r:embed="rId3"/>
          <a:stretch>
            <a:fillRect/>
          </a:stretch>
        </p:blipFill>
        <p:spPr>
          <a:xfrm>
            <a:off y="1935161" x="1644650"/>
            <a:ext cy="4389437" cx="5854700"/>
          </a:xfrm>
          <a:prstGeom prst="rect">
            <a:avLst/>
          </a:prstGeom>
        </p:spPr>
      </p:pic>
      <p:sp>
        <p:nvSpPr>
          <p:cNvPr id="561" name="Shape 561"/>
          <p:cNvSpPr txBox="1"/>
          <p:nvPr/>
        </p:nvSpPr>
        <p:spPr>
          <a:xfrm>
            <a:off y="5716587" x="1905000"/>
            <a:ext cy="369886" cx="29717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 </a:t>
            </a:r>
            <a:r>
              <a:rPr strike="noStrike" u="none" b="1" cap="none" baseline="0" sz="1800" lang="en-US" i="1">
                <a:solidFill>
                  <a:schemeClr val="dk1"/>
                </a:solidFill>
                <a:latin typeface="Arial"/>
                <a:ea typeface="Arial"/>
                <a:cs typeface="Arial"/>
                <a:sym typeface="Arial"/>
              </a:rPr>
              <a:t>«Как дела - цветочек?»</a:t>
            </a:r>
          </a:p>
        </p:txBody>
      </p:sp>
      <p:sp>
        <p:nvSpPr>
          <p:cNvPr id="562" name="Shape 562"/>
          <p:cNvSpPr txBox="1"/>
          <p:nvPr/>
        </p:nvSpPr>
        <p:spPr>
          <a:xfrm>
            <a:off y="6216650" x="685800"/>
            <a:ext cy="369886" cx="8458200"/>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1" cap="none" baseline="0" sz="1800" lang="en-US" i="1">
                <a:solidFill>
                  <a:schemeClr val="dk1"/>
                </a:solidFill>
                <a:latin typeface="Arial"/>
                <a:ea typeface="Arial"/>
                <a:cs typeface="Arial"/>
                <a:sym typeface="Arial"/>
              </a:rPr>
              <a:t>Занятия  ведёт  инструктор по трудотерапии.</a:t>
            </a:r>
          </a:p>
        </p:txBody>
      </p:sp>
      <p:sp>
        <p:nvSpPr>
          <p:cNvPr id="563" name="Shape 563"/>
          <p:cNvSpPr txBox="1"/>
          <p:nvPr/>
        </p:nvSpPr>
        <p:spPr>
          <a:xfrm>
            <a:off y="0" x="3886200"/>
            <a:ext cy="2032000" cx="4267199"/>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800" lang="en-US" i="0">
                <a:solidFill>
                  <a:schemeClr val="dk1"/>
                </a:solidFill>
                <a:latin typeface="Arial"/>
                <a:ea typeface="Arial"/>
                <a:cs typeface="Arial"/>
                <a:sym typeface="Arial"/>
              </a:rPr>
              <a:t>Уход за комнатными цветами приносит духовную удовлетворённость. Мы учим клиентов разговаривать с цветами. Одиноким  людям это помогает избежать стресса, успокаивает нервы. Для некоторых людей цветы становятся  смыслом  жизни.</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7" name="Shape 567"/>
        <p:cNvGrpSpPr/>
        <p:nvPr/>
      </p:nvGrpSpPr>
      <p:grpSpPr>
        <a:xfrm>
          <a:off y="0" x="0"/>
          <a:ext cy="0" cx="0"/>
          <a:chOff y="0" x="0"/>
          <a:chExt cy="0" cx="0"/>
        </a:xfrm>
      </p:grpSpPr>
      <p:sp>
        <p:nvSpPr>
          <p:cNvPr id="568" name="Shape 568"/>
          <p:cNvSpPr txBox="1"/>
          <p:nvPr>
            <p:ph type="title"/>
          </p:nvPr>
        </p:nvSpPr>
        <p:spPr>
          <a:xfrm>
            <a:off y="0" x="457200"/>
            <a:ext cy="914400" cx="8229600"/>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2000" lang="en-US" i="0">
                <a:solidFill>
                  <a:schemeClr val="dk2"/>
                </a:solidFill>
                <a:latin typeface="Calibri"/>
                <a:ea typeface="Calibri"/>
                <a:cs typeface="Calibri"/>
                <a:sym typeface="Calibri"/>
              </a:rPr>
              <a:t>Выстраивая реабилитационный процесс исходим из того, что  разум и тело тесно связаны между собой.</a:t>
            </a:r>
          </a:p>
        </p:txBody>
      </p:sp>
      <p:pic>
        <p:nvPicPr>
          <p:cNvPr id="569" name="Shape 569"/>
          <p:cNvPicPr preferRelativeResize="0"/>
          <p:nvPr/>
        </p:nvPicPr>
        <p:blipFill>
          <a:blip r:embed="rId3"/>
          <a:stretch>
            <a:fillRect/>
          </a:stretch>
        </p:blipFill>
        <p:spPr>
          <a:xfrm>
            <a:off y="990600" x="457200"/>
            <a:ext cy="3048000" cx="4114800"/>
          </a:xfrm>
          <a:prstGeom prst="rect">
            <a:avLst/>
          </a:prstGeom>
        </p:spPr>
      </p:pic>
      <p:pic>
        <p:nvPicPr>
          <p:cNvPr id="570" name="Shape 570"/>
          <p:cNvPicPr preferRelativeResize="0"/>
          <p:nvPr/>
        </p:nvPicPr>
        <p:blipFill>
          <a:blip r:embed="rId4"/>
          <a:stretch>
            <a:fillRect/>
          </a:stretch>
        </p:blipFill>
        <p:spPr>
          <a:xfrm>
            <a:off y="3941762" x="835025"/>
            <a:ext cy="2189162" cx="3282949"/>
          </a:xfrm>
          <a:prstGeom prst="rect">
            <a:avLst/>
          </a:prstGeom>
        </p:spPr>
      </p:pic>
      <p:sp>
        <p:nvSpPr>
          <p:cNvPr id="571" name="Shape 571"/>
          <p:cNvSpPr txBox="1"/>
          <p:nvPr>
            <p:ph idx="1" type="body"/>
          </p:nvPr>
        </p:nvSpPr>
        <p:spPr>
          <a:xfrm>
            <a:off y="990600" x="4267200"/>
            <a:ext cy="5486399" cx="4648199"/>
          </a:xfrm>
          <a:prstGeom prst="rect">
            <a:avLst/>
          </a:prstGeom>
          <a:noFill/>
          <a:ln>
            <a:noFill/>
          </a:ln>
        </p:spPr>
        <p:txBody>
          <a:bodyPr bIns="45700" rIns="91425" lIns="91425" tIns="45700" anchor="t" anchorCtr="0">
            <a:noAutofit/>
          </a:bodyPr>
          <a:lstStyle/>
          <a:p>
            <a:pPr algn="l" rtl="0" lvl="0" marR="0" indent="0" marL="0">
              <a:lnSpc>
                <a:spcPct val="75000"/>
              </a:lnSpc>
              <a:spcBef>
                <a:spcPts val="340"/>
              </a:spcBef>
              <a:spcAft>
                <a:spcPts val="0"/>
              </a:spcAft>
              <a:buClr>
                <a:srgbClr val="0BD0D9"/>
              </a:buClr>
              <a:buSzPct val="60897"/>
              <a:buFont typeface="Arial"/>
              <a:buChar char="•"/>
            </a:pPr>
            <a:r>
              <a:rPr strike="noStrike" u="none" b="0" cap="none" baseline="0" sz="2600" lang="en-US" i="0">
                <a:solidFill>
                  <a:schemeClr val="dk1"/>
                </a:solidFill>
                <a:latin typeface="Arial"/>
                <a:ea typeface="Arial"/>
                <a:cs typeface="Arial"/>
                <a:sym typeface="Arial"/>
              </a:rPr>
              <a:t>
</a:t>
            </a:r>
            <a:r>
              <a:rPr strike="noStrike" u="none" b="0" cap="none" baseline="0" sz="1700" lang="en-US" i="0">
                <a:solidFill>
                  <a:schemeClr val="dk1"/>
                </a:solidFill>
                <a:latin typeface="Arial"/>
                <a:ea typeface="Arial"/>
                <a:cs typeface="Arial"/>
                <a:sym typeface="Arial"/>
              </a:rPr>
              <a:t>В реабилитационном процессе используем различные методы  предлагаемые  Медициной единства разума и тела</a:t>
            </a:r>
          </a:p>
          <a:p>
            <a:pPr algn="l" rtl="0" lvl="0" marR="0" indent="0" marL="0">
              <a:lnSpc>
                <a:spcPct val="75000"/>
              </a:lnSpc>
              <a:spcBef>
                <a:spcPts val="340"/>
              </a:spcBef>
              <a:spcAft>
                <a:spcPts val="0"/>
              </a:spcAft>
              <a:buClr>
                <a:srgbClr val="0BD0D9"/>
              </a:buClr>
              <a:buSzPct val="25000"/>
              <a:buFont typeface="Arial"/>
              <a:buNone/>
            </a:pPr>
            <a:r>
              <a:rPr strike="noStrike" u="none" b="0" cap="none" baseline="0" sz="1700" lang="en-US" i="0">
                <a:solidFill>
                  <a:schemeClr val="dk1"/>
                </a:solidFill>
                <a:latin typeface="Arial"/>
                <a:ea typeface="Arial"/>
                <a:cs typeface="Arial"/>
                <a:sym typeface="Arial"/>
              </a:rPr>
              <a:t>     ЭТО:</a:t>
            </a:r>
          </a:p>
          <a:p>
            <a:pPr algn="l" rtl="0" lvl="0" marR="0" indent="0" marL="0">
              <a:lnSpc>
                <a:spcPct val="75000"/>
              </a:lnSpc>
              <a:spcBef>
                <a:spcPts val="340"/>
              </a:spcBef>
              <a:spcAft>
                <a:spcPts val="0"/>
              </a:spcAft>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     Терапия искусством -Творить произведения искусства – то есть выражать себя – считается деятельностью, оказывающей самое благотворное влияние на человека.</a:t>
            </a:r>
          </a:p>
          <a:p>
            <a:pPr algn="l" rtl="0" lvl="0" marR="0" indent="0" marL="0">
              <a:lnSpc>
                <a:spcPct val="75000"/>
              </a:lnSpc>
              <a:spcBef>
                <a:spcPts val="340"/>
              </a:spcBef>
              <a:spcAft>
                <a:spcPts val="0"/>
              </a:spcAft>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     Терапия юмора - Проводим «Юморины» Юмор влияет на состояние здоровья на многих уровнях: снимает стресс, стимулирует разум и тело. Смех повышает выработку эндорфинов – естественные боле утоляющие средства, уменьшает боль, улучшает настроение и кровообращение. Временно повышает уровень иммуноглобулина.</a:t>
            </a:r>
          </a:p>
          <a:p>
            <a:pPr algn="l" rtl="0" lvl="0" marR="0" indent="0" marL="0">
              <a:lnSpc>
                <a:spcPct val="75000"/>
              </a:lnSpc>
              <a:spcBef>
                <a:spcPts val="340"/>
              </a:spcBef>
              <a:spcAft>
                <a:spcPts val="0"/>
              </a:spcAft>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    И другие методы</a:t>
            </a:r>
          </a:p>
          <a:p>
            <a:pPr algn="l" rtl="0" lvl="0" marR="0" indent="0" marL="0">
              <a:lnSpc>
                <a:spcPct val="75000"/>
              </a:lnSpc>
              <a:spcBef>
                <a:spcPts val="340"/>
              </a:spcBef>
              <a:spcAft>
                <a:spcPts val="0"/>
              </a:spcAft>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    Все они  имеют одно общее</a:t>
            </a:r>
            <a:r>
              <a:rPr strike="noStrike" u="sng" b="1" cap="none" baseline="0" sz="1700" lang="en-US" i="1">
                <a:solidFill>
                  <a:schemeClr val="dk1"/>
                </a:solidFill>
                <a:latin typeface="Arial"/>
                <a:ea typeface="Arial"/>
                <a:cs typeface="Arial"/>
                <a:sym typeface="Arial"/>
              </a:rPr>
              <a:t>: </a:t>
            </a:r>
            <a:r>
              <a:rPr strike="noStrike" u="none" b="1" cap="none" baseline="0" sz="1700" lang="en-US" i="1">
                <a:solidFill>
                  <a:schemeClr val="dk1"/>
                </a:solidFill>
                <a:latin typeface="Arial"/>
                <a:ea typeface="Arial"/>
                <a:cs typeface="Arial"/>
                <a:sym typeface="Arial"/>
              </a:rPr>
              <a:t>они используют нераскрытую силу разума, которая помогает совершить чудо исцеления .</a:t>
            </a:r>
          </a:p>
          <a:p>
            <a:r>
              <a:t/>
            </a:r>
          </a:p>
        </p:txBody>
      </p:sp>
      <p:sp>
        <p:nvSpPr>
          <p:cNvPr id="572" name="Shape 572"/>
          <p:cNvSpPr txBox="1"/>
          <p:nvPr/>
        </p:nvSpPr>
        <p:spPr>
          <a:xfrm>
            <a:off y="5867400" x="0"/>
            <a:ext cy="1144587" cx="3886200"/>
          </a:xfrm>
          <a:prstGeom prst="rect">
            <a:avLst/>
          </a:prstGeom>
          <a:noFill/>
          <a:ln>
            <a:noFill/>
          </a:ln>
        </p:spPr>
        <p:txBody>
          <a:bodyPr bIns="45700" rIns="91425" lIns="91425" tIns="45700" anchor="t" anchorCtr="0">
            <a:noAutofit/>
          </a:bodyPr>
          <a:lstStyle/>
          <a:p>
            <a:pPr algn="l" rtl="0" lvl="0" marR="0" indent="0" marL="0">
              <a:lnSpc>
                <a:spcPct val="80000"/>
              </a:lnSpc>
              <a:spcBef>
                <a:spcPts val="360"/>
              </a:spcBef>
              <a:buClr>
                <a:schemeClr val="hlink"/>
              </a:buClr>
              <a:buSzPct val="60185"/>
              <a:buFont typeface="Arial"/>
              <a:buChar char="•"/>
            </a:pPr>
            <a:r>
              <a:rPr strike="noStrike" u="none" b="1" cap="none" baseline="0" sz="1800" lang="en-US" i="1">
                <a:solidFill>
                  <a:schemeClr val="dk1"/>
                </a:solidFill>
                <a:latin typeface="Arial"/>
                <a:ea typeface="Arial"/>
                <a:cs typeface="Arial"/>
                <a:sym typeface="Arial"/>
              </a:rPr>
              <a:t> </a:t>
            </a:r>
          </a:p>
          <a:p>
            <a:r>
              <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6" name="Shape 576"/>
        <p:cNvGrpSpPr/>
        <p:nvPr/>
      </p:nvGrpSpPr>
      <p:grpSpPr>
        <a:xfrm>
          <a:off y="0" x="0"/>
          <a:ext cy="0" cx="0"/>
          <a:chOff y="0" x="0"/>
          <a:chExt cy="0" cx="0"/>
        </a:xfrm>
      </p:grpSpPr>
      <p:sp>
        <p:nvSpPr>
          <p:cNvPr id="577" name="Shape 577"/>
          <p:cNvSpPr txBox="1"/>
          <p:nvPr>
            <p:ph type="title"/>
          </p:nvPr>
        </p:nvSpPr>
        <p:spPr>
          <a:xfrm>
            <a:off y="277812" x="4800600"/>
            <a:ext cy="1143000" cx="3962399"/>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500" lang="en-US" i="0">
                <a:solidFill>
                  <a:schemeClr val="dk2"/>
                </a:solidFill>
                <a:latin typeface="Calibri"/>
                <a:ea typeface="Calibri"/>
                <a:cs typeface="Calibri"/>
                <a:sym typeface="Calibri"/>
              </a:rPr>
              <a:t>Музыкальная терапия</a:t>
            </a:r>
          </a:p>
        </p:txBody>
      </p:sp>
      <p:pic>
        <p:nvPicPr>
          <p:cNvPr id="578" name="Shape 578"/>
          <p:cNvPicPr preferRelativeResize="0"/>
          <p:nvPr/>
        </p:nvPicPr>
        <p:blipFill>
          <a:blip r:embed="rId3"/>
          <a:stretch>
            <a:fillRect/>
          </a:stretch>
        </p:blipFill>
        <p:spPr>
          <a:xfrm rot="479999">
            <a:off y="425450" x="819150"/>
            <a:ext cy="3390899" cx="3779837"/>
          </a:xfrm>
          <a:prstGeom prst="rect">
            <a:avLst/>
          </a:prstGeom>
        </p:spPr>
      </p:pic>
      <p:pic>
        <p:nvPicPr>
          <p:cNvPr id="579" name="Shape 579"/>
          <p:cNvPicPr preferRelativeResize="0"/>
          <p:nvPr/>
        </p:nvPicPr>
        <p:blipFill>
          <a:blip r:embed="rId4"/>
          <a:stretch>
            <a:fillRect/>
          </a:stretch>
        </p:blipFill>
        <p:spPr>
          <a:xfrm>
            <a:off y="3657600" x="228600"/>
            <a:ext cy="2895599" cx="3681412"/>
          </a:xfrm>
          <a:prstGeom prst="rect">
            <a:avLst/>
          </a:prstGeom>
        </p:spPr>
      </p:pic>
      <p:pic>
        <p:nvPicPr>
          <p:cNvPr id="580" name="Shape 580"/>
          <p:cNvPicPr preferRelativeResize="0"/>
          <p:nvPr/>
        </p:nvPicPr>
        <p:blipFill>
          <a:blip r:embed="rId5"/>
          <a:stretch>
            <a:fillRect/>
          </a:stretch>
        </p:blipFill>
        <p:spPr>
          <a:xfrm>
            <a:off y="2351086" x="4648200"/>
            <a:ext cy="3028949" cx="4038599"/>
          </a:xfrm>
          <a:prstGeom prst="rect">
            <a:avLst/>
          </a:prstGeom>
        </p:spPr>
      </p:pic>
      <p:sp>
        <p:nvSpPr>
          <p:cNvPr id="581" name="Shape 581"/>
          <p:cNvSpPr txBox="1"/>
          <p:nvPr/>
        </p:nvSpPr>
        <p:spPr>
          <a:xfrm>
            <a:off y="5562600" x="4724400"/>
            <a:ext cy="950912" cx="3809999"/>
          </a:xfrm>
          <a:prstGeom prst="rect">
            <a:avLst/>
          </a:prstGeom>
          <a:noFill/>
          <a:ln>
            <a:noFill/>
          </a:ln>
        </p:spPr>
        <p:txBody>
          <a:bodyPr bIns="45700" rIns="91425" lIns="91425" tIns="45700" anchor="t" anchorCtr="0">
            <a:noAutofit/>
          </a:bodyPr>
          <a:lstStyle/>
          <a:p>
            <a:pPr algn="l" rtl="0" lvl="0" marR="0" indent="0" marL="0">
              <a:lnSpc>
                <a:spcPct val="80000"/>
              </a:lnSpc>
              <a:spcBef>
                <a:spcPts val="360"/>
              </a:spcBef>
              <a:buClr>
                <a:schemeClr val="hlink"/>
              </a:buClr>
              <a:buSzPct val="60185"/>
              <a:buFont typeface="Arial"/>
              <a:buChar char="•"/>
            </a:pPr>
            <a:r>
              <a:rPr strike="noStrike" u="none" b="1" cap="none" baseline="0" sz="1800" lang="en-US" i="1">
                <a:solidFill>
                  <a:schemeClr val="dk1"/>
                </a:solidFill>
                <a:latin typeface="Arial"/>
                <a:ea typeface="Arial"/>
                <a:cs typeface="Arial"/>
                <a:sym typeface="Arial"/>
              </a:rPr>
              <a:t>Проводит культорганизатор – Рублёва  Нина Никандровна</a:t>
            </a:r>
          </a:p>
          <a:p>
            <a:r>
              <a:t/>
            </a:r>
          </a:p>
        </p:txBody>
      </p:sp>
      <p:sp>
        <p:nvSpPr>
          <p:cNvPr id="582" name="Shape 582"/>
          <p:cNvSpPr txBox="1"/>
          <p:nvPr/>
        </p:nvSpPr>
        <p:spPr>
          <a:xfrm>
            <a:off y="1447800" x="4572000"/>
            <a:ext cy="830261" cx="4267199"/>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Укрепляет сосудистую и нервную системы, успокаивает, вызывает положительные эмоции.  </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6" name="Shape 586"/>
        <p:cNvGrpSpPr/>
        <p:nvPr/>
      </p:nvGrpSpPr>
      <p:grpSpPr>
        <a:xfrm>
          <a:off y="0" x="0"/>
          <a:ext cy="0" cx="0"/>
          <a:chOff y="0" x="0"/>
          <a:chExt cy="0" cx="0"/>
        </a:xfrm>
      </p:grpSpPr>
      <p:sp>
        <p:nvSpPr>
          <p:cNvPr id="587" name="Shape 587"/>
          <p:cNvSpPr txBox="1"/>
          <p:nvPr>
            <p:ph type="title"/>
          </p:nvPr>
        </p:nvSpPr>
        <p:spPr>
          <a:xfrm>
            <a:off y="277812" x="457200"/>
            <a:ext cy="1017587" cx="8229600"/>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5000" lang="en-US" i="0">
                <a:solidFill>
                  <a:schemeClr val="dk2"/>
                </a:solidFill>
                <a:latin typeface="Calibri"/>
                <a:ea typeface="Calibri"/>
                <a:cs typeface="Calibri"/>
                <a:sym typeface="Calibri"/>
              </a:rPr>
              <a:t>Терапия искусством</a:t>
            </a:r>
          </a:p>
        </p:txBody>
      </p:sp>
      <p:pic>
        <p:nvPicPr>
          <p:cNvPr id="588" name="Shape 588"/>
          <p:cNvPicPr preferRelativeResize="0"/>
          <p:nvPr/>
        </p:nvPicPr>
        <p:blipFill>
          <a:blip r:embed="rId3"/>
          <a:stretch>
            <a:fillRect/>
          </a:stretch>
        </p:blipFill>
        <p:spPr>
          <a:xfrm>
            <a:off y="1600200" x="304800"/>
            <a:ext cy="3886200" cx="4429125"/>
          </a:xfrm>
          <a:prstGeom prst="rect">
            <a:avLst/>
          </a:prstGeom>
        </p:spPr>
      </p:pic>
      <p:sp>
        <p:nvSpPr>
          <p:cNvPr id="589" name="Shape 589"/>
          <p:cNvSpPr txBox="1"/>
          <p:nvPr>
            <p:ph idx="1" type="body"/>
          </p:nvPr>
        </p:nvSpPr>
        <p:spPr>
          <a:xfrm>
            <a:off y="1371600" x="4648200"/>
            <a:ext cy="4759324" cx="4038599"/>
          </a:xfrm>
          <a:prstGeom prst="rect">
            <a:avLst/>
          </a:prstGeom>
          <a:noFill/>
          <a:ln>
            <a:noFill/>
          </a:ln>
        </p:spPr>
        <p:txBody>
          <a:bodyPr bIns="45700" rIns="91425" lIns="91425" tIns="45700" anchor="t" anchorCtr="0">
            <a:noAutofit/>
          </a:bodyPr>
          <a:lstStyle/>
          <a:p>
            <a:pPr algn="l" rtl="0" lvl="0" marR="0" indent="0" marL="0">
              <a:lnSpc>
                <a:spcPct val="75000"/>
              </a:lnSpc>
              <a:spcBef>
                <a:spcPts val="400"/>
              </a:spcBef>
              <a:spcAft>
                <a:spcPts val="0"/>
              </a:spcAft>
              <a:buClr>
                <a:srgbClr val="0BD0D9"/>
              </a:buClr>
              <a:buSzPct val="25000"/>
              <a:buFont typeface="Arial"/>
              <a:buNone/>
            </a:pPr>
            <a:r>
              <a:rPr strike="noStrike" u="none" b="0" cap="none" baseline="0" sz="2000" lang="en-US" i="0">
                <a:solidFill>
                  <a:schemeClr val="dk1"/>
                </a:solidFill>
                <a:latin typeface="Arial"/>
                <a:ea typeface="Arial"/>
                <a:cs typeface="Arial"/>
                <a:sym typeface="Arial"/>
              </a:rPr>
              <a:t>           Терапия искусством –  использование искусства для того, чтобы помочь людям выразить невысказанную или неосознанную тревогу, укрепить самосознание и</a:t>
            </a:r>
          </a:p>
          <a:p>
            <a:pPr algn="l" rtl="0" lvl="0" marR="0" indent="0" marL="0">
              <a:lnSpc>
                <a:spcPct val="75000"/>
              </a:lnSpc>
              <a:spcBef>
                <a:spcPts val="400"/>
              </a:spcBef>
              <a:spcAft>
                <a:spcPts val="0"/>
              </a:spcAft>
              <a:buClr>
                <a:srgbClr val="0BD0D9"/>
              </a:buClr>
              <a:buSzPct val="95833"/>
              <a:buFont typeface="Arial"/>
              <a:buChar char="•"/>
            </a:pPr>
            <a:r>
              <a:rPr strike="noStrike" u="none" b="0" cap="none" baseline="0" sz="2000" lang="en-US" i="0">
                <a:solidFill>
                  <a:schemeClr val="dk1"/>
                </a:solidFill>
                <a:latin typeface="Arial"/>
                <a:ea typeface="Arial"/>
                <a:cs typeface="Arial"/>
                <a:sym typeface="Arial"/>
              </a:rPr>
              <a:t>примирить эмоциональные конфликты.</a:t>
            </a:r>
          </a:p>
          <a:p>
            <a:pPr algn="l" rtl="0" lvl="0" marR="0" indent="0" marL="0">
              <a:lnSpc>
                <a:spcPct val="75000"/>
              </a:lnSpc>
              <a:spcBef>
                <a:spcPts val="400"/>
              </a:spcBef>
              <a:spcAft>
                <a:spcPts val="0"/>
              </a:spcAft>
              <a:buClr>
                <a:srgbClr val="0BD0D9"/>
              </a:buClr>
              <a:buSzPct val="95833"/>
              <a:buFont typeface="Arial"/>
              <a:buChar char="•"/>
            </a:pPr>
            <a:r>
              <a:rPr strike="noStrike" u="sng" b="0" cap="none" baseline="0" sz="2000" lang="en-US" i="0">
                <a:solidFill>
                  <a:schemeClr val="dk1"/>
                </a:solidFill>
                <a:latin typeface="Arial"/>
                <a:ea typeface="Arial"/>
                <a:cs typeface="Arial"/>
                <a:sym typeface="Arial"/>
              </a:rPr>
              <a:t>Применение.</a:t>
            </a:r>
          </a:p>
          <a:p>
            <a:pPr algn="l" rtl="0" lvl="0" marR="0" indent="0" marL="0">
              <a:lnSpc>
                <a:spcPct val="75000"/>
              </a:lnSpc>
              <a:spcBef>
                <a:spcPts val="400"/>
              </a:spcBef>
              <a:spcAft>
                <a:spcPts val="0"/>
              </a:spcAft>
              <a:buClr>
                <a:srgbClr val="0BD0D9"/>
              </a:buClr>
              <a:buSzPct val="95833"/>
              <a:buFont typeface="Arial"/>
              <a:buChar char="•"/>
            </a:pPr>
            <a:r>
              <a:rPr strike="noStrike" u="none" b="0" cap="none" baseline="0" sz="2000" lang="en-US" i="0">
                <a:solidFill>
                  <a:schemeClr val="dk1"/>
                </a:solidFill>
                <a:latin typeface="Arial"/>
                <a:ea typeface="Arial"/>
                <a:cs typeface="Arial"/>
                <a:sym typeface="Arial"/>
              </a:rPr>
              <a:t>Использование зрительных, сенсорных и моторных функций может помочь людям, перенесшим серьезные травмы, вынести на поверхность подавленные воспоминания о происшедшем.</a:t>
            </a:r>
          </a:p>
          <a:p>
            <a:pPr algn="l" rtl="0" lvl="0" marR="0" indent="0" marL="0">
              <a:lnSpc>
                <a:spcPct val="75000"/>
              </a:lnSpc>
              <a:spcBef>
                <a:spcPts val="400"/>
              </a:spcBef>
              <a:spcAft>
                <a:spcPts val="0"/>
              </a:spcAft>
              <a:buClr>
                <a:srgbClr val="0BD0D9"/>
              </a:buClr>
              <a:buSzPct val="95833"/>
              <a:buFont typeface="Arial"/>
              <a:buChar char="•"/>
            </a:pPr>
            <a:r>
              <a:rPr strike="noStrike" u="none" b="0" cap="none" baseline="0" sz="2000" lang="en-US" i="0">
                <a:solidFill>
                  <a:schemeClr val="dk1"/>
                </a:solidFill>
                <a:latin typeface="Arial"/>
                <a:ea typeface="Arial"/>
                <a:cs typeface="Arial"/>
                <a:sym typeface="Arial"/>
              </a:rPr>
              <a:t>Проводим творческие выставки силами клиентов, фестивали, и конкурсы. </a:t>
            </a:r>
          </a:p>
          <a:p>
            <a:r>
              <a:t/>
            </a:r>
          </a:p>
        </p:txBody>
      </p:sp>
      <p:sp>
        <p:nvSpPr>
          <p:cNvPr id="590" name="Shape 590"/>
          <p:cNvSpPr txBox="1"/>
          <p:nvPr/>
        </p:nvSpPr>
        <p:spPr>
          <a:xfrm>
            <a:off y="6096000" x="457200"/>
            <a:ext cy="646112" cx="40385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1" cap="none" baseline="0" sz="1800" lang="en-US" i="1">
                <a:solidFill>
                  <a:schemeClr val="dk1"/>
                </a:solidFill>
                <a:latin typeface="Arial"/>
                <a:ea typeface="Arial"/>
                <a:cs typeface="Arial"/>
                <a:sym typeface="Arial"/>
              </a:rPr>
              <a:t>Проводит культорганизатор – Рублёва  Нина Никандровна</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4" name="Shape 594"/>
        <p:cNvGrpSpPr/>
        <p:nvPr/>
      </p:nvGrpSpPr>
      <p:grpSpPr>
        <a:xfrm>
          <a:off y="0" x="0"/>
          <a:ext cy="0" cx="0"/>
          <a:chOff y="0" x="0"/>
          <a:chExt cy="0" cx="0"/>
        </a:xfrm>
      </p:grpSpPr>
      <p:pic>
        <p:nvPicPr>
          <p:cNvPr id="595" name="Shape 595"/>
          <p:cNvPicPr preferRelativeResize="0"/>
          <p:nvPr/>
        </p:nvPicPr>
        <p:blipFill>
          <a:blip r:embed="rId3"/>
          <a:stretch>
            <a:fillRect/>
          </a:stretch>
        </p:blipFill>
        <p:spPr>
          <a:xfrm>
            <a:off y="228600" x="228600"/>
            <a:ext cy="3886200" cx="4571999"/>
          </a:xfrm>
          <a:prstGeom prst="rect">
            <a:avLst/>
          </a:prstGeom>
        </p:spPr>
      </p:pic>
      <p:sp>
        <p:nvSpPr>
          <p:cNvPr id="596" name="Shape 596"/>
          <p:cNvSpPr txBox="1"/>
          <p:nvPr>
            <p:ph type="title"/>
          </p:nvPr>
        </p:nvSpPr>
        <p:spPr>
          <a:xfrm>
            <a:off y="277812" x="457200"/>
            <a:ext cy="1143000" cx="4114800"/>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3600" lang="en-US" i="0">
                <a:solidFill>
                  <a:schemeClr val="dk2"/>
                </a:solidFill>
                <a:latin typeface="Calibri"/>
                <a:ea typeface="Calibri"/>
                <a:cs typeface="Calibri"/>
                <a:sym typeface="Calibri"/>
              </a:rPr>
              <a:t>Терапия </a:t>
            </a:r>
            <a:br>
              <a:rPr strike="noStrike" u="none" b="0" cap="none" baseline="0" sz="3600" lang="en-US" i="0">
                <a:solidFill>
                  <a:schemeClr val="dk2"/>
                </a:solidFill>
                <a:latin typeface="Calibri"/>
                <a:ea typeface="Calibri"/>
                <a:cs typeface="Calibri"/>
                <a:sym typeface="Calibri"/>
              </a:rPr>
            </a:br>
            <a:r>
              <a:rPr strike="noStrike" u="none" b="0" cap="none" baseline="0" sz="3600" lang="en-US" i="0">
                <a:solidFill>
                  <a:schemeClr val="dk2"/>
                </a:solidFill>
                <a:latin typeface="Calibri"/>
                <a:ea typeface="Calibri"/>
                <a:cs typeface="Calibri"/>
                <a:sym typeface="Calibri"/>
              </a:rPr>
              <a:t>танца</a:t>
            </a:r>
          </a:p>
        </p:txBody>
      </p:sp>
      <p:pic>
        <p:nvPicPr>
          <p:cNvPr id="597" name="Shape 597"/>
          <p:cNvPicPr preferRelativeResize="0"/>
          <p:nvPr/>
        </p:nvPicPr>
        <p:blipFill>
          <a:blip r:embed="rId4"/>
          <a:stretch>
            <a:fillRect/>
          </a:stretch>
        </p:blipFill>
        <p:spPr>
          <a:xfrm rot="6659999">
            <a:off y="3157537" x="369887"/>
            <a:ext cy="3011486" cx="3500437"/>
          </a:xfrm>
          <a:prstGeom prst="rect">
            <a:avLst/>
          </a:prstGeom>
        </p:spPr>
      </p:pic>
      <p:sp>
        <p:nvSpPr>
          <p:cNvPr id="598" name="Shape 598"/>
          <p:cNvSpPr txBox="1"/>
          <p:nvPr>
            <p:ph idx="1" type="body"/>
          </p:nvPr>
        </p:nvSpPr>
        <p:spPr>
          <a:xfrm>
            <a:off y="381000" x="4648200"/>
            <a:ext cy="5749925" cx="4038599"/>
          </a:xfrm>
          <a:prstGeom prst="rect">
            <a:avLst/>
          </a:prstGeom>
          <a:noFill/>
          <a:ln>
            <a:noFill/>
          </a:ln>
        </p:spPr>
        <p:txBody>
          <a:bodyPr bIns="45700" rIns="91425" lIns="91425" tIns="45700" anchor="t" anchorCtr="0">
            <a:noAutofit/>
          </a:bodyPr>
          <a:lstStyle/>
          <a:p>
            <a:pPr algn="l" rtl="0" lvl="0" marR="0" indent="0" marL="0">
              <a:lnSpc>
                <a:spcPct val="90000"/>
              </a:lnSpc>
              <a:spcBef>
                <a:spcPts val="320"/>
              </a:spcBef>
              <a:spcAft>
                <a:spcPts val="0"/>
              </a:spcAft>
              <a:buClr>
                <a:srgbClr val="0BD0D9"/>
              </a:buClr>
              <a:buSzPct val="93749"/>
              <a:buFont typeface="Arial"/>
              <a:buChar char="•"/>
            </a:pPr>
            <a:r>
              <a:rPr strike="noStrike" u="none" b="0" cap="none" baseline="0" sz="1600" lang="en-US" i="0">
                <a:solidFill>
                  <a:schemeClr val="dk1"/>
                </a:solidFill>
                <a:latin typeface="Arial"/>
                <a:ea typeface="Arial"/>
                <a:cs typeface="Arial"/>
                <a:sym typeface="Arial"/>
              </a:rPr>
              <a:t>Пожилые люди используют терапию танцем для усиления энергии, развития отношений и поддержания здоровья тела.</a:t>
            </a:r>
          </a:p>
          <a:p>
            <a:pPr algn="l" rtl="0" lvl="0" marR="0" indent="0" marL="0">
              <a:lnSpc>
                <a:spcPct val="90000"/>
              </a:lnSpc>
              <a:spcBef>
                <a:spcPts val="320"/>
              </a:spcBef>
              <a:spcAft>
                <a:spcPts val="0"/>
              </a:spcAft>
              <a:buClr>
                <a:srgbClr val="0BD0D9"/>
              </a:buClr>
              <a:buSzPct val="93749"/>
              <a:buFont typeface="Arial"/>
              <a:buChar char="•"/>
            </a:pPr>
            <a:r>
              <a:rPr strike="noStrike" u="none" b="0" cap="none" baseline="0" sz="1600" lang="en-US" i="0">
                <a:solidFill>
                  <a:schemeClr val="dk1"/>
                </a:solidFill>
                <a:latin typeface="Arial"/>
                <a:ea typeface="Arial"/>
                <a:cs typeface="Arial"/>
                <a:sym typeface="Arial"/>
              </a:rPr>
              <a:t>Терапия танцем применяется в Центре  для достижения следующих целей:</a:t>
            </a:r>
          </a:p>
          <a:p>
            <a:pPr algn="l" rtl="0" lvl="0" marR="0" indent="0" marL="0">
              <a:lnSpc>
                <a:spcPct val="90000"/>
              </a:lnSpc>
              <a:spcBef>
                <a:spcPts val="320"/>
              </a:spcBef>
              <a:spcAft>
                <a:spcPts val="0"/>
              </a:spcAft>
              <a:buClr>
                <a:srgbClr val="0BD0D9"/>
              </a:buClr>
              <a:buSzPct val="93749"/>
              <a:buFont typeface="Arial"/>
              <a:buChar char="•"/>
            </a:pPr>
            <a:r>
              <a:rPr strike="noStrike" u="none" b="0" cap="none" baseline="0" sz="1600" lang="en-US" i="0">
                <a:solidFill>
                  <a:schemeClr val="dk1"/>
                </a:solidFill>
                <a:latin typeface="Arial"/>
                <a:ea typeface="Arial"/>
                <a:cs typeface="Arial"/>
                <a:sym typeface="Arial"/>
              </a:rPr>
              <a:t>- снижения депрессии;</a:t>
            </a:r>
          </a:p>
          <a:p>
            <a:pPr algn="l" rtl="0" lvl="0" marR="0" indent="0" marL="0">
              <a:lnSpc>
                <a:spcPct val="90000"/>
              </a:lnSpc>
              <a:spcBef>
                <a:spcPts val="320"/>
              </a:spcBef>
              <a:spcAft>
                <a:spcPts val="0"/>
              </a:spcAft>
              <a:buClr>
                <a:srgbClr val="0BD0D9"/>
              </a:buClr>
              <a:buSzPct val="93749"/>
              <a:buFont typeface="Arial"/>
              <a:buChar char="•"/>
            </a:pPr>
            <a:r>
              <a:rPr strike="noStrike" u="none" b="0" cap="none" baseline="0" sz="1600" lang="en-US" i="0">
                <a:solidFill>
                  <a:schemeClr val="dk1"/>
                </a:solidFill>
                <a:latin typeface="Arial"/>
                <a:ea typeface="Arial"/>
                <a:cs typeface="Arial"/>
                <a:sym typeface="Arial"/>
              </a:rPr>
              <a:t>- уменьшения страха и тревоги;</a:t>
            </a:r>
          </a:p>
          <a:p>
            <a:pPr algn="l" rtl="0" lvl="0" marR="0" indent="0" marL="0">
              <a:lnSpc>
                <a:spcPct val="90000"/>
              </a:lnSpc>
              <a:spcBef>
                <a:spcPts val="320"/>
              </a:spcBef>
              <a:spcAft>
                <a:spcPts val="0"/>
              </a:spcAft>
              <a:buClr>
                <a:srgbClr val="0BD0D9"/>
              </a:buClr>
              <a:buSzPct val="93749"/>
              <a:buFont typeface="Arial"/>
              <a:buChar char="•"/>
            </a:pPr>
            <a:r>
              <a:rPr strike="noStrike" u="none" b="0" cap="none" baseline="0" sz="1600" lang="en-US" i="0">
                <a:solidFill>
                  <a:schemeClr val="dk1"/>
                </a:solidFill>
                <a:latin typeface="Arial"/>
                <a:ea typeface="Arial"/>
                <a:cs typeface="Arial"/>
                <a:sym typeface="Arial"/>
              </a:rPr>
              <a:t>- уменьшение чувства одиночества;</a:t>
            </a:r>
          </a:p>
          <a:p>
            <a:pPr algn="l" rtl="0" lvl="0" marR="0" indent="0" marL="0">
              <a:lnSpc>
                <a:spcPct val="90000"/>
              </a:lnSpc>
              <a:spcBef>
                <a:spcPts val="320"/>
              </a:spcBef>
              <a:spcAft>
                <a:spcPts val="0"/>
              </a:spcAft>
              <a:buClr>
                <a:srgbClr val="0BD0D9"/>
              </a:buClr>
              <a:buSzPct val="93749"/>
              <a:buFont typeface="Arial"/>
              <a:buChar char="•"/>
            </a:pPr>
            <a:r>
              <a:rPr strike="noStrike" u="none" b="0" cap="none" baseline="0" sz="1600" lang="en-US" i="0">
                <a:solidFill>
                  <a:schemeClr val="dk1"/>
                </a:solidFill>
                <a:latin typeface="Arial"/>
                <a:ea typeface="Arial"/>
                <a:cs typeface="Arial"/>
                <a:sym typeface="Arial"/>
              </a:rPr>
              <a:t>- снижения напряжения;</a:t>
            </a:r>
          </a:p>
          <a:p>
            <a:pPr algn="l" rtl="0" lvl="0" marR="0" indent="0" marL="0">
              <a:lnSpc>
                <a:spcPct val="90000"/>
              </a:lnSpc>
              <a:spcBef>
                <a:spcPts val="320"/>
              </a:spcBef>
              <a:spcAft>
                <a:spcPts val="0"/>
              </a:spcAft>
              <a:buClr>
                <a:srgbClr val="0BD0D9"/>
              </a:buClr>
              <a:buSzPct val="93749"/>
              <a:buFont typeface="Arial"/>
              <a:buChar char="•"/>
            </a:pPr>
            <a:r>
              <a:rPr strike="noStrike" u="none" b="0" cap="none" baseline="0" sz="1600" lang="en-US" i="0">
                <a:solidFill>
                  <a:schemeClr val="dk1"/>
                </a:solidFill>
                <a:latin typeface="Arial"/>
                <a:ea typeface="Arial"/>
                <a:cs typeface="Arial"/>
                <a:sym typeface="Arial"/>
              </a:rPr>
              <a:t>- улучшения функций кровеносной и дыхательной систем;</a:t>
            </a:r>
          </a:p>
          <a:p>
            <a:pPr algn="l" rtl="0" lvl="0" marR="0" indent="0" marL="0">
              <a:lnSpc>
                <a:spcPct val="90000"/>
              </a:lnSpc>
              <a:spcBef>
                <a:spcPts val="320"/>
              </a:spcBef>
              <a:spcAft>
                <a:spcPts val="0"/>
              </a:spcAft>
              <a:buClr>
                <a:srgbClr val="0BD0D9"/>
              </a:buClr>
              <a:buSzPct val="93749"/>
              <a:buFont typeface="Arial"/>
              <a:buChar char="•"/>
            </a:pPr>
            <a:r>
              <a:rPr strike="noStrike" u="none" b="0" cap="none" baseline="0" sz="1600" lang="en-US" i="0">
                <a:solidFill>
                  <a:schemeClr val="dk1"/>
                </a:solidFill>
                <a:latin typeface="Arial"/>
                <a:ea typeface="Arial"/>
                <a:cs typeface="Arial"/>
                <a:sym typeface="Arial"/>
              </a:rPr>
              <a:t>- выражения гнева;</a:t>
            </a:r>
          </a:p>
          <a:p>
            <a:pPr algn="l" rtl="0" lvl="0" marR="0" indent="0" marL="0">
              <a:lnSpc>
                <a:spcPct val="90000"/>
              </a:lnSpc>
              <a:spcBef>
                <a:spcPts val="320"/>
              </a:spcBef>
              <a:spcAft>
                <a:spcPts val="0"/>
              </a:spcAft>
              <a:buClr>
                <a:srgbClr val="0BD0D9"/>
              </a:buClr>
              <a:buSzPct val="93749"/>
              <a:buFont typeface="Arial"/>
              <a:buChar char="•"/>
            </a:pPr>
            <a:r>
              <a:rPr strike="noStrike" u="none" b="0" cap="none" baseline="0" sz="1600" lang="en-US" i="0">
                <a:solidFill>
                  <a:schemeClr val="dk1"/>
                </a:solidFill>
                <a:latin typeface="Arial"/>
                <a:ea typeface="Arial"/>
                <a:cs typeface="Arial"/>
                <a:sym typeface="Arial"/>
              </a:rPr>
              <a:t>- выработки навыков общения;</a:t>
            </a:r>
          </a:p>
          <a:p>
            <a:pPr algn="l" rtl="0" lvl="0" marR="0" indent="0" marL="0">
              <a:lnSpc>
                <a:spcPct val="90000"/>
              </a:lnSpc>
              <a:spcBef>
                <a:spcPts val="320"/>
              </a:spcBef>
              <a:spcAft>
                <a:spcPts val="0"/>
              </a:spcAft>
              <a:buClr>
                <a:srgbClr val="0BD0D9"/>
              </a:buClr>
              <a:buSzPct val="93749"/>
              <a:buFont typeface="Arial"/>
              <a:buChar char="•"/>
            </a:pPr>
            <a:r>
              <a:rPr strike="noStrike" u="none" b="0" cap="none" baseline="0" sz="1600" lang="en-US" i="0">
                <a:solidFill>
                  <a:schemeClr val="dk1"/>
                </a:solidFill>
                <a:latin typeface="Arial"/>
                <a:ea typeface="Arial"/>
                <a:cs typeface="Arial"/>
                <a:sym typeface="Arial"/>
              </a:rPr>
              <a:t>- достижения хорошего самочувствия;</a:t>
            </a:r>
          </a:p>
          <a:p>
            <a:pPr algn="l" rtl="0" lvl="0" marR="0" indent="0" marL="0">
              <a:lnSpc>
                <a:spcPct val="90000"/>
              </a:lnSpc>
              <a:spcBef>
                <a:spcPts val="320"/>
              </a:spcBef>
              <a:spcAft>
                <a:spcPts val="0"/>
              </a:spcAft>
              <a:buClr>
                <a:srgbClr val="0BD0D9"/>
              </a:buClr>
              <a:buSzPct val="93749"/>
              <a:buFont typeface="Arial"/>
              <a:buChar char="•"/>
            </a:pPr>
            <a:r>
              <a:rPr strike="noStrike" u="none" b="0" cap="none" baseline="0" sz="1600" lang="en-US" i="0">
                <a:solidFill>
                  <a:schemeClr val="dk1"/>
                </a:solidFill>
                <a:latin typeface="Arial"/>
                <a:ea typeface="Arial"/>
                <a:cs typeface="Arial"/>
                <a:sym typeface="Arial"/>
              </a:rPr>
              <a:t>- улучшения способности ясно выражать свои мысли;</a:t>
            </a:r>
          </a:p>
          <a:p>
            <a:pPr algn="l" rtl="0" lvl="0" marR="0" indent="0" marL="0">
              <a:lnSpc>
                <a:spcPct val="90000"/>
              </a:lnSpc>
              <a:spcBef>
                <a:spcPts val="320"/>
              </a:spcBef>
              <a:spcAft>
                <a:spcPts val="0"/>
              </a:spcAft>
              <a:buClr>
                <a:srgbClr val="0BD0D9"/>
              </a:buClr>
              <a:buSzPct val="93749"/>
              <a:buFont typeface="Arial"/>
              <a:buChar char="•"/>
            </a:pPr>
            <a:r>
              <a:rPr strike="noStrike" u="none" b="0" cap="none" baseline="0" sz="1600" lang="en-US" i="0">
                <a:solidFill>
                  <a:schemeClr val="dk1"/>
                </a:solidFill>
                <a:latin typeface="Arial"/>
                <a:ea typeface="Arial"/>
                <a:cs typeface="Arial"/>
                <a:sym typeface="Arial"/>
              </a:rPr>
              <a:t>- ускорения исцеления;</a:t>
            </a:r>
          </a:p>
          <a:p>
            <a:pPr algn="l" rtl="0" lvl="0" marR="0" indent="0" marL="0">
              <a:lnSpc>
                <a:spcPct val="90000"/>
              </a:lnSpc>
              <a:spcBef>
                <a:spcPts val="320"/>
              </a:spcBef>
              <a:spcAft>
                <a:spcPts val="0"/>
              </a:spcAft>
              <a:buClr>
                <a:srgbClr val="0BD0D9"/>
              </a:buClr>
              <a:buSzPct val="93749"/>
              <a:buFont typeface="Arial"/>
              <a:buChar char="•"/>
            </a:pPr>
            <a:r>
              <a:rPr strike="noStrike" u="none" b="0" cap="none" baseline="0" sz="1600" lang="en-US" i="0">
                <a:solidFill>
                  <a:schemeClr val="dk1"/>
                </a:solidFill>
                <a:latin typeface="Arial"/>
                <a:ea typeface="Arial"/>
                <a:cs typeface="Arial"/>
                <a:sym typeface="Arial"/>
              </a:rPr>
              <a:t>- снижения хронических болезней;</a:t>
            </a:r>
          </a:p>
          <a:p>
            <a:pPr algn="l" rtl="0" lvl="0" marR="0" indent="0" marL="0">
              <a:lnSpc>
                <a:spcPct val="90000"/>
              </a:lnSpc>
              <a:spcBef>
                <a:spcPts val="320"/>
              </a:spcBef>
              <a:spcAft>
                <a:spcPts val="0"/>
              </a:spcAft>
              <a:buClr>
                <a:srgbClr val="0BD0D9"/>
              </a:buClr>
              <a:buSzPct val="93749"/>
              <a:buFont typeface="Arial"/>
              <a:buChar char="•"/>
            </a:pPr>
            <a:r>
              <a:rPr strike="noStrike" u="none" b="0" cap="none" baseline="0" sz="1600" lang="en-US" i="0">
                <a:solidFill>
                  <a:schemeClr val="dk1"/>
                </a:solidFill>
                <a:latin typeface="Arial"/>
                <a:ea typeface="Arial"/>
                <a:cs typeface="Arial"/>
                <a:sym typeface="Arial"/>
              </a:rPr>
              <a:t>- усиления чувство собственного достоинства. </a:t>
            </a:r>
          </a:p>
        </p:txBody>
      </p:sp>
      <p:sp>
        <p:nvSpPr>
          <p:cNvPr id="599" name="Shape 599"/>
          <p:cNvSpPr txBox="1"/>
          <p:nvPr/>
        </p:nvSpPr>
        <p:spPr>
          <a:xfrm>
            <a:off y="6248400" x="228600"/>
            <a:ext cy="1062037" cx="40385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1" cap="none" baseline="0" sz="1800" lang="en-US" i="1">
                <a:solidFill>
                  <a:schemeClr val="dk1"/>
                </a:solidFill>
                <a:latin typeface="Arial"/>
                <a:ea typeface="Arial"/>
                <a:cs typeface="Arial"/>
                <a:sym typeface="Arial"/>
              </a:rPr>
              <a:t>Проводит культорганизатор – Рублёва  Нина Никандровна</a:t>
            </a:r>
          </a:p>
          <a:p>
            <a:r>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7" name="Shape 347"/>
        <p:cNvGrpSpPr/>
        <p:nvPr/>
      </p:nvGrpSpPr>
      <p:grpSpPr>
        <a:xfrm>
          <a:off y="0" x="0"/>
          <a:ext cy="0" cx="0"/>
          <a:chOff y="0" x="0"/>
          <a:chExt cy="0" cx="0"/>
        </a:xfrm>
      </p:grpSpPr>
      <p:sp>
        <p:nvSpPr>
          <p:cNvPr id="348" name="Shape 348"/>
          <p:cNvSpPr txBox="1"/>
          <p:nvPr>
            <p:ph type="title"/>
          </p:nvPr>
        </p:nvSpPr>
        <p:spPr>
          <a:xfrm>
            <a:off y="1752600" x="381000"/>
            <a:ext cy="396874" cx="7239000"/>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500" lang="en-US" i="0">
                <a:solidFill>
                  <a:schemeClr val="dk2"/>
                </a:solidFill>
                <a:latin typeface="Calibri"/>
                <a:ea typeface="Calibri"/>
                <a:cs typeface="Calibri"/>
                <a:sym typeface="Calibri"/>
              </a:rPr>
              <a:t>Структура Центра</a:t>
            </a:r>
          </a:p>
        </p:txBody>
      </p:sp>
      <p:pic>
        <p:nvPicPr>
          <p:cNvPr id="349" name="Shape 349"/>
          <p:cNvPicPr preferRelativeResize="0"/>
          <p:nvPr/>
        </p:nvPicPr>
        <p:blipFill>
          <a:blip r:embed="rId3"/>
          <a:stretch>
            <a:fillRect/>
          </a:stretch>
        </p:blipFill>
        <p:spPr>
          <a:xfrm>
            <a:off y="2138361" x="954087"/>
            <a:ext cy="3981449" cx="7235825"/>
          </a:xfrm>
          <a:prstGeom prst="rect">
            <a:avLst/>
          </a:prstGeom>
        </p:spPr>
      </p:pic>
      <p:sp>
        <p:nvSpPr>
          <p:cNvPr id="350" name="Shape 350"/>
          <p:cNvSpPr txBox="1"/>
          <p:nvPr/>
        </p:nvSpPr>
        <p:spPr>
          <a:xfrm>
            <a:off y="5867400" x="914400"/>
            <a:ext cy="830261" cx="66294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В структуру Центра входят 4 отделения, </a:t>
            </a:r>
          </a:p>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штатная численность – 66,25 шт.гд., фактическая  численность – 54 человека  </a:t>
            </a:r>
          </a:p>
        </p:txBody>
      </p:sp>
      <p:sp>
        <p:nvSpPr>
          <p:cNvPr id="351" name="Shape 351"/>
          <p:cNvSpPr txBox="1"/>
          <p:nvPr/>
        </p:nvSpPr>
        <p:spPr>
          <a:xfrm>
            <a:off y="0" x="304800"/>
            <a:ext cy="1754187" cx="8305799"/>
          </a:xfrm>
          <a:prstGeom prst="rect">
            <a:avLst/>
          </a:prstGeom>
          <a:noFill/>
          <a:ln>
            <a:noFill/>
          </a:ln>
        </p:spPr>
        <p:txBody>
          <a:bodyPr bIns="45700" rIns="91425" lIns="91425" tIns="45700" anchor="t" anchorCtr="0">
            <a:noAutofit/>
          </a:bodyPr>
          <a:lstStyle/>
          <a:p>
            <a:pPr algn="ctr" rtl="0" lvl="0" marR="0" indent="0" marL="0">
              <a:buClr>
                <a:schemeClr val="dk1"/>
              </a:buClr>
              <a:buSzPct val="25000"/>
              <a:buFont typeface="Arial"/>
              <a:buNone/>
            </a:pPr>
            <a:r>
              <a:rPr strike="noStrike" u="none" b="0" cap="none" baseline="0" sz="1800" lang="en-US" i="0">
                <a:solidFill>
                  <a:schemeClr val="dk1"/>
                </a:solidFill>
                <a:latin typeface="Arial"/>
                <a:ea typeface="Arial"/>
                <a:cs typeface="Arial"/>
                <a:sym typeface="Arial"/>
              </a:rPr>
              <a:t>1 апреля 2012 года исполнилось 18 лет </a:t>
            </a:r>
          </a:p>
          <a:p>
            <a:pPr algn="ctr" rtl="0" lvl="0" marR="0" indent="0" marL="0">
              <a:buClr>
                <a:schemeClr val="dk1"/>
              </a:buClr>
              <a:buSzPct val="25000"/>
              <a:buFont typeface="Arial"/>
              <a:buNone/>
            </a:pPr>
            <a:r>
              <a:rPr strike="noStrike" u="none" b="0" cap="none" baseline="0" sz="1800" lang="en-US" i="0">
                <a:solidFill>
                  <a:schemeClr val="dk1"/>
                </a:solidFill>
                <a:latin typeface="Arial"/>
                <a:ea typeface="Arial"/>
                <a:cs typeface="Arial"/>
                <a:sym typeface="Arial"/>
              </a:rPr>
              <a:t>социальной службе в ГО Рефтинский </a:t>
            </a:r>
          </a:p>
          <a:p>
            <a:r>
              <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3" name="Shape 603"/>
        <p:cNvGrpSpPr/>
        <p:nvPr/>
      </p:nvGrpSpPr>
      <p:grpSpPr>
        <a:xfrm>
          <a:off y="0" x="0"/>
          <a:ext cy="0" cx="0"/>
          <a:chOff y="0" x="0"/>
          <a:chExt cy="0" cx="0"/>
        </a:xfrm>
      </p:grpSpPr>
      <p:pic>
        <p:nvPicPr>
          <p:cNvPr id="604" name="Shape 604"/>
          <p:cNvPicPr preferRelativeResize="0"/>
          <p:nvPr/>
        </p:nvPicPr>
        <p:blipFill>
          <a:blip r:embed="rId3"/>
          <a:stretch>
            <a:fillRect/>
          </a:stretch>
        </p:blipFill>
        <p:spPr>
          <a:xfrm>
            <a:off y="304800" x="304800"/>
            <a:ext cy="2971800" cx="4114800"/>
          </a:xfrm>
          <a:prstGeom prst="rect">
            <a:avLst/>
          </a:prstGeom>
        </p:spPr>
      </p:pic>
      <p:sp>
        <p:nvSpPr>
          <p:cNvPr id="605" name="Shape 605"/>
          <p:cNvSpPr txBox="1"/>
          <p:nvPr>
            <p:ph type="title"/>
          </p:nvPr>
        </p:nvSpPr>
        <p:spPr>
          <a:xfrm>
            <a:off y="277812" x="457200"/>
            <a:ext cy="1322386" cx="8458200"/>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2500" lang="en-US" i="0">
                <a:solidFill>
                  <a:schemeClr val="dk2"/>
                </a:solidFill>
                <a:latin typeface="Calibri"/>
                <a:ea typeface="Calibri"/>
                <a:cs typeface="Calibri"/>
                <a:sym typeface="Calibri"/>
              </a:rPr>
              <a:t>                                              Отделение </a:t>
            </a:r>
            <a:br>
              <a:rPr strike="noStrike" u="none" b="0" cap="none" baseline="0" sz="2500" lang="en-US" i="0">
                <a:solidFill>
                  <a:schemeClr val="dk2"/>
                </a:solidFill>
                <a:latin typeface="Calibri"/>
                <a:ea typeface="Calibri"/>
                <a:cs typeface="Calibri"/>
                <a:sym typeface="Calibri"/>
              </a:rPr>
            </a:br>
            <a:r>
              <a:rPr strike="noStrike" u="none" b="0" cap="none" baseline="0" sz="2500" lang="en-US" i="0">
                <a:solidFill>
                  <a:schemeClr val="dk2"/>
                </a:solidFill>
                <a:latin typeface="Calibri"/>
                <a:ea typeface="Calibri"/>
                <a:cs typeface="Calibri"/>
                <a:sym typeface="Calibri"/>
              </a:rPr>
              <a:t>                                              временного</a:t>
            </a:r>
            <a:br>
              <a:rPr strike="noStrike" u="none" b="0" cap="none" baseline="0" sz="2500" lang="en-US" i="0">
                <a:solidFill>
                  <a:schemeClr val="dk2"/>
                </a:solidFill>
                <a:latin typeface="Calibri"/>
                <a:ea typeface="Calibri"/>
                <a:cs typeface="Calibri"/>
                <a:sym typeface="Calibri"/>
              </a:rPr>
            </a:br>
            <a:r>
              <a:rPr strike="noStrike" u="none" b="0" cap="none" baseline="0" sz="2500" lang="en-US" i="0">
                <a:solidFill>
                  <a:schemeClr val="dk2"/>
                </a:solidFill>
                <a:latin typeface="Calibri"/>
                <a:ea typeface="Calibri"/>
                <a:cs typeface="Calibri"/>
                <a:sym typeface="Calibri"/>
              </a:rPr>
              <a:t>                                              проживания</a:t>
            </a:r>
            <a:br>
              <a:rPr strike="noStrike" u="none" b="0" cap="none" baseline="0" sz="2500" lang="en-US" i="0">
                <a:solidFill>
                  <a:schemeClr val="dk2"/>
                </a:solidFill>
                <a:latin typeface="Calibri"/>
                <a:ea typeface="Calibri"/>
                <a:cs typeface="Calibri"/>
                <a:sym typeface="Calibri"/>
              </a:rPr>
            </a:br>
            <a:r>
              <a:rPr strike="noStrike" u="none" b="0" cap="none" baseline="0" sz="2500" lang="en-US" i="0">
                <a:solidFill>
                  <a:schemeClr val="dk2"/>
                </a:solidFill>
                <a:latin typeface="Calibri"/>
                <a:ea typeface="Calibri"/>
                <a:cs typeface="Calibri"/>
                <a:sym typeface="Calibri"/>
              </a:rPr>
              <a:t>                                               (тел.8(34365)3-83-37)</a:t>
            </a:r>
          </a:p>
        </p:txBody>
      </p:sp>
      <p:pic>
        <p:nvPicPr>
          <p:cNvPr id="606" name="Shape 606"/>
          <p:cNvPicPr preferRelativeResize="0"/>
          <p:nvPr/>
        </p:nvPicPr>
        <p:blipFill>
          <a:blip r:embed="rId4"/>
          <a:stretch>
            <a:fillRect/>
          </a:stretch>
        </p:blipFill>
        <p:spPr>
          <a:xfrm>
            <a:off y="3581400" x="304800"/>
            <a:ext cy="3086100" cx="4114800"/>
          </a:xfrm>
          <a:prstGeom prst="rect">
            <a:avLst/>
          </a:prstGeom>
        </p:spPr>
      </p:pic>
      <p:sp>
        <p:nvSpPr>
          <p:cNvPr id="607" name="Shape 607"/>
          <p:cNvSpPr txBox="1"/>
          <p:nvPr>
            <p:ph idx="1" type="body"/>
          </p:nvPr>
        </p:nvSpPr>
        <p:spPr>
          <a:xfrm>
            <a:off y="1600200" x="4648200"/>
            <a:ext cy="4876799" cx="4038599"/>
          </a:xfrm>
          <a:prstGeom prst="rect">
            <a:avLst/>
          </a:prstGeom>
          <a:noFill/>
          <a:ln>
            <a:noFill/>
          </a:ln>
        </p:spPr>
        <p:txBody>
          <a:bodyPr bIns="45700" rIns="91425" lIns="91425" tIns="45700" anchor="t" anchorCtr="0">
            <a:noAutofit/>
          </a:bodyPr>
          <a:lstStyle/>
          <a:p>
            <a:pPr algn="l" rtl="0" lvl="0" marR="0" indent="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Расположено в одноэтажном отдельно стоящем здании в лесном массиве в 100 метрах от основного здания. </a:t>
            </a:r>
          </a:p>
          <a:p>
            <a:pPr algn="l" rtl="0" lvl="0" marR="0" indent="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На расстоянии 800 метров находится водоём.( 3 минуты пешком)</a:t>
            </a:r>
          </a:p>
          <a:p>
            <a:pPr algn="l" rtl="0" lvl="0" marR="0" indent="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Автобусная остановка «Больница»</a:t>
            </a:r>
          </a:p>
          <a:p>
            <a:pPr algn="l" rtl="0" lvl="0" marR="0" indent="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Год постройки – 1966</a:t>
            </a:r>
          </a:p>
          <a:p>
            <a:pPr algn="l" rtl="0" lvl="0" marR="0" indent="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Капитальный ремонт – 1998 год</a:t>
            </a:r>
          </a:p>
          <a:p>
            <a:pPr algn="l" rtl="0" lvl="0" marR="0" indent="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Площадь отделения – 552,7 кв.м.</a:t>
            </a:r>
          </a:p>
          <a:p>
            <a:pPr algn="l" rtl="0" lvl="0" marR="0" indent="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Свободный доступ для инвалидов, в том числе колясочников.</a:t>
            </a:r>
          </a:p>
          <a:p>
            <a:pPr algn="l" rtl="0" lvl="0" marR="0" indent="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Здание обнесено забором.</a:t>
            </a:r>
          </a:p>
          <a:p>
            <a:pPr algn="l" rtl="0" lvl="0" marR="0" indent="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Посажены плодовые деревья и кустарники, разбит цветник</a:t>
            </a:r>
            <a:r>
              <a:rPr strike="noStrike" u="none" b="0" cap="none" baseline="0" sz="1600" lang="en-US" i="0">
                <a:solidFill>
                  <a:schemeClr val="dk1"/>
                </a:solidFill>
                <a:latin typeface="Arial"/>
                <a:ea typeface="Arial"/>
                <a:cs typeface="Arial"/>
                <a:sym typeface="Arial"/>
              </a:rPr>
              <a:t>.</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1" name="Shape 611"/>
        <p:cNvGrpSpPr/>
        <p:nvPr/>
      </p:nvGrpSpPr>
      <p:grpSpPr>
        <a:xfrm>
          <a:off y="0" x="0"/>
          <a:ext cy="0" cx="0"/>
          <a:chOff y="0" x="0"/>
          <a:chExt cy="0" cx="0"/>
        </a:xfrm>
      </p:grpSpPr>
      <p:pic>
        <p:nvPicPr>
          <p:cNvPr id="612" name="Shape 612"/>
          <p:cNvPicPr preferRelativeResize="0"/>
          <p:nvPr/>
        </p:nvPicPr>
        <p:blipFill>
          <a:blip r:embed="rId3"/>
          <a:stretch>
            <a:fillRect/>
          </a:stretch>
        </p:blipFill>
        <p:spPr>
          <a:xfrm rot="4919999">
            <a:off y="538161" x="-101600"/>
            <a:ext cy="3309937" cx="4024311"/>
          </a:xfrm>
          <a:prstGeom prst="rect">
            <a:avLst/>
          </a:prstGeom>
        </p:spPr>
      </p:pic>
      <p:sp>
        <p:nvSpPr>
          <p:cNvPr id="613" name="Shape 613"/>
          <p:cNvSpPr txBox="1"/>
          <p:nvPr>
            <p:ph type="title"/>
          </p:nvPr>
        </p:nvSpPr>
        <p:spPr>
          <a:xfrm>
            <a:off y="277812" x="457200"/>
            <a:ext cy="484187" cx="8229600"/>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2800" lang="en-US" i="0">
                <a:solidFill>
                  <a:schemeClr val="dk2"/>
                </a:solidFill>
                <a:latin typeface="Calibri"/>
                <a:ea typeface="Calibri"/>
                <a:cs typeface="Calibri"/>
                <a:sym typeface="Calibri"/>
              </a:rPr>
              <a:t>Услуги отделения временного проживания</a:t>
            </a:r>
          </a:p>
        </p:txBody>
      </p:sp>
      <p:pic>
        <p:nvPicPr>
          <p:cNvPr id="614" name="Shape 614"/>
          <p:cNvPicPr preferRelativeResize="0"/>
          <p:nvPr/>
        </p:nvPicPr>
        <p:blipFill>
          <a:blip r:embed="rId4"/>
          <a:stretch>
            <a:fillRect/>
          </a:stretch>
        </p:blipFill>
        <p:spPr>
          <a:xfrm>
            <a:off y="3581400" x="0"/>
            <a:ext cy="3276600" cx="4379911"/>
          </a:xfrm>
          <a:prstGeom prst="rect">
            <a:avLst/>
          </a:prstGeom>
        </p:spPr>
      </p:pic>
      <p:sp>
        <p:nvSpPr>
          <p:cNvPr id="615" name="Shape 615"/>
          <p:cNvSpPr txBox="1"/>
          <p:nvPr>
            <p:ph idx="1" type="body"/>
          </p:nvPr>
        </p:nvSpPr>
        <p:spPr>
          <a:xfrm>
            <a:off y="762000" x="4267200"/>
            <a:ext cy="5714999" cx="4648199"/>
          </a:xfrm>
          <a:prstGeom prst="rect">
            <a:avLst/>
          </a:prstGeom>
          <a:noFill/>
          <a:ln>
            <a:noFill/>
          </a:ln>
        </p:spPr>
        <p:txBody>
          <a:bodyPr bIns="45700" rIns="91425" lIns="91425" tIns="45700" anchor="t" anchorCtr="0">
            <a:noAutofit/>
          </a:bodyPr>
          <a:lstStyle/>
          <a:p>
            <a:pPr algn="l" rtl="0" lvl="0" marR="0" indent="0" marL="0">
              <a:lnSpc>
                <a:spcPct val="90000"/>
              </a:lnSpc>
              <a:spcBef>
                <a:spcPts val="360"/>
              </a:spcBef>
              <a:spcAft>
                <a:spcPts val="0"/>
              </a:spcAft>
              <a:buClr>
                <a:srgbClr val="0BD0D9"/>
              </a:buClr>
              <a:buSzPct val="25000"/>
              <a:buFont typeface="Arial"/>
              <a:buNone/>
            </a:pPr>
            <a:r>
              <a:rPr strike="noStrike" u="none" b="1" cap="none" baseline="0" sz="1600" lang="en-US" i="1">
                <a:solidFill>
                  <a:schemeClr val="dk1"/>
                </a:solidFill>
                <a:latin typeface="Arial"/>
                <a:ea typeface="Arial"/>
                <a:cs typeface="Arial"/>
                <a:sym typeface="Arial"/>
              </a:rPr>
              <a:t>I. </a:t>
            </a:r>
            <a:r>
              <a:rPr strike="noStrike" u="none" b="1" cap="none" baseline="0" sz="1800" lang="en-US" i="1">
                <a:solidFill>
                  <a:schemeClr val="dk1"/>
                </a:solidFill>
                <a:latin typeface="Arial"/>
                <a:ea typeface="Arial"/>
                <a:cs typeface="Arial"/>
                <a:sym typeface="Arial"/>
              </a:rPr>
              <a:t>Временное проживание</a:t>
            </a:r>
            <a:r>
              <a:rPr strike="noStrike" u="none" b="0" cap="none" baseline="0" sz="1800" lang="en-US" i="0">
                <a:solidFill>
                  <a:schemeClr val="dk1"/>
                </a:solidFill>
                <a:latin typeface="Arial"/>
                <a:ea typeface="Arial"/>
                <a:cs typeface="Arial"/>
                <a:sym typeface="Arial"/>
              </a:rPr>
              <a:t> </a:t>
            </a:r>
            <a:r>
              <a:rPr strike="noStrike" u="none" b="1" cap="none" baseline="0" sz="1800" lang="en-US" i="1">
                <a:solidFill>
                  <a:schemeClr val="dk1"/>
                </a:solidFill>
                <a:latin typeface="Arial"/>
                <a:ea typeface="Arial"/>
                <a:cs typeface="Arial"/>
                <a:sym typeface="Arial"/>
              </a:rPr>
              <a:t>граждан попавших в ТЖС (до 6 месяцев) включает в себя:</a:t>
            </a:r>
          </a:p>
          <a:p>
            <a:pPr algn="l" rtl="0" lvl="0" marR="0" indent="0" marL="0">
              <a:lnSpc>
                <a:spcPct val="90000"/>
              </a:lnSpc>
              <a:spcBef>
                <a:spcPts val="360"/>
              </a:spcBef>
              <a:spcAft>
                <a:spcPts val="0"/>
              </a:spcAft>
              <a:buClr>
                <a:srgbClr val="0BD0D9"/>
              </a:buClr>
              <a:buSzPct val="25000"/>
              <a:buFont typeface="Arial"/>
              <a:buNone/>
            </a:pPr>
            <a:r>
              <a:rPr strike="noStrike" u="none" b="0" cap="none" baseline="0" sz="1800" lang="en-US" i="0">
                <a:solidFill>
                  <a:schemeClr val="dk1"/>
                </a:solidFill>
                <a:latin typeface="Arial"/>
                <a:ea typeface="Arial"/>
                <a:cs typeface="Arial"/>
                <a:sym typeface="Arial"/>
              </a:rPr>
              <a:t>1) предоставление отдельного койко-места на весь срок пребывания, с четырёхразовым питанием;</a:t>
            </a:r>
          </a:p>
          <a:p>
            <a:pPr algn="l" rtl="0" lvl="0" marR="0" indent="0" marL="0">
              <a:lnSpc>
                <a:spcPct val="90000"/>
              </a:lnSpc>
              <a:spcBef>
                <a:spcPts val="360"/>
              </a:spcBef>
              <a:spcAft>
                <a:spcPts val="0"/>
              </a:spcAft>
              <a:buClr>
                <a:srgbClr val="0BD0D9"/>
              </a:buClr>
              <a:buSzPct val="25000"/>
              <a:buFont typeface="Arial"/>
              <a:buNone/>
            </a:pPr>
            <a:r>
              <a:rPr strike="noStrike" u="none" b="0" cap="none" baseline="0" sz="1800" lang="en-US" i="0">
                <a:solidFill>
                  <a:schemeClr val="dk1"/>
                </a:solidFill>
                <a:latin typeface="Arial"/>
                <a:ea typeface="Arial"/>
                <a:cs typeface="Arial"/>
                <a:sym typeface="Arial"/>
              </a:rPr>
              <a:t>2) содействие в трудоустройстве, в том числе на рабочие места в учреждении;</a:t>
            </a:r>
          </a:p>
          <a:p>
            <a:pPr algn="l" rtl="0" lvl="0" marR="0" indent="0" marL="0">
              <a:lnSpc>
                <a:spcPct val="90000"/>
              </a:lnSpc>
              <a:spcBef>
                <a:spcPts val="360"/>
              </a:spcBef>
              <a:spcAft>
                <a:spcPts val="0"/>
              </a:spcAft>
              <a:buClr>
                <a:srgbClr val="0BD0D9"/>
              </a:buClr>
              <a:buSzPct val="25000"/>
              <a:buFont typeface="Arial"/>
              <a:buNone/>
            </a:pPr>
            <a:r>
              <a:rPr strike="noStrike" u="none" b="0" cap="none" baseline="0" sz="1800" lang="en-US" i="0">
                <a:solidFill>
                  <a:schemeClr val="dk1"/>
                </a:solidFill>
                <a:latin typeface="Arial"/>
                <a:ea typeface="Arial"/>
                <a:cs typeface="Arial"/>
                <a:sym typeface="Arial"/>
              </a:rPr>
              <a:t>3) предоставление регистрации по месту пребывания и оказание содействия в оформлении паспорта;</a:t>
            </a:r>
          </a:p>
          <a:p>
            <a:pPr algn="l" rtl="0" lvl="0" marR="0" indent="0" marL="0">
              <a:lnSpc>
                <a:spcPct val="90000"/>
              </a:lnSpc>
              <a:spcBef>
                <a:spcPts val="360"/>
              </a:spcBef>
              <a:spcAft>
                <a:spcPts val="0"/>
              </a:spcAft>
              <a:buClr>
                <a:srgbClr val="0BD0D9"/>
              </a:buClr>
              <a:buSzPct val="25000"/>
              <a:buFont typeface="Arial"/>
              <a:buNone/>
            </a:pPr>
            <a:r>
              <a:rPr strike="noStrike" u="none" b="0" cap="none" baseline="0" sz="1800" lang="en-US" i="0">
                <a:solidFill>
                  <a:schemeClr val="dk1"/>
                </a:solidFill>
                <a:latin typeface="Arial"/>
                <a:ea typeface="Arial"/>
                <a:cs typeface="Arial"/>
                <a:sym typeface="Arial"/>
              </a:rPr>
              <a:t>4) оказание помощи в оформлении документов для направления в стационарные учреждения социального обслуживания населения;</a:t>
            </a:r>
          </a:p>
          <a:p>
            <a:pPr algn="l" rtl="0" lvl="0" marR="0" indent="0" marL="0">
              <a:lnSpc>
                <a:spcPct val="90000"/>
              </a:lnSpc>
              <a:spcBef>
                <a:spcPts val="360"/>
              </a:spcBef>
              <a:spcAft>
                <a:spcPts val="0"/>
              </a:spcAft>
              <a:buClr>
                <a:srgbClr val="0BD0D9"/>
              </a:buClr>
              <a:buSzPct val="25000"/>
              <a:buFont typeface="Arial"/>
              <a:buNone/>
            </a:pPr>
            <a:r>
              <a:rPr strike="noStrike" u="none" b="0" cap="none" baseline="0" sz="1800" lang="en-US" i="0">
                <a:solidFill>
                  <a:schemeClr val="dk1"/>
                </a:solidFill>
                <a:latin typeface="Arial"/>
                <a:ea typeface="Arial"/>
                <a:cs typeface="Arial"/>
                <a:sym typeface="Arial"/>
              </a:rPr>
              <a:t>5) оказание психологической, консультативной юридической помощи;</a:t>
            </a:r>
          </a:p>
          <a:p>
            <a:pPr algn="l" rtl="0" lvl="0" marR="0" indent="0" marL="0">
              <a:lnSpc>
                <a:spcPct val="90000"/>
              </a:lnSpc>
              <a:spcBef>
                <a:spcPts val="360"/>
              </a:spcBef>
              <a:spcAft>
                <a:spcPts val="0"/>
              </a:spcAft>
              <a:buClr>
                <a:srgbClr val="0BD0D9"/>
              </a:buClr>
              <a:buSzPct val="25000"/>
              <a:buFont typeface="Arial"/>
              <a:buNone/>
            </a:pPr>
            <a:r>
              <a:rPr strike="noStrike" u="none" b="0" cap="none" baseline="0" sz="1800" lang="en-US" i="0">
                <a:solidFill>
                  <a:schemeClr val="dk1"/>
                </a:solidFill>
                <a:latin typeface="Arial"/>
                <a:ea typeface="Arial"/>
                <a:cs typeface="Arial"/>
                <a:sym typeface="Arial"/>
              </a:rPr>
              <a:t>6) другие услуги в пределах, установленных стандартами социальных услуг.</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9" name="Shape 619"/>
        <p:cNvGrpSpPr/>
        <p:nvPr/>
      </p:nvGrpSpPr>
      <p:grpSpPr>
        <a:xfrm>
          <a:off y="0" x="0"/>
          <a:ext cy="0" cx="0"/>
          <a:chOff y="0" x="0"/>
          <a:chExt cy="0" cx="0"/>
        </a:xfrm>
      </p:grpSpPr>
      <p:pic>
        <p:nvPicPr>
          <p:cNvPr id="620" name="Shape 620"/>
          <p:cNvPicPr preferRelativeResize="0"/>
          <p:nvPr/>
        </p:nvPicPr>
        <p:blipFill>
          <a:blip r:embed="rId3"/>
          <a:stretch>
            <a:fillRect/>
          </a:stretch>
        </p:blipFill>
        <p:spPr>
          <a:xfrm rot="960000">
            <a:off y="762000" x="5029200"/>
            <a:ext cy="3027362" cx="3783011"/>
          </a:xfrm>
          <a:prstGeom prst="rect">
            <a:avLst/>
          </a:prstGeom>
        </p:spPr>
      </p:pic>
      <p:sp>
        <p:nvSpPr>
          <p:cNvPr id="621" name="Shape 621"/>
          <p:cNvSpPr txBox="1"/>
          <p:nvPr>
            <p:ph type="title"/>
          </p:nvPr>
        </p:nvSpPr>
        <p:spPr>
          <a:xfrm>
            <a:off y="277812" x="457200"/>
            <a:ext cy="407987" cx="8229600"/>
          </a:xfrm>
          <a:prstGeom prst="rect">
            <a:avLst/>
          </a:prstGeom>
          <a:noFill/>
          <a:ln>
            <a:noFill/>
          </a:ln>
        </p:spPr>
        <p:txBody>
          <a:bodyPr bIns="0" rIns="0" lIns="0" tIns="45700" anchor="b" anchorCtr="0">
            <a:noAutofit/>
          </a:bodyPr>
          <a:lstStyle/>
          <a:p>
            <a:pPr algn="ctr" rtl="0" lvl="0" marR="0" indent="0" marL="0">
              <a:spcBef>
                <a:spcPts val="0"/>
              </a:spcBef>
              <a:spcAft>
                <a:spcPts val="0"/>
              </a:spcAft>
              <a:buClr>
                <a:schemeClr val="dk2"/>
              </a:buClr>
              <a:buSzPct val="25000"/>
              <a:buFont typeface="Calibri"/>
              <a:buNone/>
            </a:pPr>
            <a:r>
              <a:rPr strike="noStrike" u="none" b="0" cap="none" baseline="0" sz="3600" lang="en-US" i="0">
                <a:solidFill>
                  <a:schemeClr val="dk2"/>
                </a:solidFill>
                <a:latin typeface="Calibri"/>
                <a:ea typeface="Calibri"/>
                <a:cs typeface="Calibri"/>
                <a:sym typeface="Calibri"/>
              </a:rPr>
              <a:t>       </a:t>
            </a:r>
            <a:r>
              <a:rPr strike="noStrike" u="none" b="0" cap="none" baseline="0" sz="2500" lang="en-US" i="0">
                <a:solidFill>
                  <a:srgbClr val="FF0000"/>
                </a:solidFill>
                <a:latin typeface="Calibri"/>
                <a:ea typeface="Calibri"/>
                <a:cs typeface="Calibri"/>
                <a:sym typeface="Calibri"/>
              </a:rPr>
              <a:t>Отделение временного проживания</a:t>
            </a:r>
            <a:r>
              <a:rPr strike="noStrike" u="none" b="0" cap="none" baseline="0" sz="3600" lang="en-US" i="0">
                <a:solidFill>
                  <a:srgbClr val="FF0000"/>
                </a:solidFill>
                <a:latin typeface="Calibri"/>
                <a:ea typeface="Calibri"/>
                <a:cs typeface="Calibri"/>
                <a:sym typeface="Calibri"/>
              </a:rPr>
              <a:t> </a:t>
            </a:r>
          </a:p>
        </p:txBody>
      </p:sp>
      <p:pic>
        <p:nvPicPr>
          <p:cNvPr id="622" name="Shape 622"/>
          <p:cNvPicPr preferRelativeResize="0"/>
          <p:nvPr/>
        </p:nvPicPr>
        <p:blipFill>
          <a:blip r:embed="rId4"/>
          <a:stretch>
            <a:fillRect/>
          </a:stretch>
        </p:blipFill>
        <p:spPr>
          <a:xfrm>
            <a:off y="762000" x="457200"/>
            <a:ext cy="3027362" cx="3935412"/>
          </a:xfrm>
          <a:prstGeom prst="rect">
            <a:avLst/>
          </a:prstGeom>
        </p:spPr>
      </p:pic>
      <p:pic>
        <p:nvPicPr>
          <p:cNvPr id="623" name="Shape 623"/>
          <p:cNvPicPr preferRelativeResize="0"/>
          <p:nvPr/>
        </p:nvPicPr>
        <p:blipFill>
          <a:blip r:embed="rId5"/>
          <a:stretch>
            <a:fillRect/>
          </a:stretch>
        </p:blipFill>
        <p:spPr>
          <a:xfrm>
            <a:off y="3962400" x="609600"/>
            <a:ext cy="2611437" cx="3657600"/>
          </a:xfrm>
          <a:prstGeom prst="rect">
            <a:avLst/>
          </a:prstGeom>
        </p:spPr>
      </p:pic>
      <p:pic>
        <p:nvPicPr>
          <p:cNvPr id="624" name="Shape 624"/>
          <p:cNvPicPr preferRelativeResize="0"/>
          <p:nvPr/>
        </p:nvPicPr>
        <p:blipFill>
          <a:blip r:embed="rId6"/>
          <a:stretch>
            <a:fillRect/>
          </a:stretch>
        </p:blipFill>
        <p:spPr>
          <a:xfrm>
            <a:off y="3941762" x="4419600"/>
            <a:ext cy="2803524" cx="3687762"/>
          </a:xfrm>
          <a:prstGeom prst="rect">
            <a:avLst/>
          </a:prstGeom>
        </p:spPr>
      </p:pic>
      <p:sp>
        <p:nvSpPr>
          <p:cNvPr id="625" name="Shape 625"/>
          <p:cNvSpPr txBox="1"/>
          <p:nvPr/>
        </p:nvSpPr>
        <p:spPr>
          <a:xfrm>
            <a:off y="1447800" x="7543800"/>
            <a:ext cy="369886" cx="762000"/>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холл</a:t>
            </a:r>
          </a:p>
        </p:txBody>
      </p:sp>
      <p:sp>
        <p:nvSpPr>
          <p:cNvPr id="626" name="Shape 626"/>
          <p:cNvSpPr txBox="1"/>
          <p:nvPr/>
        </p:nvSpPr>
        <p:spPr>
          <a:xfrm>
            <a:off y="3733800" x="4038600"/>
            <a:ext cy="646112" cx="2590800"/>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Комнаты оборудованы санузлом и душем</a:t>
            </a:r>
          </a:p>
        </p:txBody>
      </p:sp>
      <p:sp>
        <p:nvSpPr>
          <p:cNvPr id="627" name="Shape 627"/>
          <p:cNvSpPr txBox="1"/>
          <p:nvPr/>
        </p:nvSpPr>
        <p:spPr>
          <a:xfrm>
            <a:off y="4267200" x="6705600"/>
            <a:ext cy="369886" cx="22097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Обеденный зал</a:t>
            </a:r>
          </a:p>
        </p:txBody>
      </p:sp>
      <p:sp>
        <p:nvSpPr>
          <p:cNvPr id="628" name="Shape 628"/>
          <p:cNvSpPr txBox="1"/>
          <p:nvPr/>
        </p:nvSpPr>
        <p:spPr>
          <a:xfrm>
            <a:off y="762000" x="0"/>
            <a:ext cy="369886" cx="29717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Комнаты на 3-х человек</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2" name="Shape 632"/>
        <p:cNvGrpSpPr/>
        <p:nvPr/>
      </p:nvGrpSpPr>
      <p:grpSpPr>
        <a:xfrm>
          <a:off y="0" x="0"/>
          <a:ext cy="0" cx="0"/>
          <a:chOff y="0" x="0"/>
          <a:chExt cy="0" cx="0"/>
        </a:xfrm>
      </p:grpSpPr>
      <p:pic>
        <p:nvPicPr>
          <p:cNvPr id="633" name="Shape 633"/>
          <p:cNvPicPr preferRelativeResize="0"/>
          <p:nvPr/>
        </p:nvPicPr>
        <p:blipFill>
          <a:blip r:embed="rId3"/>
          <a:stretch>
            <a:fillRect/>
          </a:stretch>
        </p:blipFill>
        <p:spPr>
          <a:xfrm>
            <a:off y="304800" x="457200"/>
            <a:ext cy="3484562" cx="3276600"/>
          </a:xfrm>
          <a:prstGeom prst="rect">
            <a:avLst/>
          </a:prstGeom>
        </p:spPr>
      </p:pic>
      <p:pic>
        <p:nvPicPr>
          <p:cNvPr id="634" name="Shape 634"/>
          <p:cNvPicPr preferRelativeResize="0"/>
          <p:nvPr/>
        </p:nvPicPr>
        <p:blipFill>
          <a:blip r:embed="rId4"/>
          <a:stretch>
            <a:fillRect/>
          </a:stretch>
        </p:blipFill>
        <p:spPr>
          <a:xfrm>
            <a:off y="304800" x="4343400"/>
            <a:ext cy="3484562" cx="3783011"/>
          </a:xfrm>
          <a:prstGeom prst="rect">
            <a:avLst/>
          </a:prstGeom>
        </p:spPr>
      </p:pic>
      <p:pic>
        <p:nvPicPr>
          <p:cNvPr id="635" name="Shape 635"/>
          <p:cNvPicPr preferRelativeResize="0"/>
          <p:nvPr/>
        </p:nvPicPr>
        <p:blipFill>
          <a:blip r:embed="rId5"/>
          <a:stretch>
            <a:fillRect/>
          </a:stretch>
        </p:blipFill>
        <p:spPr>
          <a:xfrm rot="-900000">
            <a:off y="3657600" x="838200"/>
            <a:ext cy="3200399" cx="2840037"/>
          </a:xfrm>
          <a:prstGeom prst="rect">
            <a:avLst/>
          </a:prstGeom>
        </p:spPr>
      </p:pic>
      <p:pic>
        <p:nvPicPr>
          <p:cNvPr id="636" name="Shape 636"/>
          <p:cNvPicPr preferRelativeResize="0"/>
          <p:nvPr/>
        </p:nvPicPr>
        <p:blipFill>
          <a:blip r:embed="rId6"/>
          <a:stretch>
            <a:fillRect/>
          </a:stretch>
        </p:blipFill>
        <p:spPr>
          <a:xfrm>
            <a:off y="3200400" x="4572000"/>
            <a:ext cy="3497261" cx="3714750"/>
          </a:xfrm>
          <a:prstGeom prst="rect">
            <a:avLst/>
          </a:prstGeom>
        </p:spPr>
      </p:pic>
      <p:sp>
        <p:nvSpPr>
          <p:cNvPr id="637" name="Shape 637"/>
          <p:cNvSpPr txBox="1"/>
          <p:nvPr/>
        </p:nvSpPr>
        <p:spPr>
          <a:xfrm>
            <a:off y="3581400" x="0"/>
            <a:ext cy="369886" cx="16763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изолятор</a:t>
            </a:r>
          </a:p>
        </p:txBody>
      </p:sp>
      <p:sp>
        <p:nvSpPr>
          <p:cNvPr id="638" name="Shape 638"/>
          <p:cNvSpPr txBox="1"/>
          <p:nvPr/>
        </p:nvSpPr>
        <p:spPr>
          <a:xfrm>
            <a:off y="381000" x="6553200"/>
            <a:ext cy="369886" cx="2590800"/>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Процедурный кабинет</a:t>
            </a:r>
          </a:p>
        </p:txBody>
      </p:sp>
      <p:sp>
        <p:nvSpPr>
          <p:cNvPr id="639" name="Shape 639"/>
          <p:cNvSpPr txBox="1"/>
          <p:nvPr/>
        </p:nvSpPr>
        <p:spPr>
          <a:xfrm>
            <a:off y="6248400" x="3429000"/>
            <a:ext cy="369886" cx="2286000"/>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Входная группа</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3" name="Shape 643"/>
        <p:cNvGrpSpPr/>
        <p:nvPr/>
      </p:nvGrpSpPr>
      <p:grpSpPr>
        <a:xfrm>
          <a:off y="0" x="0"/>
          <a:ext cy="0" cx="0"/>
          <a:chOff y="0" x="0"/>
          <a:chExt cy="0" cx="0"/>
        </a:xfrm>
      </p:grpSpPr>
      <p:sp>
        <p:nvSpPr>
          <p:cNvPr id="644" name="Shape 644"/>
          <p:cNvSpPr txBox="1"/>
          <p:nvPr>
            <p:ph type="title"/>
          </p:nvPr>
        </p:nvSpPr>
        <p:spPr>
          <a:xfrm>
            <a:off y="152400" x="457200"/>
            <a:ext cy="762000" cx="8229600"/>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2800" lang="en-US" i="0">
                <a:solidFill>
                  <a:schemeClr val="dk2"/>
                </a:solidFill>
                <a:latin typeface="Calibri"/>
                <a:ea typeface="Calibri"/>
                <a:cs typeface="Calibri"/>
                <a:sym typeface="Calibri"/>
              </a:rPr>
              <a:t>Процесс социальной реабилитации в ОВП</a:t>
            </a:r>
          </a:p>
        </p:txBody>
      </p:sp>
      <p:sp>
        <p:nvSpPr>
          <p:cNvPr id="645" name="Shape 645"/>
          <p:cNvSpPr txBox="1"/>
          <p:nvPr>
            <p:ph idx="1" type="body"/>
          </p:nvPr>
        </p:nvSpPr>
        <p:spPr>
          <a:xfrm>
            <a:off y="914400" x="152400"/>
            <a:ext cy="5943599" cx="8763000"/>
          </a:xfrm>
          <a:prstGeom prst="rect">
            <a:avLst/>
          </a:prstGeom>
          <a:noFill/>
          <a:ln>
            <a:noFill/>
          </a:ln>
        </p:spPr>
        <p:txBody>
          <a:bodyPr bIns="45700" rIns="91425" lIns="91425" tIns="45700" anchor="t" anchorCtr="0">
            <a:noAutofit/>
          </a:bodyPr>
          <a:lstStyle/>
          <a:p>
            <a:pPr algn="l" rtl="0" lvl="0" marR="0" indent="0" marL="0">
              <a:buClr>
                <a:srgbClr val="0BD0D9"/>
              </a:buClr>
              <a:buSzPct val="93749"/>
              <a:buFont typeface="Arial"/>
              <a:buChar char="•"/>
            </a:pPr>
            <a:r>
              <a:rPr strike="noStrike" u="none" b="0" cap="none" baseline="0" sz="1600" lang="en-US" i="0">
                <a:solidFill>
                  <a:schemeClr val="dk1"/>
                </a:solidFill>
                <a:latin typeface="Arial"/>
                <a:ea typeface="Arial"/>
                <a:cs typeface="Arial"/>
                <a:sym typeface="Arial"/>
              </a:rPr>
              <a:t>Попадая в ОВП, клиенты проходят санитарную обработку и помещаются в изолятор. Их осматривает врач и фельдшер, делают рекомендации, выясняют проблемы, консультируют. С первого дня пребывания с ними начинает работать психолог. За время нахождения изоляторе клиент адаптируется и после помещается в палату. Подбор клиента в палаты осуществляется согласно рекомендации психолога. </a:t>
            </a:r>
          </a:p>
          <a:p>
            <a:pPr algn="l" rtl="0" lvl="0" marR="0" indent="0" marL="0">
              <a:buClr>
                <a:srgbClr val="0BD0D9"/>
              </a:buClr>
              <a:buSzPct val="93749"/>
              <a:buFont typeface="Arial"/>
              <a:buChar char="•"/>
            </a:pPr>
            <a:r>
              <a:rPr strike="noStrike" u="none" b="0" cap="none" baseline="0" sz="1600" lang="en-US" i="0">
                <a:solidFill>
                  <a:schemeClr val="dk1"/>
                </a:solidFill>
                <a:latin typeface="Arial"/>
                <a:ea typeface="Arial"/>
                <a:cs typeface="Arial"/>
                <a:sym typeface="Arial"/>
              </a:rPr>
              <a:t>После перевода клиента в палату реабилитационная комиссия в составе фельдшера заведующей отделением и психолога, составляют план реабилитации клиента, определяют функциональный класс. Согласно рекомендации врача клиенту назначаются таблетирование препараты, если есть необходимость, за тем соответственно состоянию клиента назначаются процедуры массажа, для восстановления функции назначают процедуры ЛФК  и занятия на тренажерах по наблюдением специалиста. </a:t>
            </a:r>
          </a:p>
          <a:p>
            <a:pPr algn="l" rtl="0" lvl="0" marR="0" indent="0" marL="0">
              <a:buClr>
                <a:srgbClr val="0BD0D9"/>
              </a:buClr>
              <a:buSzPct val="93749"/>
              <a:buFont typeface="Arial"/>
              <a:buChar char="•"/>
            </a:pPr>
            <a:r>
              <a:rPr strike="noStrike" u="none" b="0" cap="none" baseline="0" sz="1600" lang="en-US" i="0">
                <a:solidFill>
                  <a:schemeClr val="dk1"/>
                </a:solidFill>
                <a:latin typeface="Arial"/>
                <a:ea typeface="Arial"/>
                <a:cs typeface="Arial"/>
                <a:sym typeface="Arial"/>
              </a:rPr>
              <a:t>В процессе проживания мед. персонал отделения проводит адаптационную реабилитацию – помогают научится пользоваться спец средствами для передвижения, выполнять посильные упражнения, вывозят на свежий воздух, учат  навыкам  самообслуживания,  таким как выполнение самостоятельно гигиенических процедур,  одевание, раздевание, умение пользоваться столовыми приборами и т.д. </a:t>
            </a:r>
          </a:p>
          <a:p>
            <a:pPr algn="l" rtl="0" lvl="0" marR="0" indent="0" marL="0">
              <a:buClr>
                <a:srgbClr val="0BD0D9"/>
              </a:buClr>
              <a:buSzPct val="93749"/>
              <a:buFont typeface="Arial"/>
              <a:buChar char="•"/>
            </a:pPr>
            <a:r>
              <a:rPr strike="noStrike" u="none" b="0" cap="none" baseline="0" sz="1600" lang="en-US" i="0">
                <a:solidFill>
                  <a:schemeClr val="dk1"/>
                </a:solidFill>
                <a:latin typeface="Arial"/>
                <a:ea typeface="Arial"/>
                <a:cs typeface="Arial"/>
                <a:sym typeface="Arial"/>
              </a:rPr>
              <a:t>С клиентами проводятся психологическая работа по восстановлению социально психологического статуса. </a:t>
            </a:r>
          </a:p>
          <a:p>
            <a:pPr algn="l" rtl="0" lvl="0" marR="0" indent="0" marL="0">
              <a:buClr>
                <a:srgbClr val="0BD0D9"/>
              </a:buClr>
              <a:buSzPct val="93749"/>
              <a:buFont typeface="Arial"/>
              <a:buChar char="•"/>
            </a:pPr>
            <a:r>
              <a:rPr strike="noStrike" u="none" b="0" cap="none" baseline="0" sz="1600" lang="en-US" i="0">
                <a:solidFill>
                  <a:schemeClr val="dk1"/>
                </a:solidFill>
                <a:latin typeface="Arial"/>
                <a:ea typeface="Arial"/>
                <a:cs typeface="Arial"/>
                <a:sym typeface="Arial"/>
              </a:rPr>
              <a:t>Инструктор по трудотерапии,  занимается с клиентами, помогая им восстановить нарушенные функции, и адаптироваться в обществе, Он занимается с ними шитьем, вышиванием, лепкой, поделками, рисованием и т.д. </a:t>
            </a:r>
          </a:p>
          <a:p>
            <a:pPr algn="l" rtl="0" lvl="0" marR="0" indent="0" marL="0">
              <a:buClr>
                <a:srgbClr val="0BD0D9"/>
              </a:buClr>
              <a:buSzPct val="93749"/>
              <a:buFont typeface="Arial"/>
              <a:buChar char="•"/>
            </a:pPr>
            <a:r>
              <a:rPr strike="noStrike" u="none" b="0" cap="none" baseline="0" sz="1600" lang="en-US" i="0">
                <a:solidFill>
                  <a:schemeClr val="dk1"/>
                </a:solidFill>
                <a:latin typeface="Arial"/>
                <a:ea typeface="Arial"/>
                <a:cs typeface="Arial"/>
                <a:sym typeface="Arial"/>
              </a:rPr>
              <a:t>Культорганизатор, проводит культурно – развлекательные мероприятия, перед клиентами выступают хоровые коллективы и т.д. </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9" name="Shape 649"/>
        <p:cNvGrpSpPr/>
        <p:nvPr/>
      </p:nvGrpSpPr>
      <p:grpSpPr>
        <a:xfrm>
          <a:off y="0" x="0"/>
          <a:ext cy="0" cx="0"/>
          <a:chOff y="0" x="0"/>
          <a:chExt cy="0" cx="0"/>
        </a:xfrm>
      </p:grpSpPr>
      <p:pic>
        <p:nvPicPr>
          <p:cNvPr id="650" name="Shape 650"/>
          <p:cNvPicPr preferRelativeResize="0"/>
          <p:nvPr/>
        </p:nvPicPr>
        <p:blipFill>
          <a:blip r:embed="rId3"/>
          <a:stretch>
            <a:fillRect/>
          </a:stretch>
        </p:blipFill>
        <p:spPr>
          <a:xfrm>
            <a:off y="0" x="5029200"/>
            <a:ext cy="5437187" cx="4114799"/>
          </a:xfrm>
          <a:prstGeom prst="rect">
            <a:avLst/>
          </a:prstGeom>
        </p:spPr>
      </p:pic>
      <p:pic>
        <p:nvPicPr>
          <p:cNvPr id="651" name="Shape 651"/>
          <p:cNvPicPr preferRelativeResize="0"/>
          <p:nvPr/>
        </p:nvPicPr>
        <p:blipFill>
          <a:blip r:embed="rId4"/>
          <a:stretch>
            <a:fillRect/>
          </a:stretch>
        </p:blipFill>
        <p:spPr>
          <a:xfrm rot="-6000000">
            <a:off y="730250" x="-401636"/>
            <a:ext cy="3987800" cx="5314949"/>
          </a:xfrm>
          <a:prstGeom prst="rect">
            <a:avLst/>
          </a:prstGeom>
        </p:spPr>
      </p:pic>
      <p:sp>
        <p:nvSpPr>
          <p:cNvPr id="652" name="Shape 652"/>
          <p:cNvSpPr txBox="1"/>
          <p:nvPr>
            <p:ph type="title"/>
          </p:nvPr>
        </p:nvSpPr>
        <p:spPr>
          <a:xfrm>
            <a:off y="277812" x="457200"/>
            <a:ext cy="865187" cx="8229600"/>
          </a:xfrm>
          <a:prstGeom prst="rect">
            <a:avLst/>
          </a:prstGeom>
          <a:noFill/>
          <a:ln>
            <a:noFill/>
          </a:ln>
        </p:spPr>
        <p:txBody>
          <a:bodyPr bIns="0" rIns="0" lIns="0" tIns="45700" anchor="b" anchorCtr="0">
            <a:noAutofit/>
          </a:bodyPr>
          <a:lstStyle/>
          <a:p>
            <a:pPr algn="ctr" rtl="0" lvl="0" marR="0" indent="0" marL="0">
              <a:spcBef>
                <a:spcPts val="0"/>
              </a:spcBef>
              <a:spcAft>
                <a:spcPts val="0"/>
              </a:spcAft>
              <a:buClr>
                <a:schemeClr val="dk2"/>
              </a:buClr>
              <a:buSzPct val="25000"/>
              <a:buFont typeface="Calibri"/>
              <a:buNone/>
            </a:pPr>
            <a:r>
              <a:rPr strike="noStrike" u="none" b="0" cap="none" baseline="0" sz="2800" lang="en-US" i="0">
                <a:solidFill>
                  <a:srgbClr val="FF0000"/>
                </a:solidFill>
                <a:latin typeface="Calibri"/>
                <a:ea typeface="Calibri"/>
                <a:cs typeface="Calibri"/>
                <a:sym typeface="Calibri"/>
              </a:rPr>
              <a:t>Результаты реабилитационных мероприятий</a:t>
            </a:r>
          </a:p>
        </p:txBody>
      </p:sp>
      <p:sp>
        <p:nvSpPr>
          <p:cNvPr id="653" name="Shape 653"/>
          <p:cNvSpPr txBox="1"/>
          <p:nvPr/>
        </p:nvSpPr>
        <p:spPr>
          <a:xfrm>
            <a:off y="5715000" x="152400"/>
            <a:ext cy="830261" cx="4876799"/>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После курса реабилитации у 50,4 %  клиентов наблюдалось значительное улучшение здоровья , с улучшением  состояния  ушли – 84,7 %  клиентов.</a:t>
            </a:r>
          </a:p>
        </p:txBody>
      </p:sp>
      <p:sp>
        <p:nvSpPr>
          <p:cNvPr id="654" name="Shape 654"/>
          <p:cNvSpPr txBox="1"/>
          <p:nvPr/>
        </p:nvSpPr>
        <p:spPr>
          <a:xfrm>
            <a:off y="5334000" x="5029200"/>
            <a:ext cy="1570036" cx="38862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Уход, терпение, массаж и лечебная физкультура – залог того что мы поставим человека после перенесенного инсульта «на ноги», безногих (при наличии культей) – подготавливаем к передвижению на протезах.</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8" name="Shape 658"/>
        <p:cNvGrpSpPr/>
        <p:nvPr/>
      </p:nvGrpSpPr>
      <p:grpSpPr>
        <a:xfrm>
          <a:off y="0" x="0"/>
          <a:ext cy="0" cx="0"/>
          <a:chOff y="0" x="0"/>
          <a:chExt cy="0" cx="0"/>
        </a:xfrm>
      </p:grpSpPr>
      <p:sp>
        <p:nvSpPr>
          <p:cNvPr id="659" name="Shape 659"/>
          <p:cNvSpPr txBox="1"/>
          <p:nvPr>
            <p:ph type="title"/>
          </p:nvPr>
        </p:nvSpPr>
        <p:spPr>
          <a:xfrm>
            <a:off y="277812" x="457200"/>
            <a:ext cy="865187" cx="8229600"/>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3600" lang="en-US" i="0">
                <a:solidFill>
                  <a:schemeClr val="dk2"/>
                </a:solidFill>
                <a:latin typeface="Calibri"/>
                <a:ea typeface="Calibri"/>
                <a:cs typeface="Calibri"/>
                <a:sym typeface="Calibri"/>
              </a:rPr>
              <a:t>Отделение социального обслуживания на дому</a:t>
            </a:r>
          </a:p>
        </p:txBody>
      </p:sp>
      <p:pic>
        <p:nvPicPr>
          <p:cNvPr id="660" name="Shape 660"/>
          <p:cNvPicPr preferRelativeResize="0"/>
          <p:nvPr/>
        </p:nvPicPr>
        <p:blipFill>
          <a:blip r:embed="rId3"/>
          <a:stretch>
            <a:fillRect/>
          </a:stretch>
        </p:blipFill>
        <p:spPr>
          <a:xfrm>
            <a:off y="1219200" x="457200"/>
            <a:ext cy="2743200" cx="3478211"/>
          </a:xfrm>
          <a:prstGeom prst="rect">
            <a:avLst/>
          </a:prstGeom>
        </p:spPr>
      </p:pic>
      <p:pic>
        <p:nvPicPr>
          <p:cNvPr id="661" name="Shape 661"/>
          <p:cNvPicPr preferRelativeResize="0"/>
          <p:nvPr/>
        </p:nvPicPr>
        <p:blipFill>
          <a:blip r:embed="rId4"/>
          <a:stretch>
            <a:fillRect/>
          </a:stretch>
        </p:blipFill>
        <p:spPr>
          <a:xfrm>
            <a:off y="4114800" x="457200"/>
            <a:ext cy="2743200" cx="3478211"/>
          </a:xfrm>
          <a:prstGeom prst="rect">
            <a:avLst/>
          </a:prstGeom>
        </p:spPr>
      </p:pic>
      <p:sp>
        <p:nvSpPr>
          <p:cNvPr id="662" name="Shape 662"/>
          <p:cNvSpPr txBox="1"/>
          <p:nvPr>
            <p:ph idx="1" type="body"/>
          </p:nvPr>
        </p:nvSpPr>
        <p:spPr>
          <a:xfrm>
            <a:off y="1600200" x="4648200"/>
            <a:ext cy="4530724" cx="4038599"/>
          </a:xfrm>
          <a:prstGeom prst="rect">
            <a:avLst/>
          </a:prstGeom>
          <a:noFill/>
          <a:ln>
            <a:noFill/>
          </a:ln>
        </p:spPr>
        <p:txBody>
          <a:bodyPr bIns="45700" rIns="91425" lIns="91425" tIns="45700" anchor="t" anchorCtr="0">
            <a:noAutofit/>
          </a:bodyPr>
          <a:lstStyle/>
          <a:p>
            <a:pPr algn="l" rtl="0" lvl="0" marR="0" indent="0" marL="0">
              <a:lnSpc>
                <a:spcPct val="80000"/>
              </a:lnSpc>
              <a:spcBef>
                <a:spcPts val="480"/>
              </a:spcBef>
              <a:spcAft>
                <a:spcPts val="0"/>
              </a:spcAft>
              <a:buClr>
                <a:srgbClr val="0BD0D9"/>
              </a:buClr>
              <a:buSzPct val="25000"/>
              <a:buFont typeface="Arial"/>
              <a:buNone/>
            </a:pPr>
            <a:r>
              <a:rPr strike="noStrike" u="none" b="0" cap="none" baseline="0" sz="2400" lang="en-US" i="0">
                <a:solidFill>
                  <a:schemeClr val="dk1"/>
                </a:solidFill>
                <a:latin typeface="Arial"/>
                <a:ea typeface="Arial"/>
                <a:cs typeface="Arial"/>
                <a:sym typeface="Arial"/>
              </a:rPr>
              <a:t>      Услуги отделения:</a:t>
            </a:r>
          </a:p>
          <a:p>
            <a:r>
              <a:t/>
            </a:r>
          </a:p>
          <a:p>
            <a:pPr algn="l" rtl="0" lvl="0" marR="0" indent="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Покупка и доставка продуктов питания</a:t>
            </a:r>
          </a:p>
          <a:p>
            <a:pPr algn="l" rtl="0" lvl="0" marR="0" indent="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Содействие в организации уборки жилых помещений</a:t>
            </a:r>
          </a:p>
          <a:p>
            <a:pPr algn="l" rtl="0" lvl="0" marR="0" indent="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Вынос мусора</a:t>
            </a:r>
          </a:p>
          <a:p>
            <a:pPr algn="l" rtl="0" lvl="0" marR="0" indent="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Стирка и глажение белья</a:t>
            </a:r>
          </a:p>
          <a:p>
            <a:pPr algn="l" rtl="0" lvl="0" marR="0" indent="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Мытьё окон</a:t>
            </a:r>
          </a:p>
          <a:p>
            <a:pPr algn="l" rtl="0" lvl="0" marR="0" indent="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Оплата коммунальных услуг</a:t>
            </a:r>
          </a:p>
          <a:p>
            <a:pPr algn="l" rtl="0" lvl="0" marR="0" indent="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Оказание помощи в отправке писем</a:t>
            </a:r>
          </a:p>
          <a:p>
            <a:pPr algn="l" rtl="0" lvl="0" marR="0" indent="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Обеспечение книгами и журналами</a:t>
            </a:r>
          </a:p>
          <a:p>
            <a:pPr algn="l" rtl="0" lvl="0" marR="0" indent="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Помощь в оформлении документов</a:t>
            </a:r>
          </a:p>
          <a:p>
            <a:pPr algn="l" rtl="0" lvl="0" marR="0" indent="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Сопровождение в учреждения</a:t>
            </a:r>
          </a:p>
          <a:p>
            <a:r>
              <a:t/>
            </a:r>
          </a:p>
          <a:p>
            <a:r>
              <a:t/>
            </a:r>
          </a:p>
        </p:txBody>
      </p:sp>
      <p:sp>
        <p:nvSpPr>
          <p:cNvPr id="663" name="Shape 663"/>
          <p:cNvSpPr txBox="1"/>
          <p:nvPr/>
        </p:nvSpPr>
        <p:spPr>
          <a:xfrm>
            <a:off y="3276600" x="609600"/>
            <a:ext cy="646112" cx="35813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Заведующая отделением – Коротченко Вера Гермагеновна.</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7" name="Shape 667"/>
        <p:cNvGrpSpPr/>
        <p:nvPr/>
      </p:nvGrpSpPr>
      <p:grpSpPr>
        <a:xfrm>
          <a:off y="0" x="0"/>
          <a:ext cy="0" cx="0"/>
          <a:chOff y="0" x="0"/>
          <a:chExt cy="0" cx="0"/>
        </a:xfrm>
      </p:grpSpPr>
      <p:pic>
        <p:nvPicPr>
          <p:cNvPr id="668" name="Shape 668"/>
          <p:cNvPicPr preferRelativeResize="0"/>
          <p:nvPr/>
        </p:nvPicPr>
        <p:blipFill>
          <a:blip r:embed="rId3"/>
          <a:stretch>
            <a:fillRect/>
          </a:stretch>
        </p:blipFill>
        <p:spPr>
          <a:xfrm>
            <a:off y="304800" x="4800600"/>
            <a:ext cy="2798762" cx="3657600"/>
          </a:xfrm>
          <a:prstGeom prst="rect">
            <a:avLst/>
          </a:prstGeom>
        </p:spPr>
      </p:pic>
      <p:pic>
        <p:nvPicPr>
          <p:cNvPr id="669" name="Shape 669"/>
          <p:cNvPicPr preferRelativeResize="0"/>
          <p:nvPr/>
        </p:nvPicPr>
        <p:blipFill>
          <a:blip r:embed="rId4"/>
          <a:stretch>
            <a:fillRect/>
          </a:stretch>
        </p:blipFill>
        <p:spPr>
          <a:xfrm>
            <a:off y="304800" x="228600"/>
            <a:ext cy="3127374" cx="4038600"/>
          </a:xfrm>
          <a:prstGeom prst="rect">
            <a:avLst/>
          </a:prstGeom>
        </p:spPr>
      </p:pic>
      <p:sp>
        <p:nvSpPr>
          <p:cNvPr id="670" name="Shape 670"/>
          <p:cNvSpPr txBox="1"/>
          <p:nvPr>
            <p:ph type="title"/>
          </p:nvPr>
        </p:nvSpPr>
        <p:spPr>
          <a:xfrm>
            <a:off y="277812" x="0"/>
            <a:ext cy="941386" cx="7924799"/>
          </a:xfrm>
          <a:prstGeom prst="rect">
            <a:avLst/>
          </a:prstGeom>
          <a:noFill/>
          <a:ln>
            <a:noFill/>
          </a:ln>
        </p:spPr>
        <p:txBody>
          <a:bodyPr bIns="0" rIns="0" lIns="0" tIns="45700" anchor="b" anchorCtr="0">
            <a:noAutofit/>
          </a:bodyPr>
          <a:lstStyle/>
          <a:p>
            <a:pPr algn="ctr"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 </a:t>
            </a:r>
            <a:r>
              <a:rPr strike="noStrike" u="none" b="0" cap="none" baseline="0" sz="2800" lang="en-US" i="0">
                <a:solidFill>
                  <a:srgbClr val="FF0000"/>
                </a:solidFill>
                <a:latin typeface="Calibri"/>
                <a:ea typeface="Calibri"/>
                <a:cs typeface="Calibri"/>
                <a:sym typeface="Calibri"/>
              </a:rPr>
              <a:t>Работа кружков В Центре  также направлена на реабилитацию</a:t>
            </a:r>
          </a:p>
        </p:txBody>
      </p:sp>
      <p:pic>
        <p:nvPicPr>
          <p:cNvPr id="671" name="Shape 671"/>
          <p:cNvPicPr preferRelativeResize="0"/>
          <p:nvPr/>
        </p:nvPicPr>
        <p:blipFill>
          <a:blip r:embed="rId5"/>
          <a:stretch>
            <a:fillRect/>
          </a:stretch>
        </p:blipFill>
        <p:spPr>
          <a:xfrm>
            <a:off y="3941762" x="381000"/>
            <a:ext cy="2698750" cx="3525836"/>
          </a:xfrm>
          <a:prstGeom prst="rect">
            <a:avLst/>
          </a:prstGeom>
        </p:spPr>
      </p:pic>
      <p:pic>
        <p:nvPicPr>
          <p:cNvPr id="672" name="Shape 672"/>
          <p:cNvPicPr preferRelativeResize="0"/>
          <p:nvPr/>
        </p:nvPicPr>
        <p:blipFill>
          <a:blip r:embed="rId6"/>
          <a:stretch>
            <a:fillRect/>
          </a:stretch>
        </p:blipFill>
        <p:spPr>
          <a:xfrm rot="1079999">
            <a:off y="3379787" x="6370637"/>
            <a:ext cy="3124199" cx="2406650"/>
          </a:xfrm>
          <a:prstGeom prst="rect">
            <a:avLst/>
          </a:prstGeom>
        </p:spPr>
      </p:pic>
      <p:sp>
        <p:nvSpPr>
          <p:cNvPr id="673" name="Shape 673"/>
          <p:cNvSpPr txBox="1"/>
          <p:nvPr/>
        </p:nvSpPr>
        <p:spPr>
          <a:xfrm>
            <a:off y="3276600" x="304800"/>
            <a:ext cy="646112" cx="40385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Репетиция показа  «Мода 2008» -  Учимся ходить по подиуму</a:t>
            </a:r>
          </a:p>
        </p:txBody>
      </p:sp>
      <p:sp>
        <p:nvSpPr>
          <p:cNvPr id="674" name="Shape 674"/>
          <p:cNvSpPr txBox="1"/>
          <p:nvPr/>
        </p:nvSpPr>
        <p:spPr>
          <a:xfrm>
            <a:off y="6477000" x="1676400"/>
            <a:ext cy="369886" cx="26669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Разучиваем песню</a:t>
            </a:r>
          </a:p>
        </p:txBody>
      </p:sp>
      <p:sp>
        <p:nvSpPr>
          <p:cNvPr id="675" name="Shape 675"/>
          <p:cNvSpPr txBox="1"/>
          <p:nvPr/>
        </p:nvSpPr>
        <p:spPr>
          <a:xfrm>
            <a:off y="6248400" x="6400800"/>
            <a:ext cy="369886" cx="2362200"/>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Поэтический кружок</a:t>
            </a:r>
          </a:p>
        </p:txBody>
      </p:sp>
      <p:sp>
        <p:nvSpPr>
          <p:cNvPr id="676" name="Shape 676"/>
          <p:cNvSpPr txBox="1"/>
          <p:nvPr/>
        </p:nvSpPr>
        <p:spPr>
          <a:xfrm>
            <a:off y="2819400" x="6172200"/>
            <a:ext cy="369886" cx="29717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«ОЧ”умелые ручки»</a:t>
            </a:r>
          </a:p>
        </p:txBody>
      </p:sp>
      <p:sp>
        <p:nvSpPr>
          <p:cNvPr id="677" name="Shape 677"/>
          <p:cNvSpPr txBox="1"/>
          <p:nvPr/>
        </p:nvSpPr>
        <p:spPr>
          <a:xfrm>
            <a:off y="3276600" x="4343400"/>
            <a:ext cy="2800349" cx="23622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Используем любую возможность отвлечь человека вышедшего на пенсию или получившего инвалидность от одиночества, учим заново общаться, находить друзей, возвращаем интерес к жизни.</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1" name="Shape 681"/>
        <p:cNvGrpSpPr/>
        <p:nvPr/>
      </p:nvGrpSpPr>
      <p:grpSpPr>
        <a:xfrm>
          <a:off y="0" x="0"/>
          <a:ext cy="0" cx="0"/>
          <a:chOff y="0" x="0"/>
          <a:chExt cy="0" cx="0"/>
        </a:xfrm>
      </p:grpSpPr>
      <p:pic>
        <p:nvPicPr>
          <p:cNvPr id="682" name="Shape 682"/>
          <p:cNvPicPr preferRelativeResize="0"/>
          <p:nvPr/>
        </p:nvPicPr>
        <p:blipFill>
          <a:blip r:embed="rId3"/>
          <a:stretch>
            <a:fillRect/>
          </a:stretch>
        </p:blipFill>
        <p:spPr>
          <a:xfrm>
            <a:off y="685800" x="4953000"/>
            <a:ext cy="3276600" cx="4191000"/>
          </a:xfrm>
          <a:prstGeom prst="rect">
            <a:avLst/>
          </a:prstGeom>
        </p:spPr>
      </p:pic>
      <p:pic>
        <p:nvPicPr>
          <p:cNvPr id="683" name="Shape 683"/>
          <p:cNvPicPr preferRelativeResize="0"/>
          <p:nvPr/>
        </p:nvPicPr>
        <p:blipFill>
          <a:blip r:embed="rId4"/>
          <a:stretch>
            <a:fillRect/>
          </a:stretch>
        </p:blipFill>
        <p:spPr>
          <a:xfrm rot="-720000">
            <a:off y="342899" x="598486"/>
            <a:ext cy="3343274" cx="3830637"/>
          </a:xfrm>
          <a:prstGeom prst="rect">
            <a:avLst/>
          </a:prstGeom>
        </p:spPr>
      </p:pic>
      <p:sp>
        <p:nvSpPr>
          <p:cNvPr id="684" name="Shape 684"/>
          <p:cNvSpPr txBox="1"/>
          <p:nvPr>
            <p:ph type="title"/>
          </p:nvPr>
        </p:nvSpPr>
        <p:spPr>
          <a:xfrm>
            <a:off y="0" x="457200"/>
            <a:ext cy="1676399" cx="8229600"/>
          </a:xfrm>
          <a:prstGeom prst="rect">
            <a:avLst/>
          </a:prstGeom>
          <a:noFill/>
          <a:ln>
            <a:noFill/>
          </a:ln>
        </p:spPr>
        <p:txBody>
          <a:bodyPr bIns="0" rIns="0" lIns="0" tIns="45700" anchor="b" anchorCtr="0">
            <a:noAutofit/>
          </a:bodyPr>
          <a:lstStyle/>
          <a:p>
            <a:pPr algn="ctr"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 </a:t>
            </a:r>
            <a:r>
              <a:rPr strike="noStrike" u="none" b="0" cap="none" baseline="0" sz="4000" lang="en-US" i="0">
                <a:solidFill>
                  <a:srgbClr val="FF0000"/>
                </a:solidFill>
                <a:latin typeface="Calibri"/>
                <a:ea typeface="Calibri"/>
                <a:cs typeface="Calibri"/>
                <a:sym typeface="Calibri"/>
              </a:rPr>
              <a:t>Ежегодно проводим </a:t>
            </a:r>
            <a:r>
              <a:rPr strike="noStrike" u="none" b="0" cap="none" baseline="0" sz="3600" lang="en-US" i="0">
                <a:solidFill>
                  <a:srgbClr val="FF0000"/>
                </a:solidFill>
                <a:latin typeface="Calibri"/>
                <a:ea typeface="Calibri"/>
                <a:cs typeface="Calibri"/>
                <a:sym typeface="Calibri"/>
              </a:rPr>
              <a:t>фестиваль для инвалидов</a:t>
            </a:r>
            <a:br>
              <a:rPr strike="noStrike" u="none" b="0" cap="none" baseline="0" sz="3600" lang="en-US" i="0">
                <a:solidFill>
                  <a:srgbClr val="FF0000"/>
                </a:solidFill>
                <a:latin typeface="Calibri"/>
                <a:ea typeface="Calibri"/>
                <a:cs typeface="Calibri"/>
                <a:sym typeface="Calibri"/>
              </a:rPr>
            </a:br>
            <a:r>
              <a:rPr strike="noStrike" u="none" b="0" cap="none" baseline="0" sz="3600" lang="en-US" i="0">
                <a:solidFill>
                  <a:srgbClr val="FF0000"/>
                </a:solidFill>
                <a:latin typeface="Calibri"/>
                <a:ea typeface="Calibri"/>
                <a:cs typeface="Calibri"/>
                <a:sym typeface="Calibri"/>
              </a:rPr>
              <a:t>«Искусство дарует радость»</a:t>
            </a:r>
          </a:p>
        </p:txBody>
      </p:sp>
      <p:pic>
        <p:nvPicPr>
          <p:cNvPr id="685" name="Shape 685"/>
          <p:cNvPicPr preferRelativeResize="0"/>
          <p:nvPr/>
        </p:nvPicPr>
        <p:blipFill>
          <a:blip r:embed="rId5"/>
          <a:stretch>
            <a:fillRect/>
          </a:stretch>
        </p:blipFill>
        <p:spPr>
          <a:xfrm>
            <a:off y="3941762" x="1019175"/>
            <a:ext cy="2189162" cx="2914650"/>
          </a:xfrm>
          <a:prstGeom prst="rect">
            <a:avLst/>
          </a:prstGeom>
        </p:spPr>
      </p:pic>
      <p:pic>
        <p:nvPicPr>
          <p:cNvPr id="686" name="Shape 686"/>
          <p:cNvPicPr preferRelativeResize="0"/>
          <p:nvPr/>
        </p:nvPicPr>
        <p:blipFill>
          <a:blip r:embed="rId6"/>
          <a:stretch>
            <a:fillRect/>
          </a:stretch>
        </p:blipFill>
        <p:spPr>
          <a:xfrm>
            <a:off y="3971925" x="4876800"/>
            <a:ext cy="2886075" cx="3505199"/>
          </a:xfrm>
          <a:prstGeom prst="rect">
            <a:avLst/>
          </a:prstGeom>
        </p:spPr>
      </p:pic>
      <p:sp>
        <p:nvSpPr>
          <p:cNvPr id="687" name="Shape 687"/>
          <p:cNvSpPr txBox="1"/>
          <p:nvPr/>
        </p:nvSpPr>
        <p:spPr>
          <a:xfrm>
            <a:off y="3048000" x="1447800"/>
            <a:ext cy="369886" cx="21335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Хор «Ветеран»</a:t>
            </a:r>
          </a:p>
        </p:txBody>
      </p:sp>
      <p:sp>
        <p:nvSpPr>
          <p:cNvPr id="688" name="Shape 688"/>
          <p:cNvSpPr txBox="1"/>
          <p:nvPr/>
        </p:nvSpPr>
        <p:spPr>
          <a:xfrm>
            <a:off y="3276600" x="5715000"/>
            <a:ext cy="646112" cx="32003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Танцевальный коллектив инвалидов  детства</a:t>
            </a:r>
          </a:p>
        </p:txBody>
      </p:sp>
      <p:sp>
        <p:nvSpPr>
          <p:cNvPr id="689" name="Shape 689"/>
          <p:cNvSpPr txBox="1"/>
          <p:nvPr/>
        </p:nvSpPr>
        <p:spPr>
          <a:xfrm>
            <a:off y="3886200" x="7086600"/>
            <a:ext cy="369886" cx="2057400"/>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 с диагнозом ДЦП</a:t>
            </a:r>
          </a:p>
        </p:txBody>
      </p:sp>
      <p:sp>
        <p:nvSpPr>
          <p:cNvPr id="690" name="Shape 690"/>
          <p:cNvSpPr txBox="1"/>
          <p:nvPr/>
        </p:nvSpPr>
        <p:spPr>
          <a:xfrm>
            <a:off y="6027737" x="2971800"/>
            <a:ext cy="830261" cx="6172199"/>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Выразить себя, показать другим своё умение , узнать и научиться чему-то новому – это придаёт смысл жизни инвалидам,помогает  ощутить себя нужными, полноценными гражданами.</a:t>
            </a:r>
          </a:p>
        </p:txBody>
      </p:sp>
      <p:sp>
        <p:nvSpPr>
          <p:cNvPr id="691" name="Shape 691"/>
          <p:cNvSpPr txBox="1"/>
          <p:nvPr/>
        </p:nvSpPr>
        <p:spPr>
          <a:xfrm>
            <a:off y="6553200" x="0"/>
            <a:ext cy="400049" cx="1843087"/>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2000" lang="en-US" i="0">
                <a:solidFill>
                  <a:schemeClr val="dk1"/>
                </a:solidFill>
                <a:latin typeface="Arial"/>
                <a:ea typeface="Arial"/>
                <a:cs typeface="Arial"/>
                <a:sym typeface="Arial"/>
              </a:rPr>
              <a:t>Клуб «Каприз»</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5" name="Shape 695"/>
        <p:cNvGrpSpPr/>
        <p:nvPr/>
      </p:nvGrpSpPr>
      <p:grpSpPr>
        <a:xfrm>
          <a:off y="0" x="0"/>
          <a:ext cy="0" cx="0"/>
          <a:chOff y="0" x="0"/>
          <a:chExt cy="0" cx="0"/>
        </a:xfrm>
      </p:grpSpPr>
      <p:pic>
        <p:nvPicPr>
          <p:cNvPr id="696" name="Shape 696"/>
          <p:cNvPicPr preferRelativeResize="0"/>
          <p:nvPr/>
        </p:nvPicPr>
        <p:blipFill>
          <a:blip r:embed="rId3"/>
          <a:stretch>
            <a:fillRect/>
          </a:stretch>
        </p:blipFill>
        <p:spPr>
          <a:xfrm>
            <a:off y="0" x="152400"/>
            <a:ext cy="3408362" cx="3810000"/>
          </a:xfrm>
          <a:prstGeom prst="rect">
            <a:avLst/>
          </a:prstGeom>
        </p:spPr>
      </p:pic>
      <p:pic>
        <p:nvPicPr>
          <p:cNvPr id="697" name="Shape 697"/>
          <p:cNvPicPr preferRelativeResize="0"/>
          <p:nvPr/>
        </p:nvPicPr>
        <p:blipFill>
          <a:blip r:embed="rId4"/>
          <a:stretch>
            <a:fillRect/>
          </a:stretch>
        </p:blipFill>
        <p:spPr>
          <a:xfrm>
            <a:off y="533400" x="4419600"/>
            <a:ext cy="3048000" cx="3962400"/>
          </a:xfrm>
          <a:prstGeom prst="rect">
            <a:avLst/>
          </a:prstGeom>
        </p:spPr>
      </p:pic>
      <p:pic>
        <p:nvPicPr>
          <p:cNvPr id="698" name="Shape 698"/>
          <p:cNvPicPr preferRelativeResize="0"/>
          <p:nvPr/>
        </p:nvPicPr>
        <p:blipFill>
          <a:blip r:embed="rId5"/>
          <a:stretch>
            <a:fillRect/>
          </a:stretch>
        </p:blipFill>
        <p:spPr>
          <a:xfrm rot="3840000">
            <a:off y="3295649" x="152399"/>
            <a:ext cy="2819400" cx="3597275"/>
          </a:xfrm>
          <a:prstGeom prst="rect">
            <a:avLst/>
          </a:prstGeom>
        </p:spPr>
      </p:pic>
      <p:pic>
        <p:nvPicPr>
          <p:cNvPr id="699" name="Shape 699"/>
          <p:cNvPicPr preferRelativeResize="0"/>
          <p:nvPr/>
        </p:nvPicPr>
        <p:blipFill>
          <a:blip r:embed="rId6"/>
          <a:stretch>
            <a:fillRect/>
          </a:stretch>
        </p:blipFill>
        <p:spPr>
          <a:xfrm rot="7020000">
            <a:off y="3278186" x="4211637"/>
            <a:ext cy="2728912" cx="3573461"/>
          </a:xfrm>
          <a:prstGeom prst="rect">
            <a:avLst/>
          </a:prstGeom>
        </p:spPr>
      </p:pic>
      <p:sp>
        <p:nvSpPr>
          <p:cNvPr id="700" name="Shape 700"/>
          <p:cNvSpPr txBox="1"/>
          <p:nvPr/>
        </p:nvSpPr>
        <p:spPr>
          <a:xfrm>
            <a:off y="152400" x="3962400"/>
            <a:ext cy="369886" cx="50291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   </a:t>
            </a:r>
          </a:p>
        </p:txBody>
      </p:sp>
      <p:sp>
        <p:nvSpPr>
          <p:cNvPr id="701" name="Shape 701"/>
          <p:cNvSpPr txBox="1"/>
          <p:nvPr/>
        </p:nvSpPr>
        <p:spPr>
          <a:xfrm>
            <a:off y="3581400" x="2971800"/>
            <a:ext cy="796924" cx="31241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Инвалиды от 18 и старше</a:t>
            </a:r>
          </a:p>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             «Мы вместе»</a:t>
            </a:r>
          </a:p>
        </p:txBody>
      </p:sp>
      <p:sp>
        <p:nvSpPr>
          <p:cNvPr id="702" name="Shape 702"/>
          <p:cNvSpPr txBox="1"/>
          <p:nvPr/>
        </p:nvSpPr>
        <p:spPr>
          <a:xfrm>
            <a:off y="6216650" x="2209800"/>
            <a:ext cy="646112" cx="35813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Играет и поёт слепой с рождения Костя Ряков, 20 лет</a:t>
            </a:r>
          </a:p>
        </p:txBody>
      </p:sp>
      <p:sp>
        <p:nvSpPr>
          <p:cNvPr id="703" name="Shape 703"/>
          <p:cNvSpPr txBox="1"/>
          <p:nvPr/>
        </p:nvSpPr>
        <p:spPr>
          <a:xfrm>
            <a:off y="4648200" x="7467600"/>
            <a:ext cy="2100261" cx="15240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Наши инвалиды принимают участие и побеждают  в областных выставках, фестивалях.</a:t>
            </a:r>
          </a:p>
        </p:txBody>
      </p:sp>
      <p:sp>
        <p:nvSpPr>
          <p:cNvPr id="704" name="Shape 704"/>
          <p:cNvSpPr txBox="1"/>
          <p:nvPr/>
        </p:nvSpPr>
        <p:spPr>
          <a:xfrm>
            <a:off y="152400" x="4953000"/>
            <a:ext cy="338136" cx="3809999"/>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Награждение победителей</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y="0" x="0"/>
          <a:ext cy="0" cx="0"/>
          <a:chOff y="0" x="0"/>
          <a:chExt cy="0" cx="0"/>
        </a:xfrm>
      </p:grpSpPr>
      <p:sp>
        <p:nvSpPr>
          <p:cNvPr id="356" name="Shape 356"/>
          <p:cNvSpPr txBox="1"/>
          <p:nvPr>
            <p:ph type="title"/>
          </p:nvPr>
        </p:nvSpPr>
        <p:spPr>
          <a:xfrm>
            <a:off y="277812" x="457200"/>
            <a:ext cy="1143000" cx="8229600"/>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5000" lang="en-US" i="0">
                <a:solidFill>
                  <a:schemeClr val="dk2"/>
                </a:solidFill>
                <a:latin typeface="Calibri"/>
                <a:ea typeface="Calibri"/>
                <a:cs typeface="Calibri"/>
                <a:sym typeface="Calibri"/>
              </a:rPr>
              <a:t>Взаимодействие Центра</a:t>
            </a:r>
          </a:p>
        </p:txBody>
      </p:sp>
      <p:pic>
        <p:nvPicPr>
          <p:cNvPr id="357" name="Shape 357"/>
          <p:cNvPicPr preferRelativeResize="0"/>
          <p:nvPr/>
        </p:nvPicPr>
        <p:blipFill>
          <a:blip r:embed="rId3"/>
          <a:stretch>
            <a:fillRect/>
          </a:stretch>
        </p:blipFill>
        <p:spPr>
          <a:xfrm>
            <a:off y="1584325" x="450850"/>
            <a:ext cy="4567237" cx="4054474"/>
          </a:xfrm>
          <a:prstGeom prst="rect">
            <a:avLst/>
          </a:prstGeom>
        </p:spPr>
      </p:pic>
      <p:sp>
        <p:nvSpPr>
          <p:cNvPr id="358" name="Shape 358"/>
          <p:cNvSpPr txBox="1"/>
          <p:nvPr>
            <p:ph idx="1" type="body"/>
          </p:nvPr>
        </p:nvSpPr>
        <p:spPr>
          <a:xfrm>
            <a:off y="1600200" x="4343400"/>
            <a:ext cy="4530724" cx="4343400"/>
          </a:xfrm>
          <a:prstGeom prst="rect">
            <a:avLst/>
          </a:prstGeom>
          <a:noFill/>
          <a:ln>
            <a:noFill/>
          </a:ln>
        </p:spPr>
        <p:txBody>
          <a:bodyPr bIns="45700" rIns="91425" lIns="91425" tIns="45700" anchor="t" anchorCtr="0">
            <a:noAutofit/>
          </a:bodyPr>
          <a:lstStyle/>
          <a:p>
            <a:pPr algn="l" rtl="0" lvl="0" marR="0" indent="0" marL="0">
              <a:spcBef>
                <a:spcPts val="400"/>
              </a:spcBef>
              <a:spcAft>
                <a:spcPts val="0"/>
              </a:spcAft>
              <a:buClr>
                <a:srgbClr val="0BD0D9"/>
              </a:buClr>
              <a:buSzPct val="95833"/>
              <a:buFont typeface="Arial"/>
              <a:buChar char="•"/>
            </a:pPr>
            <a:r>
              <a:rPr strike="noStrike" u="none" b="0" cap="none" baseline="0" sz="2000" lang="en-US" i="0">
                <a:solidFill>
                  <a:schemeClr val="dk1"/>
                </a:solidFill>
                <a:latin typeface="Arial"/>
                <a:ea typeface="Arial"/>
                <a:cs typeface="Arial"/>
                <a:sym typeface="Arial"/>
              </a:rPr>
              <a:t>При осуществлении своей деятельности Центр взаимодействует с МСЗН Свердловской области, Администрацией ГО Рефтинский, УСЗН г.Асбеста, ПОМ, учреждением ЖКХ, ГОВД Свердловской области, миграционной службой, Правительством Свердловской области, учреждениями здравоохранения и общественными организациями</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8" name="Shape 708"/>
        <p:cNvGrpSpPr/>
        <p:nvPr/>
      </p:nvGrpSpPr>
      <p:grpSpPr>
        <a:xfrm>
          <a:off y="0" x="0"/>
          <a:ext cy="0" cx="0"/>
          <a:chOff y="0" x="0"/>
          <a:chExt cy="0" cx="0"/>
        </a:xfrm>
      </p:grpSpPr>
      <p:pic>
        <p:nvPicPr>
          <p:cNvPr id="709" name="Shape 709"/>
          <p:cNvPicPr preferRelativeResize="0"/>
          <p:nvPr/>
        </p:nvPicPr>
        <p:blipFill>
          <a:blip r:embed="rId3"/>
          <a:stretch>
            <a:fillRect/>
          </a:stretch>
        </p:blipFill>
        <p:spPr>
          <a:xfrm rot="1200000">
            <a:off y="203199" x="5267325"/>
            <a:ext cy="3649662" cx="3111499"/>
          </a:xfrm>
          <a:prstGeom prst="rect">
            <a:avLst/>
          </a:prstGeom>
        </p:spPr>
      </p:pic>
      <p:pic>
        <p:nvPicPr>
          <p:cNvPr id="710" name="Shape 710"/>
          <p:cNvPicPr preferRelativeResize="0"/>
          <p:nvPr/>
        </p:nvPicPr>
        <p:blipFill>
          <a:blip r:embed="rId4"/>
          <a:stretch>
            <a:fillRect/>
          </a:stretch>
        </p:blipFill>
        <p:spPr>
          <a:xfrm>
            <a:off y="0" x="381000"/>
            <a:ext cy="3657599" cx="4114799"/>
          </a:xfrm>
          <a:prstGeom prst="rect">
            <a:avLst/>
          </a:prstGeom>
        </p:spPr>
      </p:pic>
      <p:sp>
        <p:nvSpPr>
          <p:cNvPr id="711" name="Shape 711"/>
          <p:cNvSpPr txBox="1"/>
          <p:nvPr>
            <p:ph type="title"/>
          </p:nvPr>
        </p:nvSpPr>
        <p:spPr>
          <a:xfrm>
            <a:off y="277812" x="457200"/>
            <a:ext cy="865187" cx="8229600"/>
          </a:xfrm>
          <a:prstGeom prst="rect">
            <a:avLst/>
          </a:prstGeom>
          <a:noFill/>
          <a:ln>
            <a:noFill/>
          </a:ln>
        </p:spPr>
        <p:txBody>
          <a:bodyPr bIns="0" rIns="0" lIns="0" tIns="45700" anchor="b" anchorCtr="0">
            <a:noAutofit/>
          </a:bodyPr>
          <a:lstStyle/>
          <a:p>
            <a:pPr algn="ctr" rtl="0" lvl="0" marR="0" indent="0" marL="0">
              <a:spcBef>
                <a:spcPts val="0"/>
              </a:spcBef>
              <a:spcAft>
                <a:spcPts val="0"/>
              </a:spcAft>
              <a:buClr>
                <a:schemeClr val="dk2"/>
              </a:buClr>
              <a:buSzPct val="25000"/>
              <a:buFont typeface="Calibri"/>
              <a:buNone/>
            </a:pPr>
            <a:r>
              <a:rPr strike="noStrike" u="none" b="0" cap="none" baseline="0" sz="5000" lang="en-US" i="0">
                <a:solidFill>
                  <a:srgbClr val="FF0000"/>
                </a:solidFill>
                <a:latin typeface="Calibri"/>
                <a:ea typeface="Calibri"/>
                <a:cs typeface="Calibri"/>
                <a:sym typeface="Calibri"/>
              </a:rPr>
              <a:t>Они ждут нашего внимания</a:t>
            </a:r>
          </a:p>
        </p:txBody>
      </p:sp>
      <p:pic>
        <p:nvPicPr>
          <p:cNvPr id="712" name="Shape 712"/>
          <p:cNvPicPr preferRelativeResize="0"/>
          <p:nvPr/>
        </p:nvPicPr>
        <p:blipFill>
          <a:blip r:embed="rId5"/>
          <a:stretch>
            <a:fillRect/>
          </a:stretch>
        </p:blipFill>
        <p:spPr>
          <a:xfrm>
            <a:off y="3733800" x="457200"/>
            <a:ext cy="2919412" cx="3962400"/>
          </a:xfrm>
          <a:prstGeom prst="rect">
            <a:avLst/>
          </a:prstGeom>
        </p:spPr>
      </p:pic>
      <p:pic>
        <p:nvPicPr>
          <p:cNvPr id="713" name="Shape 713"/>
          <p:cNvPicPr preferRelativeResize="0"/>
          <p:nvPr/>
        </p:nvPicPr>
        <p:blipFill>
          <a:blip r:embed="rId6"/>
          <a:stretch>
            <a:fillRect/>
          </a:stretch>
        </p:blipFill>
        <p:spPr>
          <a:xfrm>
            <a:off y="2743200" x="4800600"/>
            <a:ext cy="4284661" cx="3505200"/>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y="0" x="0"/>
          <a:ext cy="0" cx="0"/>
          <a:chOff y="0" x="0"/>
          <a:chExt cy="0" cx="0"/>
        </a:xfrm>
      </p:grpSpPr>
      <p:sp>
        <p:nvSpPr>
          <p:cNvPr id="363" name="Shape 363"/>
          <p:cNvSpPr txBox="1"/>
          <p:nvPr>
            <p:ph type="title"/>
          </p:nvPr>
        </p:nvSpPr>
        <p:spPr>
          <a:xfrm>
            <a:off y="0" x="457200"/>
            <a:ext cy="685799" cx="8229600"/>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500" lang="en-US" i="0">
                <a:solidFill>
                  <a:schemeClr val="dk2"/>
                </a:solidFill>
                <a:latin typeface="Calibri"/>
                <a:ea typeface="Calibri"/>
                <a:cs typeface="Calibri"/>
                <a:sym typeface="Calibri"/>
              </a:rPr>
              <a:t>Месторасположение Центра</a:t>
            </a:r>
          </a:p>
        </p:txBody>
      </p:sp>
      <p:pic>
        <p:nvPicPr>
          <p:cNvPr id="364" name="Shape 364"/>
          <p:cNvPicPr preferRelativeResize="0"/>
          <p:nvPr/>
        </p:nvPicPr>
        <p:blipFill>
          <a:blip r:embed="rId3"/>
          <a:stretch>
            <a:fillRect/>
          </a:stretch>
        </p:blipFill>
        <p:spPr>
          <a:xfrm>
            <a:off y="990600" x="304800"/>
            <a:ext cy="3048000" cx="3962400"/>
          </a:xfrm>
          <a:prstGeom prst="rect">
            <a:avLst/>
          </a:prstGeom>
        </p:spPr>
      </p:pic>
      <p:pic>
        <p:nvPicPr>
          <p:cNvPr id="365" name="Shape 365"/>
          <p:cNvPicPr preferRelativeResize="0"/>
          <p:nvPr/>
        </p:nvPicPr>
        <p:blipFill>
          <a:blip r:embed="rId4"/>
          <a:stretch>
            <a:fillRect/>
          </a:stretch>
        </p:blipFill>
        <p:spPr>
          <a:xfrm rot="-600000">
            <a:off y="3357561" x="217487"/>
            <a:ext cy="2916237" cx="3911599"/>
          </a:xfrm>
          <a:prstGeom prst="rect">
            <a:avLst/>
          </a:prstGeom>
        </p:spPr>
      </p:pic>
      <p:sp>
        <p:nvSpPr>
          <p:cNvPr id="366" name="Shape 366"/>
          <p:cNvSpPr txBox="1"/>
          <p:nvPr>
            <p:ph idx="1" type="body"/>
          </p:nvPr>
        </p:nvSpPr>
        <p:spPr>
          <a:xfrm>
            <a:off y="685800" x="3429000"/>
            <a:ext cy="6172199" cx="5714999"/>
          </a:xfrm>
          <a:prstGeom prst="rect">
            <a:avLst/>
          </a:prstGeom>
          <a:noFill/>
          <a:ln>
            <a:noFill/>
          </a:ln>
        </p:spPr>
        <p:txBody>
          <a:bodyPr bIns="45700" rIns="91425" lIns="91425" tIns="45700" anchor="t" anchorCtr="0">
            <a:noAutofit/>
          </a:bodyPr>
          <a:lstStyle/>
          <a:p>
            <a:pPr algn="l" rtl="0" lvl="0" marR="0" indent="45720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Центр расположен на территории Больничного городка в 3-х этажном  здании.</a:t>
            </a:r>
          </a:p>
          <a:p>
            <a:pPr algn="l" rtl="0" lvl="0" marR="0" indent="45720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Здание построено в 1979 году.</a:t>
            </a:r>
          </a:p>
          <a:p>
            <a:pPr algn="l" rtl="0" lvl="0" marR="0" indent="45720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Отделения Центра занимают  третий и 0,25 % первого  этажа здания, </a:t>
            </a:r>
          </a:p>
          <a:p>
            <a:pPr algn="l" rtl="0" lvl="0" marR="0" indent="457200" marL="0">
              <a:lnSpc>
                <a:spcPct val="80000"/>
              </a:lnSpc>
              <a:spcBef>
                <a:spcPts val="360"/>
              </a:spcBef>
              <a:spcAft>
                <a:spcPts val="0"/>
              </a:spcAft>
              <a:buClr>
                <a:srgbClr val="0BD0D9"/>
              </a:buClr>
              <a:buSzPct val="25000"/>
              <a:buFont typeface="Arial"/>
              <a:buNone/>
            </a:pPr>
            <a:r>
              <a:rPr strike="noStrike" u="none" b="0" cap="none" baseline="0" sz="1800" lang="en-US" i="0">
                <a:solidFill>
                  <a:schemeClr val="dk1"/>
                </a:solidFill>
                <a:latin typeface="Arial"/>
                <a:ea typeface="Arial"/>
                <a:cs typeface="Arial"/>
                <a:sym typeface="Arial"/>
              </a:rPr>
              <a:t>На третьем этаже расположены:</a:t>
            </a:r>
          </a:p>
          <a:p>
            <a:pPr algn="l" rtl="0" lvl="0" marR="0" indent="457200" marL="0">
              <a:lnSpc>
                <a:spcPct val="80000"/>
              </a:lnSpc>
              <a:spcBef>
                <a:spcPts val="360"/>
              </a:spcBef>
              <a:spcAft>
                <a:spcPts val="0"/>
              </a:spcAft>
              <a:buClr>
                <a:srgbClr val="0BD0D9"/>
              </a:buClr>
              <a:buSzPct val="95000"/>
              <a:buFont typeface="Arial"/>
              <a:buAutoNum type="arabicPeriod"/>
            </a:pPr>
            <a:r>
              <a:rPr strike="noStrike" u="none" b="0" cap="none" baseline="0" sz="1800" lang="en-US" i="0">
                <a:solidFill>
                  <a:schemeClr val="dk1"/>
                </a:solidFill>
                <a:latin typeface="Arial"/>
                <a:ea typeface="Arial"/>
                <a:cs typeface="Arial"/>
                <a:sym typeface="Arial"/>
              </a:rPr>
              <a:t>Аппарат Центра</a:t>
            </a:r>
          </a:p>
          <a:p>
            <a:pPr algn="l" rtl="0" lvl="0" marR="0" indent="457200" marL="0">
              <a:lnSpc>
                <a:spcPct val="80000"/>
              </a:lnSpc>
              <a:spcBef>
                <a:spcPts val="360"/>
              </a:spcBef>
              <a:spcAft>
                <a:spcPts val="0"/>
              </a:spcAft>
              <a:buClr>
                <a:srgbClr val="0BD0D9"/>
              </a:buClr>
              <a:buSzPct val="95000"/>
              <a:buFont typeface="Arial"/>
              <a:buAutoNum type="arabicPeriod"/>
            </a:pPr>
            <a:r>
              <a:rPr strike="noStrike" u="none" b="0" cap="none" baseline="0" sz="1800" lang="en-US" i="0">
                <a:solidFill>
                  <a:schemeClr val="dk1"/>
                </a:solidFill>
                <a:latin typeface="Arial"/>
                <a:ea typeface="Arial"/>
                <a:cs typeface="Arial"/>
                <a:sym typeface="Arial"/>
              </a:rPr>
              <a:t>Отделение социальной реабилитации </a:t>
            </a:r>
          </a:p>
          <a:p>
            <a:pPr algn="l" rtl="0" lvl="0" marR="0" indent="457200" marL="0">
              <a:lnSpc>
                <a:spcPct val="80000"/>
              </a:lnSpc>
              <a:spcBef>
                <a:spcPts val="360"/>
              </a:spcBef>
              <a:spcAft>
                <a:spcPts val="0"/>
              </a:spcAft>
              <a:buClr>
                <a:srgbClr val="0BD0D9"/>
              </a:buClr>
              <a:buSzPct val="25000"/>
              <a:buFont typeface="Arial"/>
              <a:buNone/>
            </a:pPr>
            <a:r>
              <a:rPr strike="noStrike" u="none" b="0" cap="none" baseline="0" sz="1800" lang="en-US" i="0">
                <a:solidFill>
                  <a:schemeClr val="dk1"/>
                </a:solidFill>
                <a:latin typeface="Arial"/>
                <a:ea typeface="Arial"/>
                <a:cs typeface="Arial"/>
                <a:sym typeface="Arial"/>
              </a:rPr>
              <a:t>На 1 этаже здания расположены:</a:t>
            </a:r>
          </a:p>
          <a:p>
            <a:pPr algn="l" rtl="0" lvl="0" marR="0" indent="457200" marL="0">
              <a:lnSpc>
                <a:spcPct val="80000"/>
              </a:lnSpc>
              <a:spcBef>
                <a:spcPts val="360"/>
              </a:spcBef>
              <a:spcAft>
                <a:spcPts val="0"/>
              </a:spcAft>
              <a:buClr>
                <a:srgbClr val="0BD0D9"/>
              </a:buClr>
              <a:buSzPct val="95000"/>
              <a:buFont typeface="Arial"/>
              <a:buAutoNum type="arabicPeriod"/>
            </a:pPr>
            <a:r>
              <a:rPr strike="noStrike" u="none" b="0" cap="none" baseline="0" sz="1800" lang="en-US" i="0">
                <a:solidFill>
                  <a:schemeClr val="dk1"/>
                </a:solidFill>
                <a:latin typeface="Arial"/>
                <a:ea typeface="Arial"/>
                <a:cs typeface="Arial"/>
                <a:sym typeface="Arial"/>
              </a:rPr>
              <a:t>Отделение срочного социального обслуживания (в.т.ч. Участковая служба)</a:t>
            </a:r>
          </a:p>
          <a:p>
            <a:pPr algn="l" rtl="0" lvl="0" marR="0" indent="457200" marL="0">
              <a:lnSpc>
                <a:spcPct val="80000"/>
              </a:lnSpc>
              <a:spcBef>
                <a:spcPts val="360"/>
              </a:spcBef>
              <a:spcAft>
                <a:spcPts val="0"/>
              </a:spcAft>
              <a:buClr>
                <a:srgbClr val="0BD0D9"/>
              </a:buClr>
              <a:buSzPct val="95000"/>
              <a:buFont typeface="Arial"/>
              <a:buAutoNum type="arabicPeriod"/>
            </a:pPr>
            <a:r>
              <a:rPr strike="noStrike" u="none" b="0" cap="none" baseline="0" sz="1800" lang="en-US" i="0">
                <a:solidFill>
                  <a:schemeClr val="dk1"/>
                </a:solidFill>
                <a:latin typeface="Arial"/>
                <a:ea typeface="Arial"/>
                <a:cs typeface="Arial"/>
                <a:sym typeface="Arial"/>
              </a:rPr>
              <a:t>Пункт проката</a:t>
            </a:r>
          </a:p>
          <a:p>
            <a:pPr algn="l" rtl="0" lvl="0" marR="0" indent="457200" marL="0">
              <a:lnSpc>
                <a:spcPct val="80000"/>
              </a:lnSpc>
              <a:spcBef>
                <a:spcPts val="360"/>
              </a:spcBef>
              <a:spcAft>
                <a:spcPts val="0"/>
              </a:spcAft>
              <a:buClr>
                <a:srgbClr val="0BD0D9"/>
              </a:buClr>
              <a:buSzPct val="95000"/>
              <a:buFont typeface="Arial"/>
              <a:buAutoNum type="arabicPeriod"/>
            </a:pPr>
            <a:r>
              <a:rPr strike="noStrike" u="none" b="0" cap="none" baseline="0" sz="1800" lang="en-US" i="0">
                <a:solidFill>
                  <a:schemeClr val="dk1"/>
                </a:solidFill>
                <a:latin typeface="Arial"/>
                <a:ea typeface="Arial"/>
                <a:cs typeface="Arial"/>
                <a:sym typeface="Arial"/>
              </a:rPr>
              <a:t>Отделение социального обслуживания на дому</a:t>
            </a:r>
          </a:p>
          <a:p>
            <a:pPr algn="l" rtl="0" lvl="0" marR="0" indent="45720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Площадь занимаемых помещений – 3291,7 кв.м.</a:t>
            </a:r>
          </a:p>
          <a:p>
            <a:pPr algn="l" rtl="0" lvl="0" marR="0" indent="45720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лифт</a:t>
            </a:r>
          </a:p>
          <a:p>
            <a:pPr algn="l" rtl="0" lvl="0" marR="0" indent="45720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На 2 этаже здания и 0,5 площади 1 этажа расположен центр помощи семье и детям. 0,25% 1-го этажа занимает отделение социальной защиты.</a:t>
            </a:r>
          </a:p>
          <a:p>
            <a:pPr algn="l" rtl="0" lvl="0" marR="0" indent="457200" marL="0">
              <a:lnSpc>
                <a:spcPct val="80000"/>
              </a:lnSpc>
              <a:spcBef>
                <a:spcPts val="360"/>
              </a:spcBef>
              <a:spcAft>
                <a:spcPts val="0"/>
              </a:spcAft>
              <a:buClr>
                <a:srgbClr val="0BD0D9"/>
              </a:buClr>
              <a:buSzPct val="97222"/>
              <a:buFont typeface="Arial"/>
              <a:buChar char="•"/>
            </a:pPr>
            <a:r>
              <a:rPr strike="noStrike" u="none" b="0" cap="none" baseline="0" sz="1800" lang="en-US" i="0">
                <a:solidFill>
                  <a:schemeClr val="dk1"/>
                </a:solidFill>
                <a:latin typeface="Arial"/>
                <a:ea typeface="Arial"/>
                <a:cs typeface="Arial"/>
                <a:sym typeface="Arial"/>
              </a:rPr>
              <a:t>Отделение временного проживания расположено в отдельно стоящем одноэтажном здании по адресу: ул.Гагарина26</a:t>
            </a:r>
          </a:p>
          <a:p>
            <a:r>
              <a:t/>
            </a:r>
          </a:p>
          <a:p>
            <a:r>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y="0" x="0"/>
          <a:ext cy="0" cx="0"/>
          <a:chOff y="0" x="0"/>
          <a:chExt cy="0" cx="0"/>
        </a:xfrm>
      </p:grpSpPr>
      <p:sp>
        <p:nvSpPr>
          <p:cNvPr id="371" name="Shape 371"/>
          <p:cNvSpPr txBox="1"/>
          <p:nvPr>
            <p:ph type="title"/>
          </p:nvPr>
        </p:nvSpPr>
        <p:spPr>
          <a:xfrm>
            <a:off y="457200" x="457200"/>
            <a:ext cy="1371599" cx="4572000"/>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Консультативные и юридические услуги</a:t>
            </a:r>
          </a:p>
        </p:txBody>
      </p:sp>
      <p:pic>
        <p:nvPicPr>
          <p:cNvPr id="372" name="Shape 372"/>
          <p:cNvPicPr preferRelativeResize="0"/>
          <p:nvPr/>
        </p:nvPicPr>
        <p:blipFill>
          <a:blip r:embed="rId3"/>
          <a:stretch>
            <a:fillRect/>
          </a:stretch>
        </p:blipFill>
        <p:spPr>
          <a:xfrm>
            <a:off y="2351086" x="457200"/>
            <a:ext cy="3028949" cx="4038599"/>
          </a:xfrm>
          <a:prstGeom prst="rect">
            <a:avLst/>
          </a:prstGeom>
        </p:spPr>
      </p:pic>
      <p:sp>
        <p:nvSpPr>
          <p:cNvPr id="373" name="Shape 373"/>
          <p:cNvSpPr txBox="1"/>
          <p:nvPr>
            <p:ph idx="1" type="body"/>
          </p:nvPr>
        </p:nvSpPr>
        <p:spPr>
          <a:xfrm>
            <a:off y="533400" x="4648200"/>
            <a:ext cy="5445124" cx="4038599"/>
          </a:xfrm>
          <a:prstGeom prst="rect">
            <a:avLst/>
          </a:prstGeom>
          <a:noFill/>
          <a:ln>
            <a:noFill/>
          </a:ln>
        </p:spPr>
        <p:txBody>
          <a:bodyPr bIns="45700" rIns="91425" lIns="91425" tIns="45700" anchor="t" anchorCtr="0">
            <a:noAutofit/>
          </a:bodyPr>
          <a:lstStyle/>
          <a:p>
            <a:pPr algn="l" rtl="0" lvl="0" marR="0" indent="0" marL="0">
              <a:lnSpc>
                <a:spcPct val="75000"/>
              </a:lnSpc>
              <a:spcBef>
                <a:spcPts val="340"/>
              </a:spcBef>
              <a:spcAft>
                <a:spcPts val="0"/>
              </a:spcAft>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Предоставление информации гражданам пожилого возраста и инвалидам о существующих услугах социального обслуживания и  имеющихся возможностях пользования этими услугами</a:t>
            </a:r>
          </a:p>
          <a:p>
            <a:pPr algn="l" rtl="0" lvl="0" marR="0" indent="0" marL="0">
              <a:lnSpc>
                <a:spcPct val="75000"/>
              </a:lnSpc>
              <a:spcBef>
                <a:spcPts val="340"/>
              </a:spcBef>
              <a:spcAft>
                <a:spcPts val="0"/>
              </a:spcAft>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Работа с семьями в которых живут граждане пожилого возраста и инвалиды</a:t>
            </a:r>
          </a:p>
          <a:p>
            <a:pPr algn="l" rtl="0" lvl="0" marR="0" indent="0" marL="0">
              <a:lnSpc>
                <a:spcPct val="75000"/>
              </a:lnSpc>
              <a:spcBef>
                <a:spcPts val="340"/>
              </a:spcBef>
              <a:spcAft>
                <a:spcPts val="0"/>
              </a:spcAft>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Обеспечение координации деятельности государственных учреждений и общественных объединений для решения проблем граждан пожилого возраста и инвалидов.</a:t>
            </a:r>
          </a:p>
          <a:p>
            <a:pPr algn="l" rtl="0" lvl="0" marR="0" indent="0" marL="0">
              <a:lnSpc>
                <a:spcPct val="75000"/>
              </a:lnSpc>
              <a:spcBef>
                <a:spcPts val="340"/>
              </a:spcBef>
              <a:spcAft>
                <a:spcPts val="0"/>
              </a:spcAft>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Ведение информационной базы потенциальных клиентов</a:t>
            </a:r>
          </a:p>
          <a:p>
            <a:pPr algn="l" rtl="0" lvl="0" marR="0" indent="0" marL="0">
              <a:lnSpc>
                <a:spcPct val="75000"/>
              </a:lnSpc>
              <a:spcBef>
                <a:spcPts val="340"/>
              </a:spcBef>
              <a:spcAft>
                <a:spcPts val="0"/>
              </a:spcAft>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Связь с общественными организациями</a:t>
            </a:r>
          </a:p>
          <a:p>
            <a:pPr algn="l" rtl="0" lvl="0" marR="0" indent="0" marL="0">
              <a:lnSpc>
                <a:spcPct val="75000"/>
              </a:lnSpc>
              <a:spcBef>
                <a:spcPts val="340"/>
              </a:spcBef>
              <a:spcAft>
                <a:spcPts val="0"/>
              </a:spcAft>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Методическая помощь в организации волонтёрского движения</a:t>
            </a:r>
          </a:p>
          <a:p>
            <a:pPr algn="l" rtl="0" lvl="0" marR="0" indent="0" marL="0">
              <a:lnSpc>
                <a:spcPct val="75000"/>
              </a:lnSpc>
              <a:spcBef>
                <a:spcPts val="340"/>
              </a:spcBef>
              <a:spcAft>
                <a:spcPts val="0"/>
              </a:spcAft>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Методическая работа</a:t>
            </a:r>
          </a:p>
          <a:p>
            <a:pPr algn="l" rtl="0" lvl="0" marR="0" indent="0" marL="0">
              <a:lnSpc>
                <a:spcPct val="75000"/>
              </a:lnSpc>
              <a:spcBef>
                <a:spcPts val="340"/>
              </a:spcBef>
              <a:spcAft>
                <a:spcPts val="0"/>
              </a:spcAft>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Юридические консультации</a:t>
            </a:r>
          </a:p>
          <a:p>
            <a:pPr algn="l" rtl="0" lvl="0" marR="0" indent="0" marL="0">
              <a:lnSpc>
                <a:spcPct val="75000"/>
              </a:lnSpc>
              <a:spcBef>
                <a:spcPts val="340"/>
              </a:spcBef>
              <a:spcAft>
                <a:spcPts val="0"/>
              </a:spcAft>
              <a:buClr>
                <a:srgbClr val="0BD0D9"/>
              </a:buClr>
              <a:buSzPct val="93137"/>
              <a:buFont typeface="Arial"/>
              <a:buChar char="•"/>
            </a:pPr>
            <a:r>
              <a:rPr strike="noStrike" u="none" b="0" cap="none" baseline="0" sz="1700" lang="en-US" i="0">
                <a:solidFill>
                  <a:schemeClr val="dk1"/>
                </a:solidFill>
                <a:latin typeface="Arial"/>
                <a:ea typeface="Arial"/>
                <a:cs typeface="Arial"/>
                <a:sym typeface="Arial"/>
              </a:rPr>
              <a:t>Социологические исследования..</a:t>
            </a:r>
          </a:p>
        </p:txBody>
      </p:sp>
      <p:sp>
        <p:nvSpPr>
          <p:cNvPr id="374" name="Shape 374"/>
          <p:cNvSpPr txBox="1"/>
          <p:nvPr/>
        </p:nvSpPr>
        <p:spPr>
          <a:xfrm>
            <a:off y="5486400" x="762000"/>
            <a:ext cy="1062037" cx="3657600"/>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Специалист по социальной работе – Бубнова Елена Владиславовна</a:t>
            </a:r>
          </a:p>
          <a:p>
            <a:pPr algn="ctr"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Тел. 3-07-16</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8" name="Shape 378"/>
        <p:cNvGrpSpPr/>
        <p:nvPr/>
      </p:nvGrpSpPr>
      <p:grpSpPr>
        <a:xfrm>
          <a:off y="0" x="0"/>
          <a:ext cy="0" cx="0"/>
          <a:chOff y="0" x="0"/>
          <a:chExt cy="0" cx="0"/>
        </a:xfrm>
      </p:grpSpPr>
      <p:pic>
        <p:nvPicPr>
          <p:cNvPr id="379" name="Shape 379"/>
          <p:cNvPicPr preferRelativeResize="0"/>
          <p:nvPr/>
        </p:nvPicPr>
        <p:blipFill>
          <a:blip r:embed="rId3"/>
          <a:stretch>
            <a:fillRect/>
          </a:stretch>
        </p:blipFill>
        <p:spPr>
          <a:xfrm>
            <a:off y="0" x="0"/>
            <a:ext cy="4530724" cx="6054724"/>
          </a:xfrm>
          <a:prstGeom prst="rect">
            <a:avLst/>
          </a:prstGeom>
        </p:spPr>
      </p:pic>
      <p:sp>
        <p:nvSpPr>
          <p:cNvPr id="380" name="Shape 380"/>
          <p:cNvSpPr txBox="1"/>
          <p:nvPr>
            <p:ph type="title"/>
          </p:nvPr>
        </p:nvSpPr>
        <p:spPr>
          <a:xfrm>
            <a:off y="277812" x="457200"/>
            <a:ext cy="865187" cx="8229600"/>
          </a:xfrm>
          <a:prstGeom prst="rect">
            <a:avLst/>
          </a:prstGeom>
          <a:noFill/>
          <a:ln>
            <a:noFill/>
          </a:ln>
        </p:spPr>
        <p:txBody>
          <a:bodyPr bIns="0" rIns="0" lIns="0" tIns="45700" anchor="b" anchorCtr="0">
            <a:noAutofit/>
          </a:bodyPr>
          <a:lstStyle/>
          <a:p>
            <a:pPr algn="ctr" rtl="0" lvl="0" marR="0" indent="0" marL="0">
              <a:spcBef>
                <a:spcPts val="0"/>
              </a:spcBef>
              <a:spcAft>
                <a:spcPts val="0"/>
              </a:spcAft>
              <a:buClr>
                <a:schemeClr val="dk2"/>
              </a:buClr>
              <a:buSzPct val="25000"/>
              <a:buFont typeface="Calibri"/>
              <a:buNone/>
            </a:pPr>
            <a:r>
              <a:rPr strike="noStrike" u="none" b="0" cap="none" baseline="0" sz="5000" lang="en-US" i="0">
                <a:solidFill>
                  <a:srgbClr val="FF0000"/>
                </a:solidFill>
                <a:latin typeface="Calibri"/>
                <a:ea typeface="Calibri"/>
                <a:cs typeface="Calibri"/>
                <a:sym typeface="Calibri"/>
              </a:rPr>
              <a:t>Участковая служба</a:t>
            </a:r>
          </a:p>
        </p:txBody>
      </p:sp>
      <p:sp>
        <p:nvSpPr>
          <p:cNvPr id="381" name="Shape 381"/>
          <p:cNvSpPr txBox="1"/>
          <p:nvPr/>
        </p:nvSpPr>
        <p:spPr>
          <a:xfrm>
            <a:off y="4572000" x="3200400"/>
            <a:ext cy="2246311" cx="5692775"/>
          </a:xfrm>
          <a:prstGeom prst="rect">
            <a:avLst/>
          </a:prstGeom>
          <a:noFill/>
          <a:ln>
            <a:noFill/>
          </a:ln>
        </p:spPr>
        <p:txBody>
          <a:bodyPr bIns="45700" rIns="91425" lIns="91425" tIns="45700" anchor="t" anchorCtr="0">
            <a:noAutofit/>
          </a:bodyPr>
          <a:lstStyle/>
          <a:p>
            <a:pPr algn="ctr" rtl="0" lvl="0" marR="0" indent="0" marL="0">
              <a:buClr>
                <a:schemeClr val="dk1"/>
              </a:buClr>
              <a:buSzPct val="25000"/>
              <a:buFont typeface="Arial"/>
              <a:buNone/>
            </a:pPr>
            <a:r>
              <a:rPr strike="noStrike" u="none" b="0" cap="none" baseline="0" sz="2000" lang="en-US" i="0">
                <a:solidFill>
                  <a:schemeClr val="dk1"/>
                </a:solidFill>
                <a:latin typeface="Arial"/>
                <a:ea typeface="Arial"/>
                <a:cs typeface="Arial"/>
                <a:sym typeface="Arial"/>
              </a:rPr>
              <a:t>Специалисты  работают в тесном контакте с техниками ЖЭУ,</a:t>
            </a:r>
          </a:p>
          <a:p>
            <a:pPr algn="ctr" rtl="0" lvl="0" marR="0" indent="0" marL="0">
              <a:buClr>
                <a:schemeClr val="dk1"/>
              </a:buClr>
              <a:buSzPct val="25000"/>
              <a:buFont typeface="Arial"/>
              <a:buNone/>
            </a:pPr>
            <a:r>
              <a:rPr strike="noStrike" u="none" b="0" cap="none" baseline="0" sz="2000" lang="en-US" i="0">
                <a:solidFill>
                  <a:schemeClr val="dk1"/>
                </a:solidFill>
                <a:latin typeface="Arial"/>
                <a:ea typeface="Arial"/>
                <a:cs typeface="Arial"/>
                <a:sym typeface="Arial"/>
              </a:rPr>
              <a:t> администрацией ГО, ПОМ, по первому звонку</a:t>
            </a:r>
          </a:p>
          <a:p>
            <a:pPr algn="ctr" rtl="0" lvl="0" marR="0" indent="0" marL="0">
              <a:buClr>
                <a:schemeClr val="dk1"/>
              </a:buClr>
              <a:buSzPct val="25000"/>
              <a:buFont typeface="Arial"/>
              <a:buNone/>
            </a:pPr>
            <a:r>
              <a:rPr strike="noStrike" u="none" b="0" cap="none" baseline="0" sz="2000" lang="en-US" i="0">
                <a:solidFill>
                  <a:schemeClr val="dk1"/>
                </a:solidFill>
                <a:latin typeface="Arial"/>
                <a:ea typeface="Arial"/>
                <a:cs typeface="Arial"/>
                <a:sym typeface="Arial"/>
              </a:rPr>
              <a:t> спешат к гражданам попавшим в ТЖС.</a:t>
            </a:r>
          </a:p>
          <a:p>
            <a:pPr algn="ctr" rtl="0" lvl="0" marR="0" indent="0" marL="0">
              <a:buClr>
                <a:schemeClr val="dk1"/>
              </a:buClr>
              <a:buSzPct val="25000"/>
              <a:buFont typeface="Arial"/>
              <a:buNone/>
            </a:pPr>
            <a:r>
              <a:rPr strike="noStrike" u="none" b="0" cap="none" baseline="0" sz="2000" lang="en-US" i="0">
                <a:solidFill>
                  <a:schemeClr val="dk1"/>
                </a:solidFill>
                <a:latin typeface="Arial"/>
                <a:ea typeface="Arial"/>
                <a:cs typeface="Arial"/>
                <a:sym typeface="Arial"/>
              </a:rPr>
              <a:t> Принимают решения о предоставлении необходимой им помощи. </a:t>
            </a:r>
          </a:p>
          <a:p>
            <a:pPr algn="ctr" rtl="0" lvl="0" marR="0" indent="0" marL="0">
              <a:buClr>
                <a:schemeClr val="dk1"/>
              </a:buClr>
              <a:buSzPct val="25000"/>
              <a:buFont typeface="Arial"/>
              <a:buNone/>
            </a:pPr>
            <a:r>
              <a:rPr strike="noStrike" u="none" b="0" cap="none" baseline="0" sz="2000" lang="en-US" i="0">
                <a:solidFill>
                  <a:schemeClr val="dk1"/>
                </a:solidFill>
                <a:latin typeface="Arial"/>
                <a:ea typeface="Arial"/>
                <a:cs typeface="Arial"/>
                <a:sym typeface="Arial"/>
              </a:rPr>
              <a:t> Контролируют исполнение мероприятий. </a:t>
            </a:r>
          </a:p>
        </p:txBody>
      </p:sp>
      <p:sp>
        <p:nvSpPr>
          <p:cNvPr id="382" name="Shape 382"/>
          <p:cNvSpPr txBox="1"/>
          <p:nvPr/>
        </p:nvSpPr>
        <p:spPr>
          <a:xfrm>
            <a:off y="1447800" x="5257800"/>
            <a:ext cy="1631950" cx="3581399"/>
          </a:xfrm>
          <a:prstGeom prst="rect">
            <a:avLst/>
          </a:prstGeom>
          <a:noFill/>
          <a:ln>
            <a:noFill/>
          </a:ln>
        </p:spPr>
        <p:txBody>
          <a:bodyPr bIns="45700" rIns="91425" lIns="91425" tIns="45700" anchor="t" anchorCtr="0">
            <a:noAutofit/>
          </a:bodyPr>
          <a:lstStyle/>
          <a:p>
            <a:pPr algn="ctr" rtl="0" lvl="0" marR="0" indent="0" marL="0">
              <a:buClr>
                <a:schemeClr val="dk1"/>
              </a:buClr>
              <a:buSzPct val="25000"/>
              <a:buFont typeface="Arial"/>
              <a:buNone/>
            </a:pPr>
            <a:r>
              <a:rPr strike="noStrike" u="none" b="0" cap="none" baseline="0" sz="2000" lang="en-US" i="0">
                <a:solidFill>
                  <a:schemeClr val="dk1"/>
                </a:solidFill>
                <a:latin typeface="Arial"/>
                <a:ea typeface="Arial"/>
                <a:cs typeface="Arial"/>
                <a:sym typeface="Arial"/>
              </a:rPr>
              <a:t>Заведующая  отделением –</a:t>
            </a:r>
          </a:p>
          <a:p>
            <a:pPr algn="ctr" rtl="0" lvl="0" marR="0" indent="0" marL="0">
              <a:buClr>
                <a:schemeClr val="dk1"/>
              </a:buClr>
              <a:buSzPct val="25000"/>
              <a:buFont typeface="Arial"/>
              <a:buNone/>
            </a:pPr>
            <a:r>
              <a:rPr strike="noStrike" u="none" b="0" cap="none" baseline="0" sz="2000" lang="en-US" i="0">
                <a:solidFill>
                  <a:schemeClr val="dk1"/>
                </a:solidFill>
                <a:latin typeface="Arial"/>
                <a:ea typeface="Arial"/>
                <a:cs typeface="Arial"/>
                <a:sym typeface="Arial"/>
              </a:rPr>
              <a:t>Василевская Влада Вадимовна</a:t>
            </a:r>
          </a:p>
          <a:p>
            <a:pPr algn="ctr" rtl="0" lvl="0" marR="0" indent="0" marL="0">
              <a:buClr>
                <a:schemeClr val="dk1"/>
              </a:buClr>
              <a:buSzPct val="25000"/>
              <a:buFont typeface="Arial"/>
              <a:buNone/>
            </a:pPr>
            <a:r>
              <a:rPr strike="noStrike" u="none" b="0" cap="none" baseline="0" sz="2000" lang="en-US" i="0">
                <a:solidFill>
                  <a:schemeClr val="dk1"/>
                </a:solidFill>
                <a:latin typeface="Arial"/>
                <a:ea typeface="Arial"/>
                <a:cs typeface="Arial"/>
                <a:sym typeface="Arial"/>
              </a:rPr>
              <a:t>– образование высшее </a:t>
            </a:r>
          </a:p>
          <a:p>
            <a:pPr algn="ctr" rtl="0" lvl="0" marR="0" indent="0" marL="0">
              <a:buClr>
                <a:schemeClr val="dk1"/>
              </a:buClr>
              <a:buSzPct val="25000"/>
              <a:buFont typeface="Arial"/>
              <a:buNone/>
            </a:pPr>
            <a:r>
              <a:rPr strike="noStrike" u="none" b="0" cap="none" baseline="0" sz="2000" lang="en-US" i="0">
                <a:solidFill>
                  <a:schemeClr val="dk1"/>
                </a:solidFill>
                <a:latin typeface="Arial"/>
                <a:ea typeface="Arial"/>
                <a:cs typeface="Arial"/>
                <a:sym typeface="Arial"/>
              </a:rPr>
              <a:t>по специальности «Психолог».</a:t>
            </a:r>
          </a:p>
          <a:p>
            <a:pPr algn="ctr" rtl="0" lvl="0" marR="0" indent="0" marL="0">
              <a:buClr>
                <a:schemeClr val="dk1"/>
              </a:buClr>
              <a:buSzPct val="25000"/>
              <a:buFont typeface="Arial"/>
              <a:buNone/>
            </a:pPr>
            <a:r>
              <a:rPr strike="noStrike" u="none" b="0" cap="none" baseline="0" sz="2000" lang="en-US" i="0">
                <a:solidFill>
                  <a:schemeClr val="dk1"/>
                </a:solidFill>
                <a:latin typeface="Arial"/>
                <a:ea typeface="Arial"/>
                <a:cs typeface="Arial"/>
                <a:sym typeface="Arial"/>
              </a:rPr>
              <a:t>Тел. 3-07-16</a:t>
            </a:r>
          </a:p>
        </p:txBody>
      </p:sp>
      <p:pic>
        <p:nvPicPr>
          <p:cNvPr id="383" name="Shape 383"/>
          <p:cNvPicPr preferRelativeResize="0"/>
          <p:nvPr/>
        </p:nvPicPr>
        <p:blipFill>
          <a:blip r:embed="rId4"/>
          <a:stretch>
            <a:fillRect/>
          </a:stretch>
        </p:blipFill>
        <p:spPr>
          <a:xfrm rot="1619999">
            <a:off y="3989386" x="357187"/>
            <a:ext cy="2285999" cx="3055936"/>
          </a:xfrm>
          <a:prstGeom prst="rect">
            <a:avLst/>
          </a:prstGeom>
        </p:spPr>
      </p:pic>
      <p:sp>
        <p:nvSpPr>
          <p:cNvPr id="384" name="Shape 384"/>
          <p:cNvSpPr txBox="1"/>
          <p:nvPr/>
        </p:nvSpPr>
        <p:spPr>
          <a:xfrm>
            <a:off y="6248400" x="381000"/>
            <a:ext cy="400049" cx="1754187"/>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1" cap="none" baseline="0" sz="2000" lang="en-US" i="1">
                <a:solidFill>
                  <a:srgbClr val="FF0000"/>
                </a:solidFill>
                <a:latin typeface="Arial"/>
                <a:ea typeface="Arial"/>
                <a:cs typeface="Arial"/>
                <a:sym typeface="Arial"/>
              </a:rPr>
              <a:t>… и клиенты</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8" name="Shape 388"/>
        <p:cNvGrpSpPr/>
        <p:nvPr/>
      </p:nvGrpSpPr>
      <p:grpSpPr>
        <a:xfrm>
          <a:off y="0" x="0"/>
          <a:ext cy="0" cx="0"/>
          <a:chOff y="0" x="0"/>
          <a:chExt cy="0" cx="0"/>
        </a:xfrm>
      </p:grpSpPr>
      <p:pic>
        <p:nvPicPr>
          <p:cNvPr id="389" name="Shape 389"/>
          <p:cNvPicPr preferRelativeResize="0"/>
          <p:nvPr/>
        </p:nvPicPr>
        <p:blipFill>
          <a:blip r:embed="rId3"/>
          <a:stretch>
            <a:fillRect/>
          </a:stretch>
        </p:blipFill>
        <p:spPr>
          <a:xfrm>
            <a:off y="381000" x="228600"/>
            <a:ext cy="3200400" cx="4267199"/>
          </a:xfrm>
          <a:prstGeom prst="rect">
            <a:avLst/>
          </a:prstGeom>
        </p:spPr>
      </p:pic>
      <p:sp>
        <p:nvSpPr>
          <p:cNvPr id="390" name="Shape 390"/>
          <p:cNvSpPr txBox="1"/>
          <p:nvPr>
            <p:ph type="title"/>
          </p:nvPr>
        </p:nvSpPr>
        <p:spPr>
          <a:xfrm>
            <a:off y="277812" x="3810000"/>
            <a:ext cy="712786" cx="4876799"/>
          </a:xfrm>
          <a:prstGeom prst="rect">
            <a:avLst/>
          </a:prstGeom>
          <a:noFill/>
          <a:ln>
            <a:noFill/>
          </a:ln>
        </p:spPr>
        <p:txBody>
          <a:bodyPr bIns="0" rIns="0" lIns="0" tIns="45700" anchor="b" anchorCtr="0">
            <a:noAutofit/>
          </a:bodyPr>
          <a:lstStyle/>
          <a:p>
            <a:pPr algn="ctr" rtl="0" lvl="0" marR="0" indent="0" marL="0">
              <a:spcBef>
                <a:spcPts val="0"/>
              </a:spcBef>
              <a:spcAft>
                <a:spcPts val="0"/>
              </a:spcAft>
              <a:buClr>
                <a:schemeClr val="dk2"/>
              </a:buClr>
              <a:buSzPct val="25000"/>
              <a:buFont typeface="Calibri"/>
              <a:buNone/>
            </a:pPr>
            <a:r>
              <a:rPr strike="noStrike" u="none" b="0" cap="none" baseline="0" sz="4000" lang="en-US" i="0">
                <a:solidFill>
                  <a:srgbClr val="FF0000"/>
                </a:solidFill>
                <a:latin typeface="Calibri"/>
                <a:ea typeface="Calibri"/>
                <a:cs typeface="Calibri"/>
                <a:sym typeface="Calibri"/>
              </a:rPr>
              <a:t>Пункт проката</a:t>
            </a:r>
          </a:p>
        </p:txBody>
      </p:sp>
      <p:sp>
        <p:nvSpPr>
          <p:cNvPr id="391" name="Shape 391"/>
          <p:cNvSpPr txBox="1"/>
          <p:nvPr>
            <p:ph idx="1" type="body"/>
          </p:nvPr>
        </p:nvSpPr>
        <p:spPr>
          <a:xfrm>
            <a:off y="1295400" x="4495800"/>
            <a:ext cy="5333999" cx="4419599"/>
          </a:xfrm>
          <a:prstGeom prst="rect">
            <a:avLst/>
          </a:prstGeom>
          <a:noFill/>
          <a:ln>
            <a:noFill/>
          </a:ln>
        </p:spPr>
        <p:txBody>
          <a:bodyPr bIns="45700" rIns="91425" lIns="91425" tIns="45700" anchor="t" anchorCtr="1">
            <a:noAutofit/>
          </a:bodyPr>
          <a:lstStyle/>
          <a:p>
            <a:pPr algn="l" rtl="0" lvl="0" marR="0" indent="0" marL="0">
              <a:spcBef>
                <a:spcPts val="340"/>
              </a:spcBef>
              <a:spcAft>
                <a:spcPts val="0"/>
              </a:spcAft>
              <a:buClr>
                <a:srgbClr val="0BD0D9"/>
              </a:buClr>
              <a:buSzPct val="25000"/>
              <a:buFont typeface="Arial"/>
              <a:buNone/>
            </a:pPr>
            <a:r>
              <a:rPr strike="noStrike" u="none" b="0" cap="none" baseline="0" sz="1700" lang="en-US" i="0">
                <a:solidFill>
                  <a:srgbClr val="FF0000"/>
                </a:solidFill>
                <a:latin typeface="Arial"/>
                <a:ea typeface="Arial"/>
                <a:cs typeface="Arial"/>
                <a:sym typeface="Arial"/>
              </a:rPr>
              <a:t>1.Услуги проката</a:t>
            </a:r>
          </a:p>
          <a:p>
            <a:pPr algn="l" rtl="0" lvl="0" marR="0" indent="0" marL="0">
              <a:spcBef>
                <a:spcPts val="300"/>
              </a:spcBef>
              <a:spcAft>
                <a:spcPts val="0"/>
              </a:spcAft>
              <a:buClr>
                <a:srgbClr val="0BD0D9"/>
              </a:buClr>
              <a:buSzPct val="25000"/>
              <a:buFont typeface="Arial"/>
              <a:buNone/>
            </a:pPr>
            <a:r>
              <a:rPr strike="noStrike" u="none" b="0" cap="none" baseline="0" sz="1500" lang="en-US" i="0">
                <a:solidFill>
                  <a:schemeClr val="dk1"/>
                </a:solidFill>
                <a:latin typeface="Arial"/>
                <a:ea typeface="Arial"/>
                <a:cs typeface="Arial"/>
                <a:sym typeface="Arial"/>
              </a:rPr>
              <a:t>Социальные  услуги  по  временному  обеспечению  (до 6 месяцев)  техническими средствами  ухода,  реабилитации  и  адаптации  (далее – технические  средства)  </a:t>
            </a:r>
            <a:r>
              <a:rPr strike="noStrike" u="none" b="1" cap="none" baseline="0" sz="1500" lang="en-US" i="0">
                <a:solidFill>
                  <a:schemeClr val="dk1"/>
                </a:solidFill>
                <a:latin typeface="Arial"/>
                <a:ea typeface="Arial"/>
                <a:cs typeface="Arial"/>
                <a:sym typeface="Arial"/>
              </a:rPr>
              <a:t>предоставляются  гражданам,  находящимся  в  трудной     жизненной  ситуации,  объективно  нарушающей  жизнедеятельность гражданина </a:t>
            </a:r>
            <a:r>
              <a:rPr strike="noStrike" u="none" b="0" cap="none" baseline="0" sz="1500" lang="en-US" i="0">
                <a:solidFill>
                  <a:schemeClr val="dk1"/>
                </a:solidFill>
                <a:latin typeface="Arial"/>
                <a:ea typeface="Arial"/>
                <a:cs typeface="Arial"/>
                <a:sym typeface="Arial"/>
              </a:rPr>
              <a:t> (инвалидность,  неспособность  к  самообслуживанию  в  связи      с преклонным возрастом или болезнью, сиротство, безнадзорность, малообеспеченность,  безработица, отсутствие определенного места жительства,  конфликты  и  жестокое  обращение  в  семье,  одиночество  и тому подобное),  которую  он  не  может  преодолеть  самостоятельно.</a:t>
            </a:r>
          </a:p>
          <a:p>
            <a:pPr algn="l" rtl="0" lvl="0" marR="0" indent="0" marL="0">
              <a:spcBef>
                <a:spcPts val="340"/>
              </a:spcBef>
              <a:spcAft>
                <a:spcPts val="0"/>
              </a:spcAft>
              <a:buClr>
                <a:srgbClr val="0BD0D9"/>
              </a:buClr>
              <a:buSzPct val="25000"/>
              <a:buFont typeface="Arial"/>
              <a:buNone/>
            </a:pPr>
            <a:r>
              <a:rPr strike="noStrike" u="none" b="0" cap="none" baseline="0" sz="1700" lang="en-US" i="0">
                <a:solidFill>
                  <a:srgbClr val="FF0000"/>
                </a:solidFill>
                <a:latin typeface="Arial"/>
                <a:ea typeface="Arial"/>
                <a:cs typeface="Arial"/>
                <a:sym typeface="Arial"/>
              </a:rPr>
              <a:t>2.Оказание материальной  помощи</a:t>
            </a:r>
            <a:r>
              <a:rPr strike="noStrike" u="none" b="0" cap="none" baseline="0" sz="1700" lang="en-US" i="0">
                <a:solidFill>
                  <a:schemeClr val="dk1"/>
                </a:solidFill>
                <a:latin typeface="Arial"/>
                <a:ea typeface="Arial"/>
                <a:cs typeface="Arial"/>
                <a:sym typeface="Arial"/>
              </a:rPr>
              <a:t> </a:t>
            </a:r>
            <a:r>
              <a:rPr strike="noStrike" u="none" b="0" cap="none" baseline="0" sz="1700" lang="en-US" i="0">
                <a:solidFill>
                  <a:srgbClr val="FF0000"/>
                </a:solidFill>
                <a:latin typeface="Arial"/>
                <a:ea typeface="Arial"/>
                <a:cs typeface="Arial"/>
                <a:sym typeface="Arial"/>
              </a:rPr>
              <a:t>в натуральном виде гражданам попавшим в ТЖС</a:t>
            </a:r>
          </a:p>
          <a:p>
            <a:r>
              <a:t/>
            </a:r>
          </a:p>
          <a:p>
            <a:r>
              <a:t/>
            </a:r>
          </a:p>
          <a:p>
            <a:r>
              <a:t/>
            </a:r>
          </a:p>
          <a:p>
            <a:r>
              <a:t/>
            </a:r>
          </a:p>
        </p:txBody>
      </p:sp>
      <p:sp>
        <p:nvSpPr>
          <p:cNvPr id="392" name="Shape 392"/>
          <p:cNvSpPr txBox="1"/>
          <p:nvPr/>
        </p:nvSpPr>
        <p:spPr>
          <a:xfrm>
            <a:off y="0" x="381000"/>
            <a:ext cy="1062037" cx="4038599"/>
          </a:xfrm>
          <a:prstGeom prst="rect">
            <a:avLst/>
          </a:prstGeom>
          <a:noFill/>
          <a:ln>
            <a:noFill/>
          </a:ln>
        </p:spPr>
        <p:txBody>
          <a:bodyPr bIns="45700" rIns="91425" lIns="91425" tIns="45700" anchor="t" anchorCtr="0">
            <a:noAutofit/>
          </a:bodyPr>
          <a:lstStyle/>
          <a:p>
            <a:pPr algn="l"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Специалист по социальной работе – Карякина Маргарита Анатольевна</a:t>
            </a:r>
          </a:p>
          <a:p>
            <a:pPr algn="ctr" rtl="0" lvl="0" marR="0" indent="0" marL="0">
              <a:spcBef>
                <a:spcPts val="90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Тел. 3-07-16</a:t>
            </a:r>
          </a:p>
        </p:txBody>
      </p:sp>
      <p:sp>
        <p:nvSpPr>
          <p:cNvPr id="393" name="Shape 393"/>
          <p:cNvSpPr txBox="1"/>
          <p:nvPr>
            <p:ph idx="2" type="body"/>
          </p:nvPr>
        </p:nvSpPr>
        <p:spPr>
          <a:xfrm>
            <a:off y="1600200" x="457200"/>
            <a:ext cy="4530724" cx="4038599"/>
          </a:xfrm>
          <a:prstGeom prst="rect">
            <a:avLst/>
          </a:prstGeom>
          <a:noFill/>
          <a:ln>
            <a:noFill/>
          </a:ln>
        </p:spPr>
        <p:txBody>
          <a:bodyPr bIns="45700" rIns="91425" lIns="91425" tIns="45700" anchor="t" anchorCtr="0">
            <a:noAutofit/>
          </a:bodyPr>
          <a:lstStyle/>
          <a:p/>
        </p:txBody>
      </p:sp>
      <p:pic>
        <p:nvPicPr>
          <p:cNvPr id="394" name="Shape 394"/>
          <p:cNvPicPr preferRelativeResize="0"/>
          <p:nvPr/>
        </p:nvPicPr>
        <p:blipFill>
          <a:blip r:embed="rId4"/>
          <a:stretch>
            <a:fillRect/>
          </a:stretch>
        </p:blipFill>
        <p:spPr>
          <a:xfrm rot="-1260000">
            <a:off y="3732212" x="425450"/>
            <a:ext cy="2844799" cx="2133599"/>
          </a:xfrm>
          <a:prstGeom prst="rect">
            <a:avLst/>
          </a:prstGeom>
        </p:spPr>
      </p:pic>
      <p:pic>
        <p:nvPicPr>
          <p:cNvPr id="395" name="Shape 395"/>
          <p:cNvPicPr preferRelativeResize="0"/>
          <p:nvPr/>
        </p:nvPicPr>
        <p:blipFill>
          <a:blip r:embed="rId5"/>
          <a:stretch>
            <a:fillRect/>
          </a:stretch>
        </p:blipFill>
        <p:spPr>
          <a:xfrm>
            <a:off y="3124200" x="1981200"/>
            <a:ext cy="3352799" cx="2514600"/>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0" name="Shape 400"/>
        <p:cNvGrpSpPr/>
        <p:nvPr/>
      </p:nvGrpSpPr>
      <p:grpSpPr>
        <a:xfrm>
          <a:off y="0" x="0"/>
          <a:ext cy="0" cx="0"/>
          <a:chOff y="0" x="0"/>
          <a:chExt cy="0" cx="0"/>
        </a:xfrm>
      </p:grpSpPr>
      <p:sp>
        <p:nvSpPr>
          <p:cNvPr id="401" name="Shape 401"/>
          <p:cNvSpPr txBox="1"/>
          <p:nvPr>
            <p:ph type="title"/>
          </p:nvPr>
        </p:nvSpPr>
        <p:spPr>
          <a:xfrm>
            <a:off y="277812" x="4495800"/>
            <a:ext cy="331786" cx="4190999"/>
          </a:xfrm>
          <a:prstGeom prst="rect">
            <a:avLst/>
          </a:prstGeom>
          <a:noFill/>
          <a:ln>
            <a:noFill/>
          </a:ln>
        </p:spPr>
        <p:txBody>
          <a:bodyPr bIns="0" rIns="0" lIns="0"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500" lang="en-US" i="0">
                <a:solidFill>
                  <a:schemeClr val="dk2"/>
                </a:solidFill>
                <a:latin typeface="Calibri"/>
                <a:ea typeface="Calibri"/>
                <a:cs typeface="Calibri"/>
                <a:sym typeface="Calibri"/>
              </a:rPr>
              <a:t>                                       Психолог</a:t>
            </a:r>
          </a:p>
        </p:txBody>
      </p:sp>
      <p:pic>
        <p:nvPicPr>
          <p:cNvPr id="402" name="Shape 402"/>
          <p:cNvPicPr preferRelativeResize="0"/>
          <p:nvPr/>
        </p:nvPicPr>
        <p:blipFill>
          <a:blip r:embed="rId3"/>
          <a:stretch>
            <a:fillRect/>
          </a:stretch>
        </p:blipFill>
        <p:spPr>
          <a:xfrm>
            <a:off y="152400" x="533400"/>
            <a:ext cy="2971800" cx="3657600"/>
          </a:xfrm>
          <a:prstGeom prst="rect">
            <a:avLst/>
          </a:prstGeom>
        </p:spPr>
      </p:pic>
      <p:pic>
        <p:nvPicPr>
          <p:cNvPr id="403" name="Shape 403"/>
          <p:cNvPicPr preferRelativeResize="0"/>
          <p:nvPr/>
        </p:nvPicPr>
        <p:blipFill>
          <a:blip r:embed="rId4"/>
          <a:stretch>
            <a:fillRect/>
          </a:stretch>
        </p:blipFill>
        <p:spPr>
          <a:xfrm>
            <a:off y="3352800" x="533400"/>
            <a:ext cy="2703512" cx="3657600"/>
          </a:xfrm>
          <a:prstGeom prst="rect">
            <a:avLst/>
          </a:prstGeom>
        </p:spPr>
      </p:pic>
      <p:sp>
        <p:nvSpPr>
          <p:cNvPr id="404" name="Shape 404"/>
          <p:cNvSpPr txBox="1"/>
          <p:nvPr>
            <p:ph idx="1" type="body"/>
          </p:nvPr>
        </p:nvSpPr>
        <p:spPr>
          <a:xfrm>
            <a:off y="1295400" x="4648200"/>
            <a:ext cy="4835525" cx="4038599"/>
          </a:xfrm>
          <a:prstGeom prst="rect">
            <a:avLst/>
          </a:prstGeom>
          <a:noFill/>
          <a:ln>
            <a:noFill/>
          </a:ln>
        </p:spPr>
        <p:txBody>
          <a:bodyPr bIns="45700" rIns="91425" lIns="91425" tIns="45700" anchor="t" anchorCtr="0">
            <a:noAutofit/>
          </a:bodyPr>
          <a:lstStyle/>
          <a:p>
            <a:pPr algn="l" rtl="0" lvl="0" marR="0" indent="533400" marL="0">
              <a:lnSpc>
                <a:spcPct val="90000"/>
              </a:lnSpc>
              <a:spcBef>
                <a:spcPts val="480"/>
              </a:spcBef>
              <a:spcAft>
                <a:spcPts val="0"/>
              </a:spcAft>
              <a:buClr>
                <a:srgbClr val="0BD0D9"/>
              </a:buClr>
              <a:buSzPct val="93750"/>
              <a:buFont typeface="Arial"/>
              <a:buChar char="•"/>
            </a:pPr>
            <a:r>
              <a:rPr strike="noStrike" u="none" b="0" cap="none" baseline="0" sz="2400" lang="en-US" i="0">
                <a:solidFill>
                  <a:schemeClr val="dk1"/>
                </a:solidFill>
                <a:latin typeface="Arial"/>
                <a:ea typeface="Arial"/>
                <a:cs typeface="Arial"/>
                <a:sym typeface="Arial"/>
              </a:rPr>
              <a:t>Услуги:</a:t>
            </a:r>
          </a:p>
          <a:p>
            <a:pPr algn="l" rtl="0" lvl="0" marR="0" indent="533400" marL="0">
              <a:lnSpc>
                <a:spcPct val="90000"/>
              </a:lnSpc>
              <a:spcBef>
                <a:spcPts val="480"/>
              </a:spcBef>
              <a:spcAft>
                <a:spcPts val="0"/>
              </a:spcAft>
              <a:buClr>
                <a:srgbClr val="0BD0D9"/>
              </a:buClr>
              <a:buSzPct val="95000"/>
              <a:buFont typeface="Arial"/>
              <a:buAutoNum type="arabicPeriod"/>
            </a:pPr>
            <a:r>
              <a:rPr strike="noStrike" u="none" b="0" cap="none" baseline="0" sz="2400" lang="en-US" i="0">
                <a:solidFill>
                  <a:schemeClr val="dk1"/>
                </a:solidFill>
                <a:latin typeface="Arial"/>
                <a:ea typeface="Arial"/>
                <a:cs typeface="Arial"/>
                <a:sym typeface="Arial"/>
              </a:rPr>
              <a:t>Психологическое консультирование</a:t>
            </a:r>
          </a:p>
          <a:p>
            <a:pPr algn="l" rtl="0" lvl="0" marR="0" indent="533400" marL="0">
              <a:lnSpc>
                <a:spcPct val="90000"/>
              </a:lnSpc>
              <a:spcBef>
                <a:spcPts val="480"/>
              </a:spcBef>
              <a:spcAft>
                <a:spcPts val="0"/>
              </a:spcAft>
              <a:buClr>
                <a:srgbClr val="0BD0D9"/>
              </a:buClr>
              <a:buSzPct val="95000"/>
              <a:buFont typeface="Arial"/>
              <a:buAutoNum type="arabicPeriod"/>
            </a:pPr>
            <a:r>
              <a:rPr strike="noStrike" u="none" b="0" cap="none" baseline="0" sz="2400" lang="en-US" i="0">
                <a:solidFill>
                  <a:schemeClr val="dk1"/>
                </a:solidFill>
                <a:latin typeface="Arial"/>
                <a:ea typeface="Arial"/>
                <a:cs typeface="Arial"/>
                <a:sym typeface="Arial"/>
              </a:rPr>
              <a:t>Релаксация</a:t>
            </a:r>
          </a:p>
          <a:p>
            <a:pPr algn="l" rtl="0" lvl="0" marR="0" indent="533400" marL="0">
              <a:lnSpc>
                <a:spcPct val="90000"/>
              </a:lnSpc>
              <a:spcBef>
                <a:spcPts val="480"/>
              </a:spcBef>
              <a:spcAft>
                <a:spcPts val="0"/>
              </a:spcAft>
              <a:buClr>
                <a:srgbClr val="0BD0D9"/>
              </a:buClr>
              <a:buSzPct val="95000"/>
              <a:buFont typeface="Arial"/>
              <a:buAutoNum type="arabicPeriod"/>
            </a:pPr>
            <a:r>
              <a:rPr strike="noStrike" u="none" b="0" cap="none" baseline="0" sz="2400" lang="en-US" i="0">
                <a:solidFill>
                  <a:schemeClr val="dk1"/>
                </a:solidFill>
                <a:latin typeface="Arial"/>
                <a:ea typeface="Arial"/>
                <a:cs typeface="Arial"/>
                <a:sym typeface="Arial"/>
              </a:rPr>
              <a:t>Музыкальная терапия</a:t>
            </a:r>
          </a:p>
          <a:p>
            <a:pPr algn="l" rtl="0" lvl="0" marR="0" indent="533400" marL="0">
              <a:lnSpc>
                <a:spcPct val="90000"/>
              </a:lnSpc>
              <a:spcBef>
                <a:spcPts val="480"/>
              </a:spcBef>
              <a:spcAft>
                <a:spcPts val="0"/>
              </a:spcAft>
              <a:buClr>
                <a:srgbClr val="0BD0D9"/>
              </a:buClr>
              <a:buSzPct val="95000"/>
              <a:buFont typeface="Arial"/>
              <a:buAutoNum type="arabicPeriod"/>
            </a:pPr>
            <a:r>
              <a:rPr strike="noStrike" u="none" b="0" cap="none" baseline="0" sz="2400" lang="en-US" i="0">
                <a:solidFill>
                  <a:schemeClr val="dk1"/>
                </a:solidFill>
                <a:latin typeface="Arial"/>
                <a:ea typeface="Arial"/>
                <a:cs typeface="Arial"/>
                <a:sym typeface="Arial"/>
              </a:rPr>
              <a:t>Аэроионотерапия</a:t>
            </a:r>
          </a:p>
          <a:p>
            <a:pPr algn="l" rtl="0" lvl="0" marR="0" indent="533400" marL="0">
              <a:lnSpc>
                <a:spcPct val="90000"/>
              </a:lnSpc>
              <a:spcBef>
                <a:spcPts val="480"/>
              </a:spcBef>
              <a:spcAft>
                <a:spcPts val="0"/>
              </a:spcAft>
              <a:buClr>
                <a:srgbClr val="0BD0D9"/>
              </a:buClr>
              <a:buSzPct val="95000"/>
              <a:buFont typeface="Arial"/>
              <a:buAutoNum type="arabicPeriod"/>
            </a:pPr>
            <a:r>
              <a:rPr strike="noStrike" u="none" b="0" cap="none" baseline="0" sz="2400" lang="en-US" i="0">
                <a:solidFill>
                  <a:schemeClr val="dk1"/>
                </a:solidFill>
                <a:latin typeface="Arial"/>
                <a:ea typeface="Arial"/>
                <a:cs typeface="Arial"/>
                <a:sym typeface="Arial"/>
              </a:rPr>
              <a:t>Психологическая коррекция</a:t>
            </a:r>
          </a:p>
          <a:p>
            <a:pPr algn="l" rtl="0" lvl="0" marR="0" indent="533400" marL="0">
              <a:lnSpc>
                <a:spcPct val="90000"/>
              </a:lnSpc>
              <a:spcBef>
                <a:spcPts val="480"/>
              </a:spcBef>
              <a:spcAft>
                <a:spcPts val="0"/>
              </a:spcAft>
              <a:buClr>
                <a:srgbClr val="0BD0D9"/>
              </a:buClr>
              <a:buSzPct val="95000"/>
              <a:buFont typeface="Arial"/>
              <a:buAutoNum type="arabicPeriod"/>
            </a:pPr>
            <a:r>
              <a:rPr strike="noStrike" u="none" b="0" cap="none" baseline="0" sz="2400" lang="en-US" i="0">
                <a:solidFill>
                  <a:schemeClr val="dk1"/>
                </a:solidFill>
                <a:latin typeface="Arial"/>
                <a:ea typeface="Arial"/>
                <a:cs typeface="Arial"/>
                <a:sym typeface="Arial"/>
              </a:rPr>
              <a:t>Диагностика</a:t>
            </a:r>
          </a:p>
          <a:p>
            <a:pPr algn="l" rtl="0" lvl="0" marR="0" indent="533400" marL="0">
              <a:lnSpc>
                <a:spcPct val="90000"/>
              </a:lnSpc>
              <a:spcBef>
                <a:spcPts val="480"/>
              </a:spcBef>
              <a:spcAft>
                <a:spcPts val="0"/>
              </a:spcAft>
              <a:buClr>
                <a:srgbClr val="0BD0D9"/>
              </a:buClr>
              <a:buSzPct val="95000"/>
              <a:buFont typeface="Arial"/>
              <a:buAutoNum type="arabicPeriod"/>
            </a:pPr>
            <a:r>
              <a:rPr strike="noStrike" u="none" b="0" cap="none" baseline="0" sz="2400" lang="en-US" i="0">
                <a:solidFill>
                  <a:schemeClr val="dk1"/>
                </a:solidFill>
                <a:latin typeface="Arial"/>
                <a:ea typeface="Arial"/>
                <a:cs typeface="Arial"/>
                <a:sym typeface="Arial"/>
              </a:rPr>
              <a:t>Тренинги, ролевые игры</a:t>
            </a:r>
          </a:p>
          <a:p>
            <a:pPr algn="l" rtl="0" lvl="0" marR="0" indent="533400" marL="0">
              <a:lnSpc>
                <a:spcPct val="90000"/>
              </a:lnSpc>
              <a:spcBef>
                <a:spcPts val="480"/>
              </a:spcBef>
              <a:spcAft>
                <a:spcPts val="0"/>
              </a:spcAft>
              <a:buClr>
                <a:srgbClr val="0BD0D9"/>
              </a:buClr>
              <a:buSzPct val="95000"/>
              <a:buFont typeface="Arial"/>
              <a:buAutoNum type="arabicPeriod"/>
            </a:pPr>
            <a:r>
              <a:rPr strike="noStrike" u="none" b="0" cap="none" baseline="0" sz="2400" lang="en-US" i="0">
                <a:solidFill>
                  <a:schemeClr val="dk1"/>
                </a:solidFill>
                <a:latin typeface="Arial"/>
                <a:ea typeface="Arial"/>
                <a:cs typeface="Arial"/>
                <a:sym typeface="Arial"/>
              </a:rPr>
              <a:t>Аутотренинг.</a:t>
            </a:r>
          </a:p>
          <a:p>
            <a:r>
              <a:t/>
            </a:r>
          </a:p>
          <a:p>
            <a:r>
              <a:t/>
            </a:r>
          </a:p>
          <a:p>
            <a:r>
              <a:t/>
            </a:r>
          </a:p>
          <a:p>
            <a:r>
              <a:t/>
            </a:r>
          </a:p>
        </p:txBody>
      </p:sp>
      <p:sp>
        <p:nvSpPr>
          <p:cNvPr id="405" name="Shape 405"/>
          <p:cNvSpPr txBox="1"/>
          <p:nvPr/>
        </p:nvSpPr>
        <p:spPr>
          <a:xfrm>
            <a:off y="6027737" x="304800"/>
            <a:ext cy="830261" cx="86868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Arial"/>
              <a:buNone/>
            </a:pPr>
            <a:r>
              <a:rPr strike="noStrike" u="none" b="0" cap="none" baseline="0" sz="1600" lang="en-US" i="0">
                <a:solidFill>
                  <a:schemeClr val="dk1"/>
                </a:solidFill>
                <a:latin typeface="Arial"/>
                <a:ea typeface="Arial"/>
                <a:cs typeface="Arial"/>
                <a:sym typeface="Arial"/>
              </a:rPr>
              <a:t>Работа психолога направлена прежде всего на адаптацию к новым условиям жизни, так как многие страдают от одиночества, получение инвалидности выбивает человека из привычного уклада жизни. Психолог помогает найти себя в новом качестве.</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1_Поток 1">
      <a:dk1>
        <a:srgbClr val="FFFFFF"/>
      </a:dk1>
      <a:lt1>
        <a:srgbClr val="000000"/>
      </a:lt1>
      <a:dk2>
        <a:srgbClr val="DBF5F9"/>
      </a:dk2>
      <a:lt2>
        <a:srgbClr val="04617B"/>
      </a:lt2>
      <a:accent1>
        <a:srgbClr val="0F6FC6"/>
      </a:accent1>
      <a:accent2>
        <a:srgbClr val="009DD9"/>
      </a:accent2>
      <a:accent3>
        <a:srgbClr val="000000"/>
      </a:accent3>
      <a:accent4>
        <a:srgbClr val="0F6FC6"/>
      </a:accent4>
      <a:accent5>
        <a:srgbClr val="009DD9"/>
      </a:accent5>
      <a:accent6>
        <a:srgbClr val="000000"/>
      </a:accent6>
      <a:hlink>
        <a:srgbClr val="E2D700"/>
      </a:hlink>
      <a:folHlink>
        <a:srgbClr val="85DFD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10.xml><?xml version="1.0" encoding="utf-8"?>
<a:theme xmlns:a="http://schemas.openxmlformats.org/drawingml/2006/main" xmlns:r="http://schemas.openxmlformats.org/officeDocument/2006/relationships" name="Custom Theme">
  <a:themeElements>
    <a:clrScheme name="8_Поток 1">
      <a:dk1>
        <a:srgbClr val="000000"/>
      </a:dk1>
      <a:lt1>
        <a:srgbClr val="FFFFFF"/>
      </a:lt1>
      <a:dk2>
        <a:srgbClr val="04617B"/>
      </a:dk2>
      <a:lt2>
        <a:srgbClr val="DBF5F9"/>
      </a:lt2>
      <a:accent1>
        <a:srgbClr val="0F6FC6"/>
      </a:accent1>
      <a:accent2>
        <a:srgbClr val="009DD9"/>
      </a:accent2>
      <a:accent3>
        <a:srgbClr val="FFFFFF"/>
      </a:accent3>
      <a:accent4>
        <a:srgbClr val="0F6FC6"/>
      </a:accent4>
      <a:accent5>
        <a:srgbClr val="009DD9"/>
      </a:accent5>
      <a:accent6>
        <a:srgbClr val="FFFFFF"/>
      </a:accent6>
      <a:hlink>
        <a:srgbClr val="E2D700"/>
      </a:hlink>
      <a:folHlink>
        <a:srgbClr val="85DFD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11.xml><?xml version="1.0" encoding="utf-8"?>
<a:theme xmlns:a="http://schemas.openxmlformats.org/drawingml/2006/main" xmlns:r="http://schemas.openxmlformats.org/officeDocument/2006/relationships" name="Custom Theme">
  <a:themeElements>
    <a:clrScheme name="4_Поток 1">
      <a:dk1>
        <a:srgbClr val="000000"/>
      </a:dk1>
      <a:lt1>
        <a:srgbClr val="FFFFFF"/>
      </a:lt1>
      <a:dk2>
        <a:srgbClr val="04617B"/>
      </a:dk2>
      <a:lt2>
        <a:srgbClr val="DBF5F9"/>
      </a:lt2>
      <a:accent1>
        <a:srgbClr val="0F6FC6"/>
      </a:accent1>
      <a:accent2>
        <a:srgbClr val="009DD9"/>
      </a:accent2>
      <a:accent3>
        <a:srgbClr val="FFFFFF"/>
      </a:accent3>
      <a:accent4>
        <a:srgbClr val="0F6FC6"/>
      </a:accent4>
      <a:accent5>
        <a:srgbClr val="009DD9"/>
      </a:accent5>
      <a:accent6>
        <a:srgbClr val="FFFFFF"/>
      </a:accent6>
      <a:hlink>
        <a:srgbClr val="E2D700"/>
      </a:hlink>
      <a:folHlink>
        <a:srgbClr val="85DFD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12.xml><?xml version="1.0" encoding="utf-8"?>
<a:theme xmlns:a="http://schemas.openxmlformats.org/drawingml/2006/main" xmlns:r="http://schemas.openxmlformats.org/officeDocument/2006/relationships" name="Custom Theme">
  <a:themeElements>
    <a:clrScheme name="15_Поток 1">
      <a:dk1>
        <a:srgbClr val="000000"/>
      </a:dk1>
      <a:lt1>
        <a:srgbClr val="FFFFFF"/>
      </a:lt1>
      <a:dk2>
        <a:srgbClr val="04617B"/>
      </a:dk2>
      <a:lt2>
        <a:srgbClr val="DBF5F9"/>
      </a:lt2>
      <a:accent1>
        <a:srgbClr val="0F6FC6"/>
      </a:accent1>
      <a:accent2>
        <a:srgbClr val="009DD9"/>
      </a:accent2>
      <a:accent3>
        <a:srgbClr val="FFFFFF"/>
      </a:accent3>
      <a:accent4>
        <a:srgbClr val="0F6FC6"/>
      </a:accent4>
      <a:accent5>
        <a:srgbClr val="009DD9"/>
      </a:accent5>
      <a:accent6>
        <a:srgbClr val="FFFFFF"/>
      </a:accent6>
      <a:hlink>
        <a:srgbClr val="E2D700"/>
      </a:hlink>
      <a:folHlink>
        <a:srgbClr val="85DFD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13.xml><?xml version="1.0" encoding="utf-8"?>
<a:theme xmlns:a="http://schemas.openxmlformats.org/drawingml/2006/main" xmlns:r="http://schemas.openxmlformats.org/officeDocument/2006/relationships" name="Custom Theme">
  <a:themeElements>
    <a:clrScheme name="13_Поток 1">
      <a:dk1>
        <a:srgbClr val="000000"/>
      </a:dk1>
      <a:lt1>
        <a:srgbClr val="FFFFFF"/>
      </a:lt1>
      <a:dk2>
        <a:srgbClr val="04617B"/>
      </a:dk2>
      <a:lt2>
        <a:srgbClr val="DBF5F9"/>
      </a:lt2>
      <a:accent1>
        <a:srgbClr val="0F6FC6"/>
      </a:accent1>
      <a:accent2>
        <a:srgbClr val="009DD9"/>
      </a:accent2>
      <a:accent3>
        <a:srgbClr val="FFFFFF"/>
      </a:accent3>
      <a:accent4>
        <a:srgbClr val="0F6FC6"/>
      </a:accent4>
      <a:accent5>
        <a:srgbClr val="009DD9"/>
      </a:accent5>
      <a:accent6>
        <a:srgbClr val="FFFFFF"/>
      </a:accent6>
      <a:hlink>
        <a:srgbClr val="E2D700"/>
      </a:hlink>
      <a:folHlink>
        <a:srgbClr val="85DFD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14.xml><?xml version="1.0" encoding="utf-8"?>
<a:theme xmlns:a="http://schemas.openxmlformats.org/drawingml/2006/main" xmlns:r="http://schemas.openxmlformats.org/officeDocument/2006/relationships" name="Custom Theme">
  <a:themeElements>
    <a:clrScheme name="Поток 1">
      <a:dk1>
        <a:srgbClr val="000000"/>
      </a:dk1>
      <a:lt1>
        <a:srgbClr val="FFFFFF"/>
      </a:lt1>
      <a:dk2>
        <a:srgbClr val="04617B"/>
      </a:dk2>
      <a:lt2>
        <a:srgbClr val="DBF5F9"/>
      </a:lt2>
      <a:accent1>
        <a:srgbClr val="0F6FC6"/>
      </a:accent1>
      <a:accent2>
        <a:srgbClr val="009DD9"/>
      </a:accent2>
      <a:accent3>
        <a:srgbClr val="FFFFFF"/>
      </a:accent3>
      <a:accent4>
        <a:srgbClr val="0F6FC6"/>
      </a:accent4>
      <a:accent5>
        <a:srgbClr val="009DD9"/>
      </a:accent5>
      <a:accent6>
        <a:srgbClr val="FFFFFF"/>
      </a:accent6>
      <a:hlink>
        <a:srgbClr val="E2D700"/>
      </a:hlink>
      <a:folHlink>
        <a:srgbClr val="85DFD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15.xml><?xml version="1.0" encoding="utf-8"?>
<a:theme xmlns:a="http://schemas.openxmlformats.org/drawingml/2006/main" xmlns:r="http://schemas.openxmlformats.org/officeDocument/2006/relationships" name="Custom Theme">
  <a:themeElements>
    <a:clrScheme name="6_Поток 1">
      <a:dk1>
        <a:srgbClr val="000000"/>
      </a:dk1>
      <a:lt1>
        <a:srgbClr val="FFFFFF"/>
      </a:lt1>
      <a:dk2>
        <a:srgbClr val="04617B"/>
      </a:dk2>
      <a:lt2>
        <a:srgbClr val="DBF5F9"/>
      </a:lt2>
      <a:accent1>
        <a:srgbClr val="0F6FC6"/>
      </a:accent1>
      <a:accent2>
        <a:srgbClr val="009DD9"/>
      </a:accent2>
      <a:accent3>
        <a:srgbClr val="FFFFFF"/>
      </a:accent3>
      <a:accent4>
        <a:srgbClr val="0F6FC6"/>
      </a:accent4>
      <a:accent5>
        <a:srgbClr val="009DD9"/>
      </a:accent5>
      <a:accent6>
        <a:srgbClr val="FFFFFF"/>
      </a:accent6>
      <a:hlink>
        <a:srgbClr val="E2D700"/>
      </a:hlink>
      <a:folHlink>
        <a:srgbClr val="85DFD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16.xml><?xml version="1.0" encoding="utf-8"?>
<a:theme xmlns:a="http://schemas.openxmlformats.org/drawingml/2006/main" xmlns:r="http://schemas.openxmlformats.org/officeDocument/2006/relationships" name="Custom Theme">
  <a:themeElements>
    <a:clrScheme name="14_Поток 1">
      <a:dk1>
        <a:srgbClr val="000000"/>
      </a:dk1>
      <a:lt1>
        <a:srgbClr val="FFFFFF"/>
      </a:lt1>
      <a:dk2>
        <a:srgbClr val="04617B"/>
      </a:dk2>
      <a:lt2>
        <a:srgbClr val="DBF5F9"/>
      </a:lt2>
      <a:accent1>
        <a:srgbClr val="0F6FC6"/>
      </a:accent1>
      <a:accent2>
        <a:srgbClr val="009DD9"/>
      </a:accent2>
      <a:accent3>
        <a:srgbClr val="FFFFFF"/>
      </a:accent3>
      <a:accent4>
        <a:srgbClr val="0F6FC6"/>
      </a:accent4>
      <a:accent5>
        <a:srgbClr val="009DD9"/>
      </a:accent5>
      <a:accent6>
        <a:srgbClr val="FFFFFF"/>
      </a:accent6>
      <a:hlink>
        <a:srgbClr val="E2D700"/>
      </a:hlink>
      <a:folHlink>
        <a:srgbClr val="85DFD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17.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18.xml><?xml version="1.0" encoding="utf-8"?>
<a:theme xmlns:a="http://schemas.openxmlformats.org/drawingml/2006/main" xmlns:r="http://schemas.openxmlformats.org/officeDocument/2006/relationships" name="Custom Theme">
  <a:themeElements>
    <a:clrScheme name="10_Поток 1">
      <a:dk1>
        <a:srgbClr val="000000"/>
      </a:dk1>
      <a:lt1>
        <a:srgbClr val="FFFFFF"/>
      </a:lt1>
      <a:dk2>
        <a:srgbClr val="04617B"/>
      </a:dk2>
      <a:lt2>
        <a:srgbClr val="DBF5F9"/>
      </a:lt2>
      <a:accent1>
        <a:srgbClr val="0F6FC6"/>
      </a:accent1>
      <a:accent2>
        <a:srgbClr val="009DD9"/>
      </a:accent2>
      <a:accent3>
        <a:srgbClr val="FFFFFF"/>
      </a:accent3>
      <a:accent4>
        <a:srgbClr val="0F6FC6"/>
      </a:accent4>
      <a:accent5>
        <a:srgbClr val="009DD9"/>
      </a:accent5>
      <a:accent6>
        <a:srgbClr val="FFFFFF"/>
      </a:accent6>
      <a:hlink>
        <a:srgbClr val="E2D700"/>
      </a:hlink>
      <a:folHlink>
        <a:srgbClr val="85DFD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5_Поток 1">
      <a:dk1>
        <a:srgbClr val="000000"/>
      </a:dk1>
      <a:lt1>
        <a:srgbClr val="FFFFFF"/>
      </a:lt1>
      <a:dk2>
        <a:srgbClr val="04617B"/>
      </a:dk2>
      <a:lt2>
        <a:srgbClr val="DBF5F9"/>
      </a:lt2>
      <a:accent1>
        <a:srgbClr val="0F6FC6"/>
      </a:accent1>
      <a:accent2>
        <a:srgbClr val="009DD9"/>
      </a:accent2>
      <a:accent3>
        <a:srgbClr val="FFFFFF"/>
      </a:accent3>
      <a:accent4>
        <a:srgbClr val="0F6FC6"/>
      </a:accent4>
      <a:accent5>
        <a:srgbClr val="009DD9"/>
      </a:accent5>
      <a:accent6>
        <a:srgbClr val="FFFFFF"/>
      </a:accent6>
      <a:hlink>
        <a:srgbClr val="E2D700"/>
      </a:hlink>
      <a:folHlink>
        <a:srgbClr val="85DFD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12_Поток 1">
      <a:dk1>
        <a:srgbClr val="000000"/>
      </a:dk1>
      <a:lt1>
        <a:srgbClr val="FFFFFF"/>
      </a:lt1>
      <a:dk2>
        <a:srgbClr val="04617B"/>
      </a:dk2>
      <a:lt2>
        <a:srgbClr val="DBF5F9"/>
      </a:lt2>
      <a:accent1>
        <a:srgbClr val="0F6FC6"/>
      </a:accent1>
      <a:accent2>
        <a:srgbClr val="009DD9"/>
      </a:accent2>
      <a:accent3>
        <a:srgbClr val="FFFFFF"/>
      </a:accent3>
      <a:accent4>
        <a:srgbClr val="0F6FC6"/>
      </a:accent4>
      <a:accent5>
        <a:srgbClr val="009DD9"/>
      </a:accent5>
      <a:accent6>
        <a:srgbClr val="FFFFFF"/>
      </a:accent6>
      <a:hlink>
        <a:srgbClr val="E2D700"/>
      </a:hlink>
      <a:folHlink>
        <a:srgbClr val="85DFD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4.xml><?xml version="1.0" encoding="utf-8"?>
<a:theme xmlns:a="http://schemas.openxmlformats.org/drawingml/2006/main" xmlns:r="http://schemas.openxmlformats.org/officeDocument/2006/relationships" name="Custom Theme">
  <a:themeElements>
    <a:clrScheme name="9_Поток 1">
      <a:dk1>
        <a:srgbClr val="000000"/>
      </a:dk1>
      <a:lt1>
        <a:srgbClr val="FFFFFF"/>
      </a:lt1>
      <a:dk2>
        <a:srgbClr val="04617B"/>
      </a:dk2>
      <a:lt2>
        <a:srgbClr val="DBF5F9"/>
      </a:lt2>
      <a:accent1>
        <a:srgbClr val="0F6FC6"/>
      </a:accent1>
      <a:accent2>
        <a:srgbClr val="009DD9"/>
      </a:accent2>
      <a:accent3>
        <a:srgbClr val="FFFFFF"/>
      </a:accent3>
      <a:accent4>
        <a:srgbClr val="0F6FC6"/>
      </a:accent4>
      <a:accent5>
        <a:srgbClr val="009DD9"/>
      </a:accent5>
      <a:accent6>
        <a:srgbClr val="FFFFFF"/>
      </a:accent6>
      <a:hlink>
        <a:srgbClr val="E2D700"/>
      </a:hlink>
      <a:folHlink>
        <a:srgbClr val="85DFD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xmlns:r="http://schemas.openxmlformats.org/officeDocument/2006/relationships" name="Custom Theme">
  <a:themeElements>
    <a:clrScheme name="7_Поток 1">
      <a:dk1>
        <a:srgbClr val="000000"/>
      </a:dk1>
      <a:lt1>
        <a:srgbClr val="FFFFFF"/>
      </a:lt1>
      <a:dk2>
        <a:srgbClr val="04617B"/>
      </a:dk2>
      <a:lt2>
        <a:srgbClr val="DBF5F9"/>
      </a:lt2>
      <a:accent1>
        <a:srgbClr val="0F6FC6"/>
      </a:accent1>
      <a:accent2>
        <a:srgbClr val="009DD9"/>
      </a:accent2>
      <a:accent3>
        <a:srgbClr val="FFFFFF"/>
      </a:accent3>
      <a:accent4>
        <a:srgbClr val="0F6FC6"/>
      </a:accent4>
      <a:accent5>
        <a:srgbClr val="009DD9"/>
      </a:accent5>
      <a:accent6>
        <a:srgbClr val="FFFFFF"/>
      </a:accent6>
      <a:hlink>
        <a:srgbClr val="E2D700"/>
      </a:hlink>
      <a:folHlink>
        <a:srgbClr val="85DFD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7.xml><?xml version="1.0" encoding="utf-8"?>
<a:theme xmlns:a="http://schemas.openxmlformats.org/drawingml/2006/main" xmlns:r="http://schemas.openxmlformats.org/officeDocument/2006/relationships" name="Custom Theme">
  <a:themeElements>
    <a:clrScheme name="11_Поток 1">
      <a:dk1>
        <a:srgbClr val="000000"/>
      </a:dk1>
      <a:lt1>
        <a:srgbClr val="FFFFFF"/>
      </a:lt1>
      <a:dk2>
        <a:srgbClr val="04617B"/>
      </a:dk2>
      <a:lt2>
        <a:srgbClr val="DBF5F9"/>
      </a:lt2>
      <a:accent1>
        <a:srgbClr val="0F6FC6"/>
      </a:accent1>
      <a:accent2>
        <a:srgbClr val="009DD9"/>
      </a:accent2>
      <a:accent3>
        <a:srgbClr val="FFFFFF"/>
      </a:accent3>
      <a:accent4>
        <a:srgbClr val="0F6FC6"/>
      </a:accent4>
      <a:accent5>
        <a:srgbClr val="009DD9"/>
      </a:accent5>
      <a:accent6>
        <a:srgbClr val="FFFFFF"/>
      </a:accent6>
      <a:hlink>
        <a:srgbClr val="E2D700"/>
      </a:hlink>
      <a:folHlink>
        <a:srgbClr val="85DFD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8.xml><?xml version="1.0" encoding="utf-8"?>
<a:theme xmlns:a="http://schemas.openxmlformats.org/drawingml/2006/main" xmlns:r="http://schemas.openxmlformats.org/officeDocument/2006/relationships" name="Custom Theme">
  <a:themeElements>
    <a:clrScheme name="2_Поток 1">
      <a:dk1>
        <a:srgbClr val="000000"/>
      </a:dk1>
      <a:lt1>
        <a:srgbClr val="FFFFFF"/>
      </a:lt1>
      <a:dk2>
        <a:srgbClr val="04617B"/>
      </a:dk2>
      <a:lt2>
        <a:srgbClr val="DBF5F9"/>
      </a:lt2>
      <a:accent1>
        <a:srgbClr val="0F6FC6"/>
      </a:accent1>
      <a:accent2>
        <a:srgbClr val="009DD9"/>
      </a:accent2>
      <a:accent3>
        <a:srgbClr val="FFFFFF"/>
      </a:accent3>
      <a:accent4>
        <a:srgbClr val="0F6FC6"/>
      </a:accent4>
      <a:accent5>
        <a:srgbClr val="009DD9"/>
      </a:accent5>
      <a:accent6>
        <a:srgbClr val="FFFFFF"/>
      </a:accent6>
      <a:hlink>
        <a:srgbClr val="E2D700"/>
      </a:hlink>
      <a:folHlink>
        <a:srgbClr val="85DFD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9.xml><?xml version="1.0" encoding="utf-8"?>
<a:theme xmlns:a="http://schemas.openxmlformats.org/drawingml/2006/main" xmlns:r="http://schemas.openxmlformats.org/officeDocument/2006/relationships" name="Custom Theme">
  <a:themeElements>
    <a:clrScheme name="3_Поток 1">
      <a:dk1>
        <a:srgbClr val="FFFFFF"/>
      </a:dk1>
      <a:lt1>
        <a:srgbClr val="000000"/>
      </a:lt1>
      <a:dk2>
        <a:srgbClr val="DBF5F9"/>
      </a:dk2>
      <a:lt2>
        <a:srgbClr val="04617B"/>
      </a:lt2>
      <a:accent1>
        <a:srgbClr val="0F6FC6"/>
      </a:accent1>
      <a:accent2>
        <a:srgbClr val="009DD9"/>
      </a:accent2>
      <a:accent3>
        <a:srgbClr val="000000"/>
      </a:accent3>
      <a:accent4>
        <a:srgbClr val="0F6FC6"/>
      </a:accent4>
      <a:accent5>
        <a:srgbClr val="009DD9"/>
      </a:accent5>
      <a:accent6>
        <a:srgbClr val="000000"/>
      </a:accent6>
      <a:hlink>
        <a:srgbClr val="E2D700"/>
      </a:hlink>
      <a:folHlink>
        <a:srgbClr val="85DFD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