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3"/>
  </p:notesMasterIdLst>
  <p:sldIdLst>
    <p:sldId id="256" r:id="rId2"/>
    <p:sldId id="257" r:id="rId3"/>
    <p:sldId id="261" r:id="rId4"/>
    <p:sldId id="259" r:id="rId5"/>
    <p:sldId id="260" r:id="rId6"/>
    <p:sldId id="269" r:id="rId7"/>
    <p:sldId id="263" r:id="rId8"/>
    <p:sldId id="264" r:id="rId9"/>
    <p:sldId id="265" r:id="rId10"/>
    <p:sldId id="262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558" autoAdjust="0"/>
    <p:restoredTop sz="94721" autoAdjust="0"/>
  </p:normalViewPr>
  <p:slideViewPr>
    <p:cSldViewPr>
      <p:cViewPr>
        <p:scale>
          <a:sx n="84" d="100"/>
          <a:sy n="84" d="100"/>
        </p:scale>
        <p:origin x="-942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AD7ACF-6DF4-4079-A6B8-A573D0C2DDC7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3B9564-D20A-4B6C-99A7-3B2B86B21E70}">
      <dgm:prSet phldrT="[Текст]"/>
      <dgm:spPr/>
      <dgm:t>
        <a:bodyPr/>
        <a:lstStyle/>
        <a:p>
          <a:r>
            <a:rPr lang="ru-RU" dirty="0" smtClean="0"/>
            <a:t>Формирование личности</a:t>
          </a:r>
          <a:endParaRPr lang="ru-RU" dirty="0"/>
        </a:p>
      </dgm:t>
    </dgm:pt>
    <dgm:pt modelId="{70F3F474-C388-4221-AC80-7104E47CAD79}" type="parTrans" cxnId="{48DA1BA6-5217-4835-AB58-FF34298CFFC8}">
      <dgm:prSet/>
      <dgm:spPr/>
      <dgm:t>
        <a:bodyPr/>
        <a:lstStyle/>
        <a:p>
          <a:endParaRPr lang="ru-RU"/>
        </a:p>
      </dgm:t>
    </dgm:pt>
    <dgm:pt modelId="{F854DABD-FF39-44FD-B1DF-6D30ACAD68C6}" type="sibTrans" cxnId="{48DA1BA6-5217-4835-AB58-FF34298CFFC8}">
      <dgm:prSet/>
      <dgm:spPr/>
      <dgm:t>
        <a:bodyPr/>
        <a:lstStyle/>
        <a:p>
          <a:endParaRPr lang="ru-RU"/>
        </a:p>
      </dgm:t>
    </dgm:pt>
    <dgm:pt modelId="{4FD27604-B479-4FEC-82D8-B3150F62396D}">
      <dgm:prSet phldrT="[Текст]"/>
      <dgm:spPr/>
      <dgm:t>
        <a:bodyPr/>
        <a:lstStyle/>
        <a:p>
          <a:r>
            <a:rPr lang="ru-RU" dirty="0" smtClean="0"/>
            <a:t>Эмоциональное развитие</a:t>
          </a:r>
          <a:endParaRPr lang="ru-RU" dirty="0"/>
        </a:p>
      </dgm:t>
    </dgm:pt>
    <dgm:pt modelId="{09A96726-4B51-4C1D-BDC4-CD0471EFAE31}" type="parTrans" cxnId="{3D89CB5E-3533-4ACC-9A96-58F141D2C57D}">
      <dgm:prSet/>
      <dgm:spPr/>
      <dgm:t>
        <a:bodyPr/>
        <a:lstStyle/>
        <a:p>
          <a:endParaRPr lang="ru-RU"/>
        </a:p>
      </dgm:t>
    </dgm:pt>
    <dgm:pt modelId="{EF537534-7878-4A17-9B3D-6D9B7261AAE8}" type="sibTrans" cxnId="{3D89CB5E-3533-4ACC-9A96-58F141D2C57D}">
      <dgm:prSet/>
      <dgm:spPr/>
      <dgm:t>
        <a:bodyPr/>
        <a:lstStyle/>
        <a:p>
          <a:endParaRPr lang="ru-RU"/>
        </a:p>
      </dgm:t>
    </dgm:pt>
    <dgm:pt modelId="{8FCFDC12-08B8-4B28-B698-3B7CB50CC33C}">
      <dgm:prSet phldrT="[Текст]" phldr="1" custScaleX="151939" custLinFactNeighborX="20045" custLinFactNeighborY="3432"/>
      <dgm:spPr/>
      <dgm:t>
        <a:bodyPr/>
        <a:lstStyle/>
        <a:p>
          <a:endParaRPr lang="ru-RU" dirty="0"/>
        </a:p>
      </dgm:t>
    </dgm:pt>
    <dgm:pt modelId="{920B0243-A713-40F5-A71E-A33B9B47F0DC}" type="parTrans" cxnId="{62669623-EAE5-4496-A44C-EFBB6542F0CA}">
      <dgm:prSet/>
      <dgm:spPr/>
      <dgm:t>
        <a:bodyPr/>
        <a:lstStyle/>
        <a:p>
          <a:endParaRPr lang="ru-RU"/>
        </a:p>
      </dgm:t>
    </dgm:pt>
    <dgm:pt modelId="{E2C8F890-C589-4D68-A09B-914651AEC37C}" type="sibTrans" cxnId="{62669623-EAE5-4496-A44C-EFBB6542F0CA}">
      <dgm:prSet/>
      <dgm:spPr/>
      <dgm:t>
        <a:bodyPr/>
        <a:lstStyle/>
        <a:p>
          <a:endParaRPr lang="ru-RU"/>
        </a:p>
      </dgm:t>
    </dgm:pt>
    <dgm:pt modelId="{918EB1A6-DE02-420F-8DB1-59FD2110406D}">
      <dgm:prSet phldrT="[Текст]"/>
      <dgm:spPr/>
      <dgm:t>
        <a:bodyPr/>
        <a:lstStyle/>
        <a:p>
          <a:r>
            <a:rPr lang="ru-RU" dirty="0" smtClean="0"/>
            <a:t>Учебная деятельность</a:t>
          </a:r>
          <a:endParaRPr lang="ru-RU" dirty="0"/>
        </a:p>
      </dgm:t>
    </dgm:pt>
    <dgm:pt modelId="{64F8F5C8-7246-411F-AFDD-432AC6F7F46C}" type="parTrans" cxnId="{78C73A34-72AA-4939-B718-D53B1C14C6F8}">
      <dgm:prSet/>
      <dgm:spPr/>
      <dgm:t>
        <a:bodyPr/>
        <a:lstStyle/>
        <a:p>
          <a:endParaRPr lang="ru-RU"/>
        </a:p>
      </dgm:t>
    </dgm:pt>
    <dgm:pt modelId="{5331CB7D-35BF-490F-8D40-CC45AECCA354}" type="sibTrans" cxnId="{78C73A34-72AA-4939-B718-D53B1C14C6F8}">
      <dgm:prSet/>
      <dgm:spPr/>
      <dgm:t>
        <a:bodyPr/>
        <a:lstStyle/>
        <a:p>
          <a:endParaRPr lang="ru-RU"/>
        </a:p>
      </dgm:t>
    </dgm:pt>
    <dgm:pt modelId="{85C895D1-154B-40AB-85FC-4C208CEA1571}">
      <dgm:prSet phldrT="[Текст]"/>
      <dgm:spPr/>
      <dgm:t>
        <a:bodyPr/>
        <a:lstStyle/>
        <a:p>
          <a:r>
            <a:rPr lang="ru-RU" dirty="0" smtClean="0"/>
            <a:t>Социальное развитие</a:t>
          </a:r>
          <a:endParaRPr lang="ru-RU" dirty="0"/>
        </a:p>
      </dgm:t>
    </dgm:pt>
    <dgm:pt modelId="{F191DCF0-598C-4F53-9701-CD4FA8551261}" type="parTrans" cxnId="{21A2AD14-9F4D-4E31-B997-A0E26FAED08E}">
      <dgm:prSet/>
      <dgm:spPr/>
      <dgm:t>
        <a:bodyPr/>
        <a:lstStyle/>
        <a:p>
          <a:endParaRPr lang="ru-RU"/>
        </a:p>
      </dgm:t>
    </dgm:pt>
    <dgm:pt modelId="{F4CB0147-92E3-44E9-93F6-1B913C693974}" type="sibTrans" cxnId="{21A2AD14-9F4D-4E31-B997-A0E26FAED08E}">
      <dgm:prSet/>
      <dgm:spPr/>
      <dgm:t>
        <a:bodyPr/>
        <a:lstStyle/>
        <a:p>
          <a:endParaRPr lang="ru-RU"/>
        </a:p>
      </dgm:t>
    </dgm:pt>
    <dgm:pt modelId="{AE51C47F-03F6-4AFC-BC27-C18A9C487F08}">
      <dgm:prSet phldrT="[Текст]"/>
      <dgm:spPr/>
      <dgm:t>
        <a:bodyPr/>
        <a:lstStyle/>
        <a:p>
          <a:r>
            <a:rPr lang="ru-RU" dirty="0" smtClean="0"/>
            <a:t>Самооценка </a:t>
          </a:r>
          <a:endParaRPr lang="ru-RU" dirty="0"/>
        </a:p>
      </dgm:t>
    </dgm:pt>
    <dgm:pt modelId="{C5D0FB70-EF09-4E2C-874D-FB4AC05824A2}" type="parTrans" cxnId="{3BA36CBD-2117-4DCA-8F1D-C356AAEDC75B}">
      <dgm:prSet/>
      <dgm:spPr/>
      <dgm:t>
        <a:bodyPr/>
        <a:lstStyle/>
        <a:p>
          <a:endParaRPr lang="ru-RU"/>
        </a:p>
      </dgm:t>
    </dgm:pt>
    <dgm:pt modelId="{8F5965EF-E8C0-4829-A91B-92F477E2E280}" type="sibTrans" cxnId="{3BA36CBD-2117-4DCA-8F1D-C356AAEDC75B}">
      <dgm:prSet/>
      <dgm:spPr/>
      <dgm:t>
        <a:bodyPr/>
        <a:lstStyle/>
        <a:p>
          <a:endParaRPr lang="ru-RU"/>
        </a:p>
      </dgm:t>
    </dgm:pt>
    <dgm:pt modelId="{03BCE61B-A4D0-41FB-A406-BC062CE0B017}" type="pres">
      <dgm:prSet presAssocID="{DCAD7ACF-6DF4-4079-A6B8-A573D0C2DDC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9A9C87-D859-4F8C-8168-C23D7BEA36DE}" type="pres">
      <dgm:prSet presAssocID="{003B9564-D20A-4B6C-99A7-3B2B86B21E70}" presName="centerShape" presStyleLbl="node0" presStyleIdx="0" presStyleCnt="1" custScaleX="115903" custScaleY="102667" custLinFactNeighborX="4863" custLinFactNeighborY="-437"/>
      <dgm:spPr/>
      <dgm:t>
        <a:bodyPr/>
        <a:lstStyle/>
        <a:p>
          <a:endParaRPr lang="ru-RU"/>
        </a:p>
      </dgm:t>
    </dgm:pt>
    <dgm:pt modelId="{3EF4D8C6-D08C-4B63-84C3-4CE240B058E4}" type="pres">
      <dgm:prSet presAssocID="{4FD27604-B479-4FEC-82D8-B3150F62396D}" presName="node" presStyleLbl="node1" presStyleIdx="0" presStyleCnt="4" custScaleX="155227" custScaleY="117121" custRadScaleRad="100506" custRadScaleInc="120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8730A9-DE8F-4D31-B755-D9360DC838EE}" type="pres">
      <dgm:prSet presAssocID="{4FD27604-B479-4FEC-82D8-B3150F62396D}" presName="dummy" presStyleCnt="0"/>
      <dgm:spPr/>
    </dgm:pt>
    <dgm:pt modelId="{B1BFFB2B-E0DD-4A6F-A672-9D14945DE6EA}" type="pres">
      <dgm:prSet presAssocID="{EF537534-7878-4A17-9B3D-6D9B7261AAE8}" presName="sibTrans" presStyleLbl="sibTrans2D1" presStyleIdx="0" presStyleCnt="4"/>
      <dgm:spPr/>
      <dgm:t>
        <a:bodyPr/>
        <a:lstStyle/>
        <a:p>
          <a:endParaRPr lang="ru-RU"/>
        </a:p>
      </dgm:t>
    </dgm:pt>
    <dgm:pt modelId="{FED8B4DB-9C67-4635-9682-F21BD9269DE2}" type="pres">
      <dgm:prSet presAssocID="{85C895D1-154B-40AB-85FC-4C208CEA1571}" presName="node" presStyleLbl="node1" presStyleIdx="1" presStyleCnt="4" custScaleX="151939" custLinFactNeighborX="20045" custLinFactNeighborY="3432" custRadScaleRad="121710" custRadScaleInc="-8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4303D6-1798-421B-8C02-B5A60B97F75A}" type="pres">
      <dgm:prSet presAssocID="{85C895D1-154B-40AB-85FC-4C208CEA1571}" presName="dummy" presStyleCnt="0"/>
      <dgm:spPr/>
    </dgm:pt>
    <dgm:pt modelId="{4C28DB7A-CBB2-4532-A9E8-117AD9B927FB}" type="pres">
      <dgm:prSet presAssocID="{F4CB0147-92E3-44E9-93F6-1B913C693974}" presName="sibTrans" presStyleLbl="sibTrans2D1" presStyleIdx="1" presStyleCnt="4"/>
      <dgm:spPr/>
      <dgm:t>
        <a:bodyPr/>
        <a:lstStyle/>
        <a:p>
          <a:endParaRPr lang="ru-RU"/>
        </a:p>
      </dgm:t>
    </dgm:pt>
    <dgm:pt modelId="{D13E0675-F6FD-4DCA-AB3F-F7A244580177}" type="pres">
      <dgm:prSet presAssocID="{918EB1A6-DE02-420F-8DB1-59FD2110406D}" presName="node" presStyleLbl="node1" presStyleIdx="2" presStyleCnt="4" custScaleX="151939" custLinFactNeighborX="20045" custLinFactNeighborY="3432" custRadScaleRad="99250" custRadScaleInc="-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B4926A-BD8F-4D7F-AFAA-868D1E916069}" type="pres">
      <dgm:prSet presAssocID="{918EB1A6-DE02-420F-8DB1-59FD2110406D}" presName="dummy" presStyleCnt="0"/>
      <dgm:spPr/>
    </dgm:pt>
    <dgm:pt modelId="{3E6C11EF-FE8D-4CBD-BB6D-B97C200DFBFD}" type="pres">
      <dgm:prSet presAssocID="{5331CB7D-35BF-490F-8D40-CC45AECCA354}" presName="sibTrans" presStyleLbl="sibTrans2D1" presStyleIdx="2" presStyleCnt="4"/>
      <dgm:spPr/>
      <dgm:t>
        <a:bodyPr/>
        <a:lstStyle/>
        <a:p>
          <a:endParaRPr lang="ru-RU"/>
        </a:p>
      </dgm:t>
    </dgm:pt>
    <dgm:pt modelId="{18D94440-58E1-4E3F-9F8E-50CCC80ACEF3}" type="pres">
      <dgm:prSet presAssocID="{AE51C47F-03F6-4AFC-BC27-C18A9C487F08}" presName="node" presStyleLbl="node1" presStyleIdx="3" presStyleCnt="4" custScaleX="151939" custLinFactNeighborX="20045" custLinFactNeighborY="3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89A7E4-1292-415B-A2B6-D2CCC783A2F5}" type="pres">
      <dgm:prSet presAssocID="{AE51C47F-03F6-4AFC-BC27-C18A9C487F08}" presName="dummy" presStyleCnt="0"/>
      <dgm:spPr/>
    </dgm:pt>
    <dgm:pt modelId="{F9267AB9-EFBE-4D04-9FFF-D6D5396D1AF5}" type="pres">
      <dgm:prSet presAssocID="{8F5965EF-E8C0-4829-A91B-92F477E2E280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4B03141E-FC02-426E-A20A-927EA15C365B}" type="presOf" srcId="{DCAD7ACF-6DF4-4079-A6B8-A573D0C2DDC7}" destId="{03BCE61B-A4D0-41FB-A406-BC062CE0B017}" srcOrd="0" destOrd="0" presId="urn:microsoft.com/office/officeart/2005/8/layout/radial6"/>
    <dgm:cxn modelId="{86A91520-A5D3-40DD-8603-13B1217476BD}" type="presOf" srcId="{4FD27604-B479-4FEC-82D8-B3150F62396D}" destId="{3EF4D8C6-D08C-4B63-84C3-4CE240B058E4}" srcOrd="0" destOrd="0" presId="urn:microsoft.com/office/officeart/2005/8/layout/radial6"/>
    <dgm:cxn modelId="{3E18B5B9-9490-4A04-8082-BE98EC0CC1EC}" type="presOf" srcId="{8F5965EF-E8C0-4829-A91B-92F477E2E280}" destId="{F9267AB9-EFBE-4D04-9FFF-D6D5396D1AF5}" srcOrd="0" destOrd="0" presId="urn:microsoft.com/office/officeart/2005/8/layout/radial6"/>
    <dgm:cxn modelId="{48DA1BA6-5217-4835-AB58-FF34298CFFC8}" srcId="{DCAD7ACF-6DF4-4079-A6B8-A573D0C2DDC7}" destId="{003B9564-D20A-4B6C-99A7-3B2B86B21E70}" srcOrd="0" destOrd="0" parTransId="{70F3F474-C388-4221-AC80-7104E47CAD79}" sibTransId="{F854DABD-FF39-44FD-B1DF-6D30ACAD68C6}"/>
    <dgm:cxn modelId="{62669623-EAE5-4496-A44C-EFBB6542F0CA}" srcId="{DCAD7ACF-6DF4-4079-A6B8-A573D0C2DDC7}" destId="{8FCFDC12-08B8-4B28-B698-3B7CB50CC33C}" srcOrd="1" destOrd="0" parTransId="{920B0243-A713-40F5-A71E-A33B9B47F0DC}" sibTransId="{E2C8F890-C589-4D68-A09B-914651AEC37C}"/>
    <dgm:cxn modelId="{6601B9FB-7C93-4267-9DEC-85DF894D8810}" type="presOf" srcId="{AE51C47F-03F6-4AFC-BC27-C18A9C487F08}" destId="{18D94440-58E1-4E3F-9F8E-50CCC80ACEF3}" srcOrd="0" destOrd="0" presId="urn:microsoft.com/office/officeart/2005/8/layout/radial6"/>
    <dgm:cxn modelId="{3BA36CBD-2117-4DCA-8F1D-C356AAEDC75B}" srcId="{003B9564-D20A-4B6C-99A7-3B2B86B21E70}" destId="{AE51C47F-03F6-4AFC-BC27-C18A9C487F08}" srcOrd="3" destOrd="0" parTransId="{C5D0FB70-EF09-4E2C-874D-FB4AC05824A2}" sibTransId="{8F5965EF-E8C0-4829-A91B-92F477E2E280}"/>
    <dgm:cxn modelId="{78C73A34-72AA-4939-B718-D53B1C14C6F8}" srcId="{003B9564-D20A-4B6C-99A7-3B2B86B21E70}" destId="{918EB1A6-DE02-420F-8DB1-59FD2110406D}" srcOrd="2" destOrd="0" parTransId="{64F8F5C8-7246-411F-AFDD-432AC6F7F46C}" sibTransId="{5331CB7D-35BF-490F-8D40-CC45AECCA354}"/>
    <dgm:cxn modelId="{BA39701D-44B0-4CB6-9B58-A744E22DE995}" type="presOf" srcId="{EF537534-7878-4A17-9B3D-6D9B7261AAE8}" destId="{B1BFFB2B-E0DD-4A6F-A672-9D14945DE6EA}" srcOrd="0" destOrd="0" presId="urn:microsoft.com/office/officeart/2005/8/layout/radial6"/>
    <dgm:cxn modelId="{21A2AD14-9F4D-4E31-B997-A0E26FAED08E}" srcId="{003B9564-D20A-4B6C-99A7-3B2B86B21E70}" destId="{85C895D1-154B-40AB-85FC-4C208CEA1571}" srcOrd="1" destOrd="0" parTransId="{F191DCF0-598C-4F53-9701-CD4FA8551261}" sibTransId="{F4CB0147-92E3-44E9-93F6-1B913C693974}"/>
    <dgm:cxn modelId="{3D89CB5E-3533-4ACC-9A96-58F141D2C57D}" srcId="{003B9564-D20A-4B6C-99A7-3B2B86B21E70}" destId="{4FD27604-B479-4FEC-82D8-B3150F62396D}" srcOrd="0" destOrd="0" parTransId="{09A96726-4B51-4C1D-BDC4-CD0471EFAE31}" sibTransId="{EF537534-7878-4A17-9B3D-6D9B7261AAE8}"/>
    <dgm:cxn modelId="{CA0E0943-3367-4BAB-854A-BF6F8FE63614}" type="presOf" srcId="{F4CB0147-92E3-44E9-93F6-1B913C693974}" destId="{4C28DB7A-CBB2-4532-A9E8-117AD9B927FB}" srcOrd="0" destOrd="0" presId="urn:microsoft.com/office/officeart/2005/8/layout/radial6"/>
    <dgm:cxn modelId="{D5FC37E7-B332-4D33-A285-CCA77964BD34}" type="presOf" srcId="{85C895D1-154B-40AB-85FC-4C208CEA1571}" destId="{FED8B4DB-9C67-4635-9682-F21BD9269DE2}" srcOrd="0" destOrd="0" presId="urn:microsoft.com/office/officeart/2005/8/layout/radial6"/>
    <dgm:cxn modelId="{76CE5BFE-F5A1-45E7-B78C-C98E0098F301}" type="presOf" srcId="{003B9564-D20A-4B6C-99A7-3B2B86B21E70}" destId="{C79A9C87-D859-4F8C-8168-C23D7BEA36DE}" srcOrd="0" destOrd="0" presId="urn:microsoft.com/office/officeart/2005/8/layout/radial6"/>
    <dgm:cxn modelId="{1B1C054D-AD92-4C50-9584-9E6C24427AC2}" type="presOf" srcId="{5331CB7D-35BF-490F-8D40-CC45AECCA354}" destId="{3E6C11EF-FE8D-4CBD-BB6D-B97C200DFBFD}" srcOrd="0" destOrd="0" presId="urn:microsoft.com/office/officeart/2005/8/layout/radial6"/>
    <dgm:cxn modelId="{C9772987-3638-48C8-8BE9-3D0EE17B98A9}" type="presOf" srcId="{918EB1A6-DE02-420F-8DB1-59FD2110406D}" destId="{D13E0675-F6FD-4DCA-AB3F-F7A244580177}" srcOrd="0" destOrd="0" presId="urn:microsoft.com/office/officeart/2005/8/layout/radial6"/>
    <dgm:cxn modelId="{292A8ACD-EF93-4750-B0A7-AE8A11CAE210}" type="presParOf" srcId="{03BCE61B-A4D0-41FB-A406-BC062CE0B017}" destId="{C79A9C87-D859-4F8C-8168-C23D7BEA36DE}" srcOrd="0" destOrd="0" presId="urn:microsoft.com/office/officeart/2005/8/layout/radial6"/>
    <dgm:cxn modelId="{B6E08FD2-86F6-4ECE-8287-80F0ADBD1151}" type="presParOf" srcId="{03BCE61B-A4D0-41FB-A406-BC062CE0B017}" destId="{3EF4D8C6-D08C-4B63-84C3-4CE240B058E4}" srcOrd="1" destOrd="0" presId="urn:microsoft.com/office/officeart/2005/8/layout/radial6"/>
    <dgm:cxn modelId="{B5E75DB4-2C9A-4C8E-B76D-F6CCD45FCAE0}" type="presParOf" srcId="{03BCE61B-A4D0-41FB-A406-BC062CE0B017}" destId="{128730A9-DE8F-4D31-B755-D9360DC838EE}" srcOrd="2" destOrd="0" presId="urn:microsoft.com/office/officeart/2005/8/layout/radial6"/>
    <dgm:cxn modelId="{A2ACD9E5-0714-4D07-AC68-FAFB4F8100AC}" type="presParOf" srcId="{03BCE61B-A4D0-41FB-A406-BC062CE0B017}" destId="{B1BFFB2B-E0DD-4A6F-A672-9D14945DE6EA}" srcOrd="3" destOrd="0" presId="urn:microsoft.com/office/officeart/2005/8/layout/radial6"/>
    <dgm:cxn modelId="{B37D6016-2D6F-4E21-9BD4-486B40FC7E42}" type="presParOf" srcId="{03BCE61B-A4D0-41FB-A406-BC062CE0B017}" destId="{FED8B4DB-9C67-4635-9682-F21BD9269DE2}" srcOrd="4" destOrd="0" presId="urn:microsoft.com/office/officeart/2005/8/layout/radial6"/>
    <dgm:cxn modelId="{779148A2-BDD8-45AA-8E18-B4FE55535B02}" type="presParOf" srcId="{03BCE61B-A4D0-41FB-A406-BC062CE0B017}" destId="{9A4303D6-1798-421B-8C02-B5A60B97F75A}" srcOrd="5" destOrd="0" presId="urn:microsoft.com/office/officeart/2005/8/layout/radial6"/>
    <dgm:cxn modelId="{B1BE1146-4165-40C0-A70E-B4A8347475B0}" type="presParOf" srcId="{03BCE61B-A4D0-41FB-A406-BC062CE0B017}" destId="{4C28DB7A-CBB2-4532-A9E8-117AD9B927FB}" srcOrd="6" destOrd="0" presId="urn:microsoft.com/office/officeart/2005/8/layout/radial6"/>
    <dgm:cxn modelId="{E3CFAC60-EF37-4E21-B3FF-3CE3E5313BD8}" type="presParOf" srcId="{03BCE61B-A4D0-41FB-A406-BC062CE0B017}" destId="{D13E0675-F6FD-4DCA-AB3F-F7A244580177}" srcOrd="7" destOrd="0" presId="urn:microsoft.com/office/officeart/2005/8/layout/radial6"/>
    <dgm:cxn modelId="{D2D5F70B-EB4C-435E-9F6B-CEB59693F96B}" type="presParOf" srcId="{03BCE61B-A4D0-41FB-A406-BC062CE0B017}" destId="{9CB4926A-BD8F-4D7F-AFAA-868D1E916069}" srcOrd="8" destOrd="0" presId="urn:microsoft.com/office/officeart/2005/8/layout/radial6"/>
    <dgm:cxn modelId="{0817673D-25B3-45B0-91E0-35BC4E5478BB}" type="presParOf" srcId="{03BCE61B-A4D0-41FB-A406-BC062CE0B017}" destId="{3E6C11EF-FE8D-4CBD-BB6D-B97C200DFBFD}" srcOrd="9" destOrd="0" presId="urn:microsoft.com/office/officeart/2005/8/layout/radial6"/>
    <dgm:cxn modelId="{5A992CD6-83FB-4D8C-8DF2-BC348F939F83}" type="presParOf" srcId="{03BCE61B-A4D0-41FB-A406-BC062CE0B017}" destId="{18D94440-58E1-4E3F-9F8E-50CCC80ACEF3}" srcOrd="10" destOrd="0" presId="urn:microsoft.com/office/officeart/2005/8/layout/radial6"/>
    <dgm:cxn modelId="{7521A676-2048-4FB8-95F4-05B85552A795}" type="presParOf" srcId="{03BCE61B-A4D0-41FB-A406-BC062CE0B017}" destId="{2489A7E4-1292-415B-A2B6-D2CCC783A2F5}" srcOrd="11" destOrd="0" presId="urn:microsoft.com/office/officeart/2005/8/layout/radial6"/>
    <dgm:cxn modelId="{22C0EC84-71AE-4AD4-A57E-38FBF69EEE87}" type="presParOf" srcId="{03BCE61B-A4D0-41FB-A406-BC062CE0B017}" destId="{F9267AB9-EFBE-4D04-9FFF-D6D5396D1AF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CC0AE3-1082-4E37-B5EE-B950F16797F7}" type="doc">
      <dgm:prSet loTypeId="urn:microsoft.com/office/officeart/2005/8/layout/orgChart1" loCatId="hierarchy" qsTypeId="urn:microsoft.com/office/officeart/2005/8/quickstyle/3d4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193E5137-1130-4FEE-AD7B-6F14AD38C744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Стиль семейного воспитания</a:t>
          </a:r>
          <a:endParaRPr lang="ru-RU" b="1" dirty="0">
            <a:solidFill>
              <a:srgbClr val="002060"/>
            </a:solidFill>
          </a:endParaRPr>
        </a:p>
      </dgm:t>
    </dgm:pt>
    <dgm:pt modelId="{D60746AD-6871-470C-AF63-53427C72F855}" type="parTrans" cxnId="{90B56822-26B2-4DB0-9CBA-0FEAA29A9780}">
      <dgm:prSet/>
      <dgm:spPr/>
      <dgm:t>
        <a:bodyPr/>
        <a:lstStyle/>
        <a:p>
          <a:endParaRPr lang="ru-RU"/>
        </a:p>
      </dgm:t>
    </dgm:pt>
    <dgm:pt modelId="{982662A3-6C70-4A3E-A4A7-F1F5B15A0A0A}" type="sibTrans" cxnId="{90B56822-26B2-4DB0-9CBA-0FEAA29A9780}">
      <dgm:prSet/>
      <dgm:spPr/>
      <dgm:t>
        <a:bodyPr/>
        <a:lstStyle/>
        <a:p>
          <a:endParaRPr lang="ru-RU"/>
        </a:p>
      </dgm:t>
    </dgm:pt>
    <dgm:pt modelId="{2051F05F-83B1-4C0C-89E6-D85B851B734B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Школьная оценка</a:t>
          </a:r>
        </a:p>
        <a:p>
          <a:r>
            <a:rPr lang="ru-RU" dirty="0" smtClean="0">
              <a:solidFill>
                <a:srgbClr val="002060"/>
              </a:solidFill>
            </a:rPr>
            <a:t>(наделяют каждую группу определенным набором качеств: отличник – хороший; оценка личности в целом)</a:t>
          </a:r>
          <a:endParaRPr lang="ru-RU" dirty="0">
            <a:solidFill>
              <a:srgbClr val="002060"/>
            </a:solidFill>
          </a:endParaRPr>
        </a:p>
      </dgm:t>
    </dgm:pt>
    <dgm:pt modelId="{7998786B-6863-4445-9C28-296B6EEAF097}" type="parTrans" cxnId="{3467813C-8DC7-4B61-B509-92641C191A44}">
      <dgm:prSet/>
      <dgm:spPr/>
      <dgm:t>
        <a:bodyPr/>
        <a:lstStyle/>
        <a:p>
          <a:endParaRPr lang="ru-RU"/>
        </a:p>
      </dgm:t>
    </dgm:pt>
    <dgm:pt modelId="{77DA49C1-A221-472A-BCD0-7CE3372D4AE3}" type="sibTrans" cxnId="{3467813C-8DC7-4B61-B509-92641C191A44}">
      <dgm:prSet/>
      <dgm:spPr/>
      <dgm:t>
        <a:bodyPr/>
        <a:lstStyle/>
        <a:p>
          <a:endParaRPr lang="ru-RU"/>
        </a:p>
      </dgm:t>
    </dgm:pt>
    <dgm:pt modelId="{6814EF3B-A4E4-442A-BEFD-1F23310FD7A2}">
      <dgm:prSet phldrT="[Текст]" custT="1"/>
      <dgm:spPr/>
      <dgm:t>
        <a:bodyPr/>
        <a:lstStyle/>
        <a:p>
          <a:r>
            <a:rPr lang="ru-RU" sz="1600" b="1" baseline="0" dirty="0" smtClean="0">
              <a:solidFill>
                <a:srgbClr val="002060"/>
              </a:solidFill>
            </a:rPr>
            <a:t>Самооценка</a:t>
          </a:r>
          <a:r>
            <a:rPr lang="ru-RU" sz="1400" dirty="0" smtClean="0"/>
            <a:t> </a:t>
          </a:r>
          <a:endParaRPr lang="ru-RU" sz="1400" dirty="0"/>
        </a:p>
      </dgm:t>
    </dgm:pt>
    <dgm:pt modelId="{DB97C26C-22BE-470C-98D9-6B483D4971A8}" type="parTrans" cxnId="{B2994DCC-C328-4FDC-9FBA-24DD22A387D1}">
      <dgm:prSet/>
      <dgm:spPr/>
      <dgm:t>
        <a:bodyPr/>
        <a:lstStyle/>
        <a:p>
          <a:endParaRPr lang="ru-RU"/>
        </a:p>
      </dgm:t>
    </dgm:pt>
    <dgm:pt modelId="{DE47F358-BCF5-482D-9AAC-5C3A8CD0CCCD}" type="sibTrans" cxnId="{B2994DCC-C328-4FDC-9FBA-24DD22A387D1}">
      <dgm:prSet/>
      <dgm:spPr/>
      <dgm:t>
        <a:bodyPr/>
        <a:lstStyle/>
        <a:p>
          <a:endParaRPr lang="ru-RU"/>
        </a:p>
      </dgm:t>
    </dgm:pt>
    <dgm:pt modelId="{6E2C3213-E766-431C-8DD1-984E06449A8A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Завышенная</a:t>
          </a:r>
        </a:p>
        <a:p>
          <a:r>
            <a:rPr lang="ru-RU" b="0" dirty="0" smtClean="0">
              <a:solidFill>
                <a:srgbClr val="002060"/>
              </a:solidFill>
            </a:rPr>
            <a:t>(отличники, хорошо успевающие)</a:t>
          </a:r>
          <a:r>
            <a:rPr lang="ru-RU" dirty="0" smtClean="0">
              <a:solidFill>
                <a:srgbClr val="002060"/>
              </a:solidFill>
            </a:rPr>
            <a:t> </a:t>
          </a:r>
          <a:endParaRPr lang="ru-RU" dirty="0">
            <a:solidFill>
              <a:srgbClr val="002060"/>
            </a:solidFill>
          </a:endParaRPr>
        </a:p>
      </dgm:t>
    </dgm:pt>
    <dgm:pt modelId="{89AE5CD7-1385-4DF5-8F45-9072E0E9D531}" type="parTrans" cxnId="{B15ED107-2051-4741-8A17-2D0746F52E75}">
      <dgm:prSet/>
      <dgm:spPr/>
      <dgm:t>
        <a:bodyPr/>
        <a:lstStyle/>
        <a:p>
          <a:endParaRPr lang="ru-RU"/>
        </a:p>
      </dgm:t>
    </dgm:pt>
    <dgm:pt modelId="{68F62B41-6F5F-4A2A-951D-3564E1AF53B3}" type="sibTrans" cxnId="{B15ED107-2051-4741-8A17-2D0746F52E75}">
      <dgm:prSet/>
      <dgm:spPr/>
      <dgm:t>
        <a:bodyPr/>
        <a:lstStyle/>
        <a:p>
          <a:endParaRPr lang="ru-RU"/>
        </a:p>
      </dgm:t>
    </dgm:pt>
    <dgm:pt modelId="{873CB696-388F-46F2-B1D8-7A0ACE5FB3B0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Заниженная,</a:t>
          </a:r>
        </a:p>
        <a:p>
          <a:r>
            <a:rPr lang="ru-RU" b="1" dirty="0" smtClean="0">
              <a:solidFill>
                <a:srgbClr val="002060"/>
              </a:solidFill>
            </a:rPr>
            <a:t>Низкая</a:t>
          </a:r>
          <a:r>
            <a:rPr lang="ru-RU" dirty="0" smtClean="0">
              <a:solidFill>
                <a:srgbClr val="002060"/>
              </a:solidFill>
            </a:rPr>
            <a:t> </a:t>
          </a:r>
        </a:p>
        <a:p>
          <a:r>
            <a:rPr lang="ru-RU" dirty="0" smtClean="0">
              <a:solidFill>
                <a:srgbClr val="002060"/>
              </a:solidFill>
            </a:rPr>
            <a:t>(неуспевающие)</a:t>
          </a:r>
          <a:endParaRPr lang="ru-RU" dirty="0">
            <a:solidFill>
              <a:srgbClr val="002060"/>
            </a:solidFill>
          </a:endParaRPr>
        </a:p>
      </dgm:t>
    </dgm:pt>
    <dgm:pt modelId="{36833447-743C-45D8-9A5B-1EE1383867A4}" type="parTrans" cxnId="{829C1A17-8C0A-4255-A680-A86D1FE03CD2}">
      <dgm:prSet/>
      <dgm:spPr/>
      <dgm:t>
        <a:bodyPr/>
        <a:lstStyle/>
        <a:p>
          <a:endParaRPr lang="ru-RU"/>
        </a:p>
      </dgm:t>
    </dgm:pt>
    <dgm:pt modelId="{452FDCD9-1444-413D-9B6E-8EEFFFEA37FA}" type="sibTrans" cxnId="{829C1A17-8C0A-4255-A680-A86D1FE03CD2}">
      <dgm:prSet/>
      <dgm:spPr/>
      <dgm:t>
        <a:bodyPr/>
        <a:lstStyle/>
        <a:p>
          <a:endParaRPr lang="ru-RU"/>
        </a:p>
      </dgm:t>
    </dgm:pt>
    <dgm:pt modelId="{086F0F5D-6BA7-4C8D-9437-02E28AB96C70}">
      <dgm:prSet phldrT="[Текст]" custT="1"/>
      <dgm:spPr/>
      <dgm:t>
        <a:bodyPr/>
        <a:lstStyle/>
        <a:p>
          <a:r>
            <a:rPr lang="ru-RU" sz="1600" b="1" baseline="0" dirty="0" smtClean="0">
              <a:solidFill>
                <a:srgbClr val="002060"/>
              </a:solidFill>
            </a:rPr>
            <a:t>Самооценка</a:t>
          </a:r>
          <a:r>
            <a:rPr lang="ru-RU" sz="1400" baseline="0" dirty="0" smtClean="0">
              <a:solidFill>
                <a:srgbClr val="002060"/>
              </a:solidFill>
            </a:rPr>
            <a:t> </a:t>
          </a:r>
          <a:endParaRPr lang="ru-RU" sz="1400" baseline="0" dirty="0">
            <a:solidFill>
              <a:srgbClr val="002060"/>
            </a:solidFill>
          </a:endParaRPr>
        </a:p>
      </dgm:t>
    </dgm:pt>
    <dgm:pt modelId="{0045B75F-70A7-4763-885D-DD1C31F7EB5A}" type="sibTrans" cxnId="{7C3AD8A2-002C-4093-8266-C4348A8A57F3}">
      <dgm:prSet/>
      <dgm:spPr/>
      <dgm:t>
        <a:bodyPr/>
        <a:lstStyle/>
        <a:p>
          <a:endParaRPr lang="ru-RU"/>
        </a:p>
      </dgm:t>
    </dgm:pt>
    <dgm:pt modelId="{F5369C13-F04A-4226-BE8E-78FCC31D2D56}" type="parTrans" cxnId="{7C3AD8A2-002C-4093-8266-C4348A8A57F3}">
      <dgm:prSet/>
      <dgm:spPr/>
      <dgm:t>
        <a:bodyPr/>
        <a:lstStyle/>
        <a:p>
          <a:endParaRPr lang="ru-RU"/>
        </a:p>
      </dgm:t>
    </dgm:pt>
    <dgm:pt modelId="{3CC49FD4-9BE3-435D-8387-0407128CB2E7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Не критичность родителей - завышенная</a:t>
          </a:r>
          <a:endParaRPr lang="ru-RU" dirty="0">
            <a:solidFill>
              <a:srgbClr val="002060"/>
            </a:solidFill>
          </a:endParaRPr>
        </a:p>
      </dgm:t>
    </dgm:pt>
    <dgm:pt modelId="{45F78890-81B8-44A3-8357-72E8DD440B51}" type="parTrans" cxnId="{4CC473A7-159D-4A8E-83EE-4C8F6CE06264}">
      <dgm:prSet/>
      <dgm:spPr/>
      <dgm:t>
        <a:bodyPr/>
        <a:lstStyle/>
        <a:p>
          <a:endParaRPr lang="ru-RU"/>
        </a:p>
      </dgm:t>
    </dgm:pt>
    <dgm:pt modelId="{74A2DBB7-9552-4AF3-AF0A-F87FB058F111}" type="sibTrans" cxnId="{4CC473A7-159D-4A8E-83EE-4C8F6CE06264}">
      <dgm:prSet/>
      <dgm:spPr/>
      <dgm:t>
        <a:bodyPr/>
        <a:lstStyle/>
        <a:p>
          <a:endParaRPr lang="ru-RU"/>
        </a:p>
      </dgm:t>
    </dgm:pt>
    <dgm:pt modelId="{F29FB17A-4340-45A9-8B10-943D55C60194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Бесконтрольность родителей -  заниженная</a:t>
          </a:r>
          <a:endParaRPr lang="ru-RU" dirty="0">
            <a:solidFill>
              <a:srgbClr val="002060"/>
            </a:solidFill>
          </a:endParaRPr>
        </a:p>
      </dgm:t>
    </dgm:pt>
    <dgm:pt modelId="{33D249CD-6A2F-4653-A247-7F31801AB819}" type="parTrans" cxnId="{CB627FF0-6E7B-414F-BB0E-E0CF8501999D}">
      <dgm:prSet/>
      <dgm:spPr/>
      <dgm:t>
        <a:bodyPr/>
        <a:lstStyle/>
        <a:p>
          <a:endParaRPr lang="ru-RU"/>
        </a:p>
      </dgm:t>
    </dgm:pt>
    <dgm:pt modelId="{B5A8C63B-4CAA-435E-880D-DA89BAE5362D}" type="sibTrans" cxnId="{CB627FF0-6E7B-414F-BB0E-E0CF8501999D}">
      <dgm:prSet/>
      <dgm:spPr/>
      <dgm:t>
        <a:bodyPr/>
        <a:lstStyle/>
        <a:p>
          <a:endParaRPr lang="ru-RU"/>
        </a:p>
      </dgm:t>
    </dgm:pt>
    <dgm:pt modelId="{CBB163D1-7666-43B3-A556-1C656E99C795}" type="pres">
      <dgm:prSet presAssocID="{3BCC0AE3-1082-4E37-B5EE-B950F16797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ADBAFFF-1E1A-4407-994E-256E46F03491}" type="pres">
      <dgm:prSet presAssocID="{086F0F5D-6BA7-4C8D-9437-02E28AB96C70}" presName="hierRoot1" presStyleCnt="0">
        <dgm:presLayoutVars>
          <dgm:hierBranch val="init"/>
        </dgm:presLayoutVars>
      </dgm:prSet>
      <dgm:spPr/>
    </dgm:pt>
    <dgm:pt modelId="{2CAF5982-4857-4425-85F6-E13C1F427727}" type="pres">
      <dgm:prSet presAssocID="{086F0F5D-6BA7-4C8D-9437-02E28AB96C70}" presName="rootComposite1" presStyleCnt="0"/>
      <dgm:spPr/>
    </dgm:pt>
    <dgm:pt modelId="{B01E6629-D116-4DCD-AF39-9DBDA49CA20F}" type="pres">
      <dgm:prSet presAssocID="{086F0F5D-6BA7-4C8D-9437-02E28AB96C70}" presName="rootText1" presStyleLbl="node0" presStyleIdx="0" presStyleCnt="2" custScaleX="137874" custScaleY="1346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6932F2-1ADC-40CF-8C3C-1C6D583F6EF2}" type="pres">
      <dgm:prSet presAssocID="{086F0F5D-6BA7-4C8D-9437-02E28AB96C7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08DAF97-D164-400D-B965-929D7D22707E}" type="pres">
      <dgm:prSet presAssocID="{086F0F5D-6BA7-4C8D-9437-02E28AB96C70}" presName="hierChild2" presStyleCnt="0"/>
      <dgm:spPr/>
    </dgm:pt>
    <dgm:pt modelId="{F108656C-C06D-423E-8925-25C444B36846}" type="pres">
      <dgm:prSet presAssocID="{D60746AD-6871-470C-AF63-53427C72F855}" presName="Name37" presStyleLbl="parChTrans1D2" presStyleIdx="0" presStyleCnt="4"/>
      <dgm:spPr/>
      <dgm:t>
        <a:bodyPr/>
        <a:lstStyle/>
        <a:p>
          <a:endParaRPr lang="ru-RU"/>
        </a:p>
      </dgm:t>
    </dgm:pt>
    <dgm:pt modelId="{0F701CEE-5E42-4BE9-9E25-3D1912E31112}" type="pres">
      <dgm:prSet presAssocID="{193E5137-1130-4FEE-AD7B-6F14AD38C744}" presName="hierRoot2" presStyleCnt="0">
        <dgm:presLayoutVars>
          <dgm:hierBranch val="init"/>
        </dgm:presLayoutVars>
      </dgm:prSet>
      <dgm:spPr/>
    </dgm:pt>
    <dgm:pt modelId="{CDB4EC21-A946-4382-BD62-6975F7B1FC5D}" type="pres">
      <dgm:prSet presAssocID="{193E5137-1130-4FEE-AD7B-6F14AD38C744}" presName="rootComposite" presStyleCnt="0"/>
      <dgm:spPr/>
    </dgm:pt>
    <dgm:pt modelId="{BBA2183D-1AC9-48A3-A536-45804EDCC3D8}" type="pres">
      <dgm:prSet presAssocID="{193E5137-1130-4FEE-AD7B-6F14AD38C744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D803D4-BC5C-45F2-B34E-4258BF6BC1B9}" type="pres">
      <dgm:prSet presAssocID="{193E5137-1130-4FEE-AD7B-6F14AD38C744}" presName="rootConnector" presStyleLbl="node2" presStyleIdx="0" presStyleCnt="4"/>
      <dgm:spPr/>
      <dgm:t>
        <a:bodyPr/>
        <a:lstStyle/>
        <a:p>
          <a:endParaRPr lang="ru-RU"/>
        </a:p>
      </dgm:t>
    </dgm:pt>
    <dgm:pt modelId="{7D25D088-2AD4-451B-936F-B333F63980FA}" type="pres">
      <dgm:prSet presAssocID="{193E5137-1130-4FEE-AD7B-6F14AD38C744}" presName="hierChild4" presStyleCnt="0"/>
      <dgm:spPr/>
    </dgm:pt>
    <dgm:pt modelId="{A85F6CE4-FC1D-44EA-8F61-3BAF43F385B0}" type="pres">
      <dgm:prSet presAssocID="{45F78890-81B8-44A3-8357-72E8DD440B51}" presName="Name37" presStyleLbl="parChTrans1D3" presStyleIdx="0" presStyleCnt="2"/>
      <dgm:spPr/>
      <dgm:t>
        <a:bodyPr/>
        <a:lstStyle/>
        <a:p>
          <a:endParaRPr lang="ru-RU"/>
        </a:p>
      </dgm:t>
    </dgm:pt>
    <dgm:pt modelId="{F4B82172-C4DF-46D0-99A2-114AD7CF42EF}" type="pres">
      <dgm:prSet presAssocID="{3CC49FD4-9BE3-435D-8387-0407128CB2E7}" presName="hierRoot2" presStyleCnt="0">
        <dgm:presLayoutVars>
          <dgm:hierBranch val="init"/>
        </dgm:presLayoutVars>
      </dgm:prSet>
      <dgm:spPr/>
    </dgm:pt>
    <dgm:pt modelId="{2E007B85-2EDD-4252-9D1C-7AE5367D5891}" type="pres">
      <dgm:prSet presAssocID="{3CC49FD4-9BE3-435D-8387-0407128CB2E7}" presName="rootComposite" presStyleCnt="0"/>
      <dgm:spPr/>
    </dgm:pt>
    <dgm:pt modelId="{DBF9B728-5519-4297-BEAF-A6AE7CED75DF}" type="pres">
      <dgm:prSet presAssocID="{3CC49FD4-9BE3-435D-8387-0407128CB2E7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B22927-FBA1-4E1F-BAFE-E4B476CD8B43}" type="pres">
      <dgm:prSet presAssocID="{3CC49FD4-9BE3-435D-8387-0407128CB2E7}" presName="rootConnector" presStyleLbl="node3" presStyleIdx="0" presStyleCnt="2"/>
      <dgm:spPr/>
      <dgm:t>
        <a:bodyPr/>
        <a:lstStyle/>
        <a:p>
          <a:endParaRPr lang="ru-RU"/>
        </a:p>
      </dgm:t>
    </dgm:pt>
    <dgm:pt modelId="{43DB7053-3F4E-461D-99A6-923DB1AF87AF}" type="pres">
      <dgm:prSet presAssocID="{3CC49FD4-9BE3-435D-8387-0407128CB2E7}" presName="hierChild4" presStyleCnt="0"/>
      <dgm:spPr/>
    </dgm:pt>
    <dgm:pt modelId="{E160D265-4063-4E96-A2B6-E187E69C0634}" type="pres">
      <dgm:prSet presAssocID="{3CC49FD4-9BE3-435D-8387-0407128CB2E7}" presName="hierChild5" presStyleCnt="0"/>
      <dgm:spPr/>
    </dgm:pt>
    <dgm:pt modelId="{E4238FDB-2DC5-4F86-B1D6-84B95E87A19E}" type="pres">
      <dgm:prSet presAssocID="{33D249CD-6A2F-4653-A247-7F31801AB819}" presName="Name37" presStyleLbl="parChTrans1D3" presStyleIdx="1" presStyleCnt="2"/>
      <dgm:spPr/>
      <dgm:t>
        <a:bodyPr/>
        <a:lstStyle/>
        <a:p>
          <a:endParaRPr lang="ru-RU"/>
        </a:p>
      </dgm:t>
    </dgm:pt>
    <dgm:pt modelId="{58E1A253-965B-47BE-968E-1224EED025BF}" type="pres">
      <dgm:prSet presAssocID="{F29FB17A-4340-45A9-8B10-943D55C60194}" presName="hierRoot2" presStyleCnt="0">
        <dgm:presLayoutVars>
          <dgm:hierBranch val="init"/>
        </dgm:presLayoutVars>
      </dgm:prSet>
      <dgm:spPr/>
    </dgm:pt>
    <dgm:pt modelId="{6F808A4D-AEB8-4ED2-B0CE-F4C6A1B39DCC}" type="pres">
      <dgm:prSet presAssocID="{F29FB17A-4340-45A9-8B10-943D55C60194}" presName="rootComposite" presStyleCnt="0"/>
      <dgm:spPr/>
    </dgm:pt>
    <dgm:pt modelId="{3EFF900D-E166-4984-ADF6-70F3E1FE5746}" type="pres">
      <dgm:prSet presAssocID="{F29FB17A-4340-45A9-8B10-943D55C60194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128DBD-8C97-4CB8-AB5F-073857BFD71A}" type="pres">
      <dgm:prSet presAssocID="{F29FB17A-4340-45A9-8B10-943D55C60194}" presName="rootConnector" presStyleLbl="node3" presStyleIdx="1" presStyleCnt="2"/>
      <dgm:spPr/>
      <dgm:t>
        <a:bodyPr/>
        <a:lstStyle/>
        <a:p>
          <a:endParaRPr lang="ru-RU"/>
        </a:p>
      </dgm:t>
    </dgm:pt>
    <dgm:pt modelId="{25BEA193-F1E1-4302-B786-FBA9C2B1C9BB}" type="pres">
      <dgm:prSet presAssocID="{F29FB17A-4340-45A9-8B10-943D55C60194}" presName="hierChild4" presStyleCnt="0"/>
      <dgm:spPr/>
    </dgm:pt>
    <dgm:pt modelId="{E1E1EF12-F13D-44C8-A2E2-4A8271712E25}" type="pres">
      <dgm:prSet presAssocID="{F29FB17A-4340-45A9-8B10-943D55C60194}" presName="hierChild5" presStyleCnt="0"/>
      <dgm:spPr/>
    </dgm:pt>
    <dgm:pt modelId="{99C04517-0BD8-41DA-A86C-334D115475B8}" type="pres">
      <dgm:prSet presAssocID="{193E5137-1130-4FEE-AD7B-6F14AD38C744}" presName="hierChild5" presStyleCnt="0"/>
      <dgm:spPr/>
    </dgm:pt>
    <dgm:pt modelId="{F0000EEC-BA94-4E44-BDFD-444222A1E6F4}" type="pres">
      <dgm:prSet presAssocID="{7998786B-6863-4445-9C28-296B6EEAF097}" presName="Name37" presStyleLbl="parChTrans1D2" presStyleIdx="1" presStyleCnt="4"/>
      <dgm:spPr/>
      <dgm:t>
        <a:bodyPr/>
        <a:lstStyle/>
        <a:p>
          <a:endParaRPr lang="ru-RU"/>
        </a:p>
      </dgm:t>
    </dgm:pt>
    <dgm:pt modelId="{E1A7424D-220D-4C74-A0D7-144053D26731}" type="pres">
      <dgm:prSet presAssocID="{2051F05F-83B1-4C0C-89E6-D85B851B734B}" presName="hierRoot2" presStyleCnt="0">
        <dgm:presLayoutVars>
          <dgm:hierBranch val="init"/>
        </dgm:presLayoutVars>
      </dgm:prSet>
      <dgm:spPr/>
    </dgm:pt>
    <dgm:pt modelId="{6951B772-F884-40F1-9402-8D6A45116481}" type="pres">
      <dgm:prSet presAssocID="{2051F05F-83B1-4C0C-89E6-D85B851B734B}" presName="rootComposite" presStyleCnt="0"/>
      <dgm:spPr/>
    </dgm:pt>
    <dgm:pt modelId="{531DA47B-0E17-47E0-AB7D-C8AAFF210789}" type="pres">
      <dgm:prSet presAssocID="{2051F05F-83B1-4C0C-89E6-D85B851B734B}" presName="rootText" presStyleLbl="node2" presStyleIdx="1" presStyleCnt="4" custScaleX="130442" custScaleY="2478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8BF55A-490D-43CE-AB39-E14B2508CF91}" type="pres">
      <dgm:prSet presAssocID="{2051F05F-83B1-4C0C-89E6-D85B851B734B}" presName="rootConnector" presStyleLbl="node2" presStyleIdx="1" presStyleCnt="4"/>
      <dgm:spPr/>
      <dgm:t>
        <a:bodyPr/>
        <a:lstStyle/>
        <a:p>
          <a:endParaRPr lang="ru-RU"/>
        </a:p>
      </dgm:t>
    </dgm:pt>
    <dgm:pt modelId="{DA465A49-74A4-4184-9579-5C7C833A5C72}" type="pres">
      <dgm:prSet presAssocID="{2051F05F-83B1-4C0C-89E6-D85B851B734B}" presName="hierChild4" presStyleCnt="0"/>
      <dgm:spPr/>
    </dgm:pt>
    <dgm:pt modelId="{B0A7843F-AD82-4F76-A495-1F5BAFA0FCAE}" type="pres">
      <dgm:prSet presAssocID="{2051F05F-83B1-4C0C-89E6-D85B851B734B}" presName="hierChild5" presStyleCnt="0"/>
      <dgm:spPr/>
    </dgm:pt>
    <dgm:pt modelId="{CB910A15-6BB4-413C-8F2C-2985E897C39C}" type="pres">
      <dgm:prSet presAssocID="{086F0F5D-6BA7-4C8D-9437-02E28AB96C70}" presName="hierChild3" presStyleCnt="0"/>
      <dgm:spPr/>
    </dgm:pt>
    <dgm:pt modelId="{DDAC3C15-19C7-47A3-94D6-0C159F9FA960}" type="pres">
      <dgm:prSet presAssocID="{6814EF3B-A4E4-442A-BEFD-1F23310FD7A2}" presName="hierRoot1" presStyleCnt="0">
        <dgm:presLayoutVars>
          <dgm:hierBranch val="init"/>
        </dgm:presLayoutVars>
      </dgm:prSet>
      <dgm:spPr/>
    </dgm:pt>
    <dgm:pt modelId="{90F71B28-E769-484F-ADB9-EFC6A1C71D88}" type="pres">
      <dgm:prSet presAssocID="{6814EF3B-A4E4-442A-BEFD-1F23310FD7A2}" presName="rootComposite1" presStyleCnt="0"/>
      <dgm:spPr/>
    </dgm:pt>
    <dgm:pt modelId="{46027154-A390-4481-81DE-77096AD4BE16}" type="pres">
      <dgm:prSet presAssocID="{6814EF3B-A4E4-442A-BEFD-1F23310FD7A2}" presName="rootText1" presStyleLbl="node0" presStyleIdx="1" presStyleCnt="2" custScaleX="122992" custScaleY="1210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EE7BB7-E653-44BD-8A8A-2A414FCF7EB8}" type="pres">
      <dgm:prSet presAssocID="{6814EF3B-A4E4-442A-BEFD-1F23310FD7A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256C2F0-3723-4AF1-B6BA-8283420E67DB}" type="pres">
      <dgm:prSet presAssocID="{6814EF3B-A4E4-442A-BEFD-1F23310FD7A2}" presName="hierChild2" presStyleCnt="0"/>
      <dgm:spPr/>
    </dgm:pt>
    <dgm:pt modelId="{BDF5F19D-E225-41DF-8688-C91D13EB8EFE}" type="pres">
      <dgm:prSet presAssocID="{89AE5CD7-1385-4DF5-8F45-9072E0E9D531}" presName="Name37" presStyleLbl="parChTrans1D2" presStyleIdx="2" presStyleCnt="4"/>
      <dgm:spPr/>
      <dgm:t>
        <a:bodyPr/>
        <a:lstStyle/>
        <a:p>
          <a:endParaRPr lang="ru-RU"/>
        </a:p>
      </dgm:t>
    </dgm:pt>
    <dgm:pt modelId="{E0FBD48B-AFC6-42D7-8D4B-517044F12AAC}" type="pres">
      <dgm:prSet presAssocID="{6E2C3213-E766-431C-8DD1-984E06449A8A}" presName="hierRoot2" presStyleCnt="0">
        <dgm:presLayoutVars>
          <dgm:hierBranch val="init"/>
        </dgm:presLayoutVars>
      </dgm:prSet>
      <dgm:spPr/>
    </dgm:pt>
    <dgm:pt modelId="{DC00867D-9CC8-4B15-8120-4B8895CC2391}" type="pres">
      <dgm:prSet presAssocID="{6E2C3213-E766-431C-8DD1-984E06449A8A}" presName="rootComposite" presStyleCnt="0"/>
      <dgm:spPr/>
    </dgm:pt>
    <dgm:pt modelId="{8CD9606B-D9C6-4835-B84D-EF6FA8516E61}" type="pres">
      <dgm:prSet presAssocID="{6E2C3213-E766-431C-8DD1-984E06449A8A}" presName="rootText" presStyleLbl="node2" presStyleIdx="2" presStyleCnt="4" custScaleX="92860" custScaleY="1924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DE671F-ADD7-46B6-9BA4-8063067CF39A}" type="pres">
      <dgm:prSet presAssocID="{6E2C3213-E766-431C-8DD1-984E06449A8A}" presName="rootConnector" presStyleLbl="node2" presStyleIdx="2" presStyleCnt="4"/>
      <dgm:spPr/>
      <dgm:t>
        <a:bodyPr/>
        <a:lstStyle/>
        <a:p>
          <a:endParaRPr lang="ru-RU"/>
        </a:p>
      </dgm:t>
    </dgm:pt>
    <dgm:pt modelId="{3B9B1E7C-B286-4E15-85EB-49C1DDCA11EC}" type="pres">
      <dgm:prSet presAssocID="{6E2C3213-E766-431C-8DD1-984E06449A8A}" presName="hierChild4" presStyleCnt="0"/>
      <dgm:spPr/>
    </dgm:pt>
    <dgm:pt modelId="{3E236F0D-0D26-467C-8904-9B98FA79CBEC}" type="pres">
      <dgm:prSet presAssocID="{6E2C3213-E766-431C-8DD1-984E06449A8A}" presName="hierChild5" presStyleCnt="0"/>
      <dgm:spPr/>
    </dgm:pt>
    <dgm:pt modelId="{36C50867-29A7-4215-89F1-07F0E2294198}" type="pres">
      <dgm:prSet presAssocID="{36833447-743C-45D8-9A5B-1EE1383867A4}" presName="Name37" presStyleLbl="parChTrans1D2" presStyleIdx="3" presStyleCnt="4"/>
      <dgm:spPr/>
      <dgm:t>
        <a:bodyPr/>
        <a:lstStyle/>
        <a:p>
          <a:endParaRPr lang="ru-RU"/>
        </a:p>
      </dgm:t>
    </dgm:pt>
    <dgm:pt modelId="{2131A3AA-ADF5-44BB-860B-F22FCBF9AFF6}" type="pres">
      <dgm:prSet presAssocID="{873CB696-388F-46F2-B1D8-7A0ACE5FB3B0}" presName="hierRoot2" presStyleCnt="0">
        <dgm:presLayoutVars>
          <dgm:hierBranch val="init"/>
        </dgm:presLayoutVars>
      </dgm:prSet>
      <dgm:spPr/>
    </dgm:pt>
    <dgm:pt modelId="{61731F14-B5ED-4E93-8523-901AD91D476B}" type="pres">
      <dgm:prSet presAssocID="{873CB696-388F-46F2-B1D8-7A0ACE5FB3B0}" presName="rootComposite" presStyleCnt="0"/>
      <dgm:spPr/>
    </dgm:pt>
    <dgm:pt modelId="{365D5D0E-C66C-475E-8B3A-381247D1B2CC}" type="pres">
      <dgm:prSet presAssocID="{873CB696-388F-46F2-B1D8-7A0ACE5FB3B0}" presName="rootText" presStyleLbl="node2" presStyleIdx="3" presStyleCnt="4" custScaleX="92295" custScaleY="1924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7BEFE8-621C-42B1-816C-059059A2EE92}" type="pres">
      <dgm:prSet presAssocID="{873CB696-388F-46F2-B1D8-7A0ACE5FB3B0}" presName="rootConnector" presStyleLbl="node2" presStyleIdx="3" presStyleCnt="4"/>
      <dgm:spPr/>
      <dgm:t>
        <a:bodyPr/>
        <a:lstStyle/>
        <a:p>
          <a:endParaRPr lang="ru-RU"/>
        </a:p>
      </dgm:t>
    </dgm:pt>
    <dgm:pt modelId="{64BE4270-94F2-47C7-AB5D-F942F64459D0}" type="pres">
      <dgm:prSet presAssocID="{873CB696-388F-46F2-B1D8-7A0ACE5FB3B0}" presName="hierChild4" presStyleCnt="0"/>
      <dgm:spPr/>
    </dgm:pt>
    <dgm:pt modelId="{CCB56A46-94C8-4929-8FC2-AE18E7BB5E6B}" type="pres">
      <dgm:prSet presAssocID="{873CB696-388F-46F2-B1D8-7A0ACE5FB3B0}" presName="hierChild5" presStyleCnt="0"/>
      <dgm:spPr/>
    </dgm:pt>
    <dgm:pt modelId="{6EECFEB2-A703-4032-A869-EF6CAA8254F6}" type="pres">
      <dgm:prSet presAssocID="{6814EF3B-A4E4-442A-BEFD-1F23310FD7A2}" presName="hierChild3" presStyleCnt="0"/>
      <dgm:spPr/>
    </dgm:pt>
  </dgm:ptLst>
  <dgm:cxnLst>
    <dgm:cxn modelId="{90B56822-26B2-4DB0-9CBA-0FEAA29A9780}" srcId="{086F0F5D-6BA7-4C8D-9437-02E28AB96C70}" destId="{193E5137-1130-4FEE-AD7B-6F14AD38C744}" srcOrd="0" destOrd="0" parTransId="{D60746AD-6871-470C-AF63-53427C72F855}" sibTransId="{982662A3-6C70-4A3E-A4A7-F1F5B15A0A0A}"/>
    <dgm:cxn modelId="{C8CDA1ED-FB6D-4743-9061-6B63EE2A2BC7}" type="presOf" srcId="{2051F05F-83B1-4C0C-89E6-D85B851B734B}" destId="{531DA47B-0E17-47E0-AB7D-C8AAFF210789}" srcOrd="0" destOrd="0" presId="urn:microsoft.com/office/officeart/2005/8/layout/orgChart1"/>
    <dgm:cxn modelId="{7C3AD8A2-002C-4093-8266-C4348A8A57F3}" srcId="{3BCC0AE3-1082-4E37-B5EE-B950F16797F7}" destId="{086F0F5D-6BA7-4C8D-9437-02E28AB96C70}" srcOrd="0" destOrd="0" parTransId="{F5369C13-F04A-4226-BE8E-78FCC31D2D56}" sibTransId="{0045B75F-70A7-4763-885D-DD1C31F7EB5A}"/>
    <dgm:cxn modelId="{15B1FEE7-B65F-485F-9758-4DE4DBD32156}" type="presOf" srcId="{3BCC0AE3-1082-4E37-B5EE-B950F16797F7}" destId="{CBB163D1-7666-43B3-A556-1C656E99C795}" srcOrd="0" destOrd="0" presId="urn:microsoft.com/office/officeart/2005/8/layout/orgChart1"/>
    <dgm:cxn modelId="{DE710F27-441E-46CB-98BD-1D073091AA34}" type="presOf" srcId="{086F0F5D-6BA7-4C8D-9437-02E28AB96C70}" destId="{B01E6629-D116-4DCD-AF39-9DBDA49CA20F}" srcOrd="0" destOrd="0" presId="urn:microsoft.com/office/officeart/2005/8/layout/orgChart1"/>
    <dgm:cxn modelId="{69B0E347-5CBC-476D-B027-9C6913700B50}" type="presOf" srcId="{6E2C3213-E766-431C-8DD1-984E06449A8A}" destId="{07DE671F-ADD7-46B6-9BA4-8063067CF39A}" srcOrd="1" destOrd="0" presId="urn:microsoft.com/office/officeart/2005/8/layout/orgChart1"/>
    <dgm:cxn modelId="{C0A25035-F271-4AA0-8923-0C6A4F0B336A}" type="presOf" srcId="{193E5137-1130-4FEE-AD7B-6F14AD38C744}" destId="{F2D803D4-BC5C-45F2-B34E-4258BF6BC1B9}" srcOrd="1" destOrd="0" presId="urn:microsoft.com/office/officeart/2005/8/layout/orgChart1"/>
    <dgm:cxn modelId="{F936139B-A0AC-4F5C-BC20-ABEF5B53B639}" type="presOf" srcId="{6814EF3B-A4E4-442A-BEFD-1F23310FD7A2}" destId="{46027154-A390-4481-81DE-77096AD4BE16}" srcOrd="0" destOrd="0" presId="urn:microsoft.com/office/officeart/2005/8/layout/orgChart1"/>
    <dgm:cxn modelId="{017D5047-32FC-45D6-B44A-3DEB02C9C09A}" type="presOf" srcId="{3CC49FD4-9BE3-435D-8387-0407128CB2E7}" destId="{A4B22927-FBA1-4E1F-BAFE-E4B476CD8B43}" srcOrd="1" destOrd="0" presId="urn:microsoft.com/office/officeart/2005/8/layout/orgChart1"/>
    <dgm:cxn modelId="{3467813C-8DC7-4B61-B509-92641C191A44}" srcId="{086F0F5D-6BA7-4C8D-9437-02E28AB96C70}" destId="{2051F05F-83B1-4C0C-89E6-D85B851B734B}" srcOrd="1" destOrd="0" parTransId="{7998786B-6863-4445-9C28-296B6EEAF097}" sibTransId="{77DA49C1-A221-472A-BCD0-7CE3372D4AE3}"/>
    <dgm:cxn modelId="{757642E8-F790-4599-9C53-E56116628EAA}" type="presOf" srcId="{873CB696-388F-46F2-B1D8-7A0ACE5FB3B0}" destId="{C67BEFE8-621C-42B1-816C-059059A2EE92}" srcOrd="1" destOrd="0" presId="urn:microsoft.com/office/officeart/2005/8/layout/orgChart1"/>
    <dgm:cxn modelId="{B297CF55-1CB7-460F-A602-D397B6D48F76}" type="presOf" srcId="{89AE5CD7-1385-4DF5-8F45-9072E0E9D531}" destId="{BDF5F19D-E225-41DF-8688-C91D13EB8EFE}" srcOrd="0" destOrd="0" presId="urn:microsoft.com/office/officeart/2005/8/layout/orgChart1"/>
    <dgm:cxn modelId="{6D0F96A1-B2F3-4F18-BA75-1955CEEECBB3}" type="presOf" srcId="{873CB696-388F-46F2-B1D8-7A0ACE5FB3B0}" destId="{365D5D0E-C66C-475E-8B3A-381247D1B2CC}" srcOrd="0" destOrd="0" presId="urn:microsoft.com/office/officeart/2005/8/layout/orgChart1"/>
    <dgm:cxn modelId="{829C1A17-8C0A-4255-A680-A86D1FE03CD2}" srcId="{6814EF3B-A4E4-442A-BEFD-1F23310FD7A2}" destId="{873CB696-388F-46F2-B1D8-7A0ACE5FB3B0}" srcOrd="1" destOrd="0" parTransId="{36833447-743C-45D8-9A5B-1EE1383867A4}" sibTransId="{452FDCD9-1444-413D-9B6E-8EEFFFEA37FA}"/>
    <dgm:cxn modelId="{3CE6BBF1-354A-4918-A226-03D2811EBF44}" type="presOf" srcId="{36833447-743C-45D8-9A5B-1EE1383867A4}" destId="{36C50867-29A7-4215-89F1-07F0E2294198}" srcOrd="0" destOrd="0" presId="urn:microsoft.com/office/officeart/2005/8/layout/orgChart1"/>
    <dgm:cxn modelId="{F648BD2C-6D4F-4850-8822-97043C3217FB}" type="presOf" srcId="{F29FB17A-4340-45A9-8B10-943D55C60194}" destId="{3EFF900D-E166-4984-ADF6-70F3E1FE5746}" srcOrd="0" destOrd="0" presId="urn:microsoft.com/office/officeart/2005/8/layout/orgChart1"/>
    <dgm:cxn modelId="{CB627FF0-6E7B-414F-BB0E-E0CF8501999D}" srcId="{193E5137-1130-4FEE-AD7B-6F14AD38C744}" destId="{F29FB17A-4340-45A9-8B10-943D55C60194}" srcOrd="1" destOrd="0" parTransId="{33D249CD-6A2F-4653-A247-7F31801AB819}" sibTransId="{B5A8C63B-4CAA-435E-880D-DA89BAE5362D}"/>
    <dgm:cxn modelId="{1CAFFC0A-FB0B-4892-9976-4C2F02E5A2CC}" type="presOf" srcId="{D60746AD-6871-470C-AF63-53427C72F855}" destId="{F108656C-C06D-423E-8925-25C444B36846}" srcOrd="0" destOrd="0" presId="urn:microsoft.com/office/officeart/2005/8/layout/orgChart1"/>
    <dgm:cxn modelId="{335430FA-69A9-4C31-A4DB-F15D6AC81303}" type="presOf" srcId="{086F0F5D-6BA7-4C8D-9437-02E28AB96C70}" destId="{B46932F2-1ADC-40CF-8C3C-1C6D583F6EF2}" srcOrd="1" destOrd="0" presId="urn:microsoft.com/office/officeart/2005/8/layout/orgChart1"/>
    <dgm:cxn modelId="{B15ED107-2051-4741-8A17-2D0746F52E75}" srcId="{6814EF3B-A4E4-442A-BEFD-1F23310FD7A2}" destId="{6E2C3213-E766-431C-8DD1-984E06449A8A}" srcOrd="0" destOrd="0" parTransId="{89AE5CD7-1385-4DF5-8F45-9072E0E9D531}" sibTransId="{68F62B41-6F5F-4A2A-951D-3564E1AF53B3}"/>
    <dgm:cxn modelId="{5FDAFAA6-FD02-486D-8E14-4C3F5BA2F0C7}" type="presOf" srcId="{6E2C3213-E766-431C-8DD1-984E06449A8A}" destId="{8CD9606B-D9C6-4835-B84D-EF6FA8516E61}" srcOrd="0" destOrd="0" presId="urn:microsoft.com/office/officeart/2005/8/layout/orgChart1"/>
    <dgm:cxn modelId="{5CA9B158-F230-495C-A4AC-2BF7081547B7}" type="presOf" srcId="{33D249CD-6A2F-4653-A247-7F31801AB819}" destId="{E4238FDB-2DC5-4F86-B1D6-84B95E87A19E}" srcOrd="0" destOrd="0" presId="urn:microsoft.com/office/officeart/2005/8/layout/orgChart1"/>
    <dgm:cxn modelId="{9F06F79F-4930-4DEF-9A5B-B5A75B7704CD}" type="presOf" srcId="{193E5137-1130-4FEE-AD7B-6F14AD38C744}" destId="{BBA2183D-1AC9-48A3-A536-45804EDCC3D8}" srcOrd="0" destOrd="0" presId="urn:microsoft.com/office/officeart/2005/8/layout/orgChart1"/>
    <dgm:cxn modelId="{D510F1BA-364A-45BC-A126-5CCC50216562}" type="presOf" srcId="{F29FB17A-4340-45A9-8B10-943D55C60194}" destId="{5B128DBD-8C97-4CB8-AB5F-073857BFD71A}" srcOrd="1" destOrd="0" presId="urn:microsoft.com/office/officeart/2005/8/layout/orgChart1"/>
    <dgm:cxn modelId="{A7F75D12-A825-457C-89BA-DAE61357CF3D}" type="presOf" srcId="{6814EF3B-A4E4-442A-BEFD-1F23310FD7A2}" destId="{9EEE7BB7-E653-44BD-8A8A-2A414FCF7EB8}" srcOrd="1" destOrd="0" presId="urn:microsoft.com/office/officeart/2005/8/layout/orgChart1"/>
    <dgm:cxn modelId="{B2994DCC-C328-4FDC-9FBA-24DD22A387D1}" srcId="{3BCC0AE3-1082-4E37-B5EE-B950F16797F7}" destId="{6814EF3B-A4E4-442A-BEFD-1F23310FD7A2}" srcOrd="1" destOrd="0" parTransId="{DB97C26C-22BE-470C-98D9-6B483D4971A8}" sibTransId="{DE47F358-BCF5-482D-9AAC-5C3A8CD0CCCD}"/>
    <dgm:cxn modelId="{EB55FF81-9126-4421-84DE-02D624FD7294}" type="presOf" srcId="{2051F05F-83B1-4C0C-89E6-D85B851B734B}" destId="{1A8BF55A-490D-43CE-AB39-E14B2508CF91}" srcOrd="1" destOrd="0" presId="urn:microsoft.com/office/officeart/2005/8/layout/orgChart1"/>
    <dgm:cxn modelId="{37AC64C7-D9B4-4013-8D5E-55956D1E0F5F}" type="presOf" srcId="{7998786B-6863-4445-9C28-296B6EEAF097}" destId="{F0000EEC-BA94-4E44-BDFD-444222A1E6F4}" srcOrd="0" destOrd="0" presId="urn:microsoft.com/office/officeart/2005/8/layout/orgChart1"/>
    <dgm:cxn modelId="{A89FF5F4-1B5A-44A5-93C7-35B61725A705}" type="presOf" srcId="{45F78890-81B8-44A3-8357-72E8DD440B51}" destId="{A85F6CE4-FC1D-44EA-8F61-3BAF43F385B0}" srcOrd="0" destOrd="0" presId="urn:microsoft.com/office/officeart/2005/8/layout/orgChart1"/>
    <dgm:cxn modelId="{DE810FFA-7762-45DE-97DB-95DA9B36464B}" type="presOf" srcId="{3CC49FD4-9BE3-435D-8387-0407128CB2E7}" destId="{DBF9B728-5519-4297-BEAF-A6AE7CED75DF}" srcOrd="0" destOrd="0" presId="urn:microsoft.com/office/officeart/2005/8/layout/orgChart1"/>
    <dgm:cxn modelId="{4CC473A7-159D-4A8E-83EE-4C8F6CE06264}" srcId="{193E5137-1130-4FEE-AD7B-6F14AD38C744}" destId="{3CC49FD4-9BE3-435D-8387-0407128CB2E7}" srcOrd="0" destOrd="0" parTransId="{45F78890-81B8-44A3-8357-72E8DD440B51}" sibTransId="{74A2DBB7-9552-4AF3-AF0A-F87FB058F111}"/>
    <dgm:cxn modelId="{7A5BC24E-984D-48FE-B2D5-59BE9D8E5C3D}" type="presParOf" srcId="{CBB163D1-7666-43B3-A556-1C656E99C795}" destId="{CADBAFFF-1E1A-4407-994E-256E46F03491}" srcOrd="0" destOrd="0" presId="urn:microsoft.com/office/officeart/2005/8/layout/orgChart1"/>
    <dgm:cxn modelId="{4C93164D-5F5A-4F17-B654-30992A6F8109}" type="presParOf" srcId="{CADBAFFF-1E1A-4407-994E-256E46F03491}" destId="{2CAF5982-4857-4425-85F6-E13C1F427727}" srcOrd="0" destOrd="0" presId="urn:microsoft.com/office/officeart/2005/8/layout/orgChart1"/>
    <dgm:cxn modelId="{D8BF61C9-0A6C-47B1-92F5-793BFC27E33E}" type="presParOf" srcId="{2CAF5982-4857-4425-85F6-E13C1F427727}" destId="{B01E6629-D116-4DCD-AF39-9DBDA49CA20F}" srcOrd="0" destOrd="0" presId="urn:microsoft.com/office/officeart/2005/8/layout/orgChart1"/>
    <dgm:cxn modelId="{20C3B3B9-E6B2-47B6-9441-DC1EC16EBA57}" type="presParOf" srcId="{2CAF5982-4857-4425-85F6-E13C1F427727}" destId="{B46932F2-1ADC-40CF-8C3C-1C6D583F6EF2}" srcOrd="1" destOrd="0" presId="urn:microsoft.com/office/officeart/2005/8/layout/orgChart1"/>
    <dgm:cxn modelId="{D020EA62-9396-48B1-AA0A-87CF546B96C1}" type="presParOf" srcId="{CADBAFFF-1E1A-4407-994E-256E46F03491}" destId="{808DAF97-D164-400D-B965-929D7D22707E}" srcOrd="1" destOrd="0" presId="urn:microsoft.com/office/officeart/2005/8/layout/orgChart1"/>
    <dgm:cxn modelId="{BDE39320-9B0E-42E7-8141-4A442E560D7E}" type="presParOf" srcId="{808DAF97-D164-400D-B965-929D7D22707E}" destId="{F108656C-C06D-423E-8925-25C444B36846}" srcOrd="0" destOrd="0" presId="urn:microsoft.com/office/officeart/2005/8/layout/orgChart1"/>
    <dgm:cxn modelId="{4CA55FC7-47DA-4E27-8A7D-BBB68E9912CF}" type="presParOf" srcId="{808DAF97-D164-400D-B965-929D7D22707E}" destId="{0F701CEE-5E42-4BE9-9E25-3D1912E31112}" srcOrd="1" destOrd="0" presId="urn:microsoft.com/office/officeart/2005/8/layout/orgChart1"/>
    <dgm:cxn modelId="{D8B78F4A-FAFF-4C61-82F7-BB1E5E8273E6}" type="presParOf" srcId="{0F701CEE-5E42-4BE9-9E25-3D1912E31112}" destId="{CDB4EC21-A946-4382-BD62-6975F7B1FC5D}" srcOrd="0" destOrd="0" presId="urn:microsoft.com/office/officeart/2005/8/layout/orgChart1"/>
    <dgm:cxn modelId="{EC22F827-B3E8-4F8E-9093-F42981948609}" type="presParOf" srcId="{CDB4EC21-A946-4382-BD62-6975F7B1FC5D}" destId="{BBA2183D-1AC9-48A3-A536-45804EDCC3D8}" srcOrd="0" destOrd="0" presId="urn:microsoft.com/office/officeart/2005/8/layout/orgChart1"/>
    <dgm:cxn modelId="{3D9F671F-7682-4811-BF50-31E132D66F75}" type="presParOf" srcId="{CDB4EC21-A946-4382-BD62-6975F7B1FC5D}" destId="{F2D803D4-BC5C-45F2-B34E-4258BF6BC1B9}" srcOrd="1" destOrd="0" presId="urn:microsoft.com/office/officeart/2005/8/layout/orgChart1"/>
    <dgm:cxn modelId="{4527B405-1838-4063-A17C-1418ED8525B3}" type="presParOf" srcId="{0F701CEE-5E42-4BE9-9E25-3D1912E31112}" destId="{7D25D088-2AD4-451B-936F-B333F63980FA}" srcOrd="1" destOrd="0" presId="urn:microsoft.com/office/officeart/2005/8/layout/orgChart1"/>
    <dgm:cxn modelId="{B648CD29-768E-4952-BA07-378DC8A544F5}" type="presParOf" srcId="{7D25D088-2AD4-451B-936F-B333F63980FA}" destId="{A85F6CE4-FC1D-44EA-8F61-3BAF43F385B0}" srcOrd="0" destOrd="0" presId="urn:microsoft.com/office/officeart/2005/8/layout/orgChart1"/>
    <dgm:cxn modelId="{67149BD6-7DFD-4CBA-8399-01B01842B797}" type="presParOf" srcId="{7D25D088-2AD4-451B-936F-B333F63980FA}" destId="{F4B82172-C4DF-46D0-99A2-114AD7CF42EF}" srcOrd="1" destOrd="0" presId="urn:microsoft.com/office/officeart/2005/8/layout/orgChart1"/>
    <dgm:cxn modelId="{F282F75B-C40A-4A8E-A834-426AB7A6C164}" type="presParOf" srcId="{F4B82172-C4DF-46D0-99A2-114AD7CF42EF}" destId="{2E007B85-2EDD-4252-9D1C-7AE5367D5891}" srcOrd="0" destOrd="0" presId="urn:microsoft.com/office/officeart/2005/8/layout/orgChart1"/>
    <dgm:cxn modelId="{071827AB-ADB3-4369-B0FA-FF8AAB65865C}" type="presParOf" srcId="{2E007B85-2EDD-4252-9D1C-7AE5367D5891}" destId="{DBF9B728-5519-4297-BEAF-A6AE7CED75DF}" srcOrd="0" destOrd="0" presId="urn:microsoft.com/office/officeart/2005/8/layout/orgChart1"/>
    <dgm:cxn modelId="{203A806D-3F95-4CB7-9455-B3B7AD6E8914}" type="presParOf" srcId="{2E007B85-2EDD-4252-9D1C-7AE5367D5891}" destId="{A4B22927-FBA1-4E1F-BAFE-E4B476CD8B43}" srcOrd="1" destOrd="0" presId="urn:microsoft.com/office/officeart/2005/8/layout/orgChart1"/>
    <dgm:cxn modelId="{EF14BBE9-6D35-43C4-81CC-D6A7DF000A48}" type="presParOf" srcId="{F4B82172-C4DF-46D0-99A2-114AD7CF42EF}" destId="{43DB7053-3F4E-461D-99A6-923DB1AF87AF}" srcOrd="1" destOrd="0" presId="urn:microsoft.com/office/officeart/2005/8/layout/orgChart1"/>
    <dgm:cxn modelId="{140A4A86-32C5-4AC1-AD6B-89DB0DE52A85}" type="presParOf" srcId="{F4B82172-C4DF-46D0-99A2-114AD7CF42EF}" destId="{E160D265-4063-4E96-A2B6-E187E69C0634}" srcOrd="2" destOrd="0" presId="urn:microsoft.com/office/officeart/2005/8/layout/orgChart1"/>
    <dgm:cxn modelId="{B6F2EE6C-CA20-4CDF-B398-78226350E885}" type="presParOf" srcId="{7D25D088-2AD4-451B-936F-B333F63980FA}" destId="{E4238FDB-2DC5-4F86-B1D6-84B95E87A19E}" srcOrd="2" destOrd="0" presId="urn:microsoft.com/office/officeart/2005/8/layout/orgChart1"/>
    <dgm:cxn modelId="{956E85C6-4091-4B2F-A8D2-EAE1901F776B}" type="presParOf" srcId="{7D25D088-2AD4-451B-936F-B333F63980FA}" destId="{58E1A253-965B-47BE-968E-1224EED025BF}" srcOrd="3" destOrd="0" presId="urn:microsoft.com/office/officeart/2005/8/layout/orgChart1"/>
    <dgm:cxn modelId="{572F791B-75BA-4FC9-BE45-6F8C2BB5427F}" type="presParOf" srcId="{58E1A253-965B-47BE-968E-1224EED025BF}" destId="{6F808A4D-AEB8-4ED2-B0CE-F4C6A1B39DCC}" srcOrd="0" destOrd="0" presId="urn:microsoft.com/office/officeart/2005/8/layout/orgChart1"/>
    <dgm:cxn modelId="{B387D7B3-628A-4B93-8899-357B33838408}" type="presParOf" srcId="{6F808A4D-AEB8-4ED2-B0CE-F4C6A1B39DCC}" destId="{3EFF900D-E166-4984-ADF6-70F3E1FE5746}" srcOrd="0" destOrd="0" presId="urn:microsoft.com/office/officeart/2005/8/layout/orgChart1"/>
    <dgm:cxn modelId="{EF755F6C-1E87-4517-973D-258F547F88BB}" type="presParOf" srcId="{6F808A4D-AEB8-4ED2-B0CE-F4C6A1B39DCC}" destId="{5B128DBD-8C97-4CB8-AB5F-073857BFD71A}" srcOrd="1" destOrd="0" presId="urn:microsoft.com/office/officeart/2005/8/layout/orgChart1"/>
    <dgm:cxn modelId="{00A0BDC9-9752-4D6A-98E8-0440C0F78F97}" type="presParOf" srcId="{58E1A253-965B-47BE-968E-1224EED025BF}" destId="{25BEA193-F1E1-4302-B786-FBA9C2B1C9BB}" srcOrd="1" destOrd="0" presId="urn:microsoft.com/office/officeart/2005/8/layout/orgChart1"/>
    <dgm:cxn modelId="{61583498-AC31-44C0-A5AD-2E509E0B56FD}" type="presParOf" srcId="{58E1A253-965B-47BE-968E-1224EED025BF}" destId="{E1E1EF12-F13D-44C8-A2E2-4A8271712E25}" srcOrd="2" destOrd="0" presId="urn:microsoft.com/office/officeart/2005/8/layout/orgChart1"/>
    <dgm:cxn modelId="{031ADE1E-61F2-4955-A36E-351D1BE2FB46}" type="presParOf" srcId="{0F701CEE-5E42-4BE9-9E25-3D1912E31112}" destId="{99C04517-0BD8-41DA-A86C-334D115475B8}" srcOrd="2" destOrd="0" presId="urn:microsoft.com/office/officeart/2005/8/layout/orgChart1"/>
    <dgm:cxn modelId="{9E9CCD43-BF76-4335-9107-51C8AD3D178F}" type="presParOf" srcId="{808DAF97-D164-400D-B965-929D7D22707E}" destId="{F0000EEC-BA94-4E44-BDFD-444222A1E6F4}" srcOrd="2" destOrd="0" presId="urn:microsoft.com/office/officeart/2005/8/layout/orgChart1"/>
    <dgm:cxn modelId="{47F849FB-AA88-4154-8F7B-0906FCF63FA2}" type="presParOf" srcId="{808DAF97-D164-400D-B965-929D7D22707E}" destId="{E1A7424D-220D-4C74-A0D7-144053D26731}" srcOrd="3" destOrd="0" presId="urn:microsoft.com/office/officeart/2005/8/layout/orgChart1"/>
    <dgm:cxn modelId="{E0528B50-D767-48FE-84E3-0F06F82EF961}" type="presParOf" srcId="{E1A7424D-220D-4C74-A0D7-144053D26731}" destId="{6951B772-F884-40F1-9402-8D6A45116481}" srcOrd="0" destOrd="0" presId="urn:microsoft.com/office/officeart/2005/8/layout/orgChart1"/>
    <dgm:cxn modelId="{B7F0390B-8C0D-4D07-AE99-A329277735B5}" type="presParOf" srcId="{6951B772-F884-40F1-9402-8D6A45116481}" destId="{531DA47B-0E17-47E0-AB7D-C8AAFF210789}" srcOrd="0" destOrd="0" presId="urn:microsoft.com/office/officeart/2005/8/layout/orgChart1"/>
    <dgm:cxn modelId="{70DE9E83-D023-464B-984C-701602489FFB}" type="presParOf" srcId="{6951B772-F884-40F1-9402-8D6A45116481}" destId="{1A8BF55A-490D-43CE-AB39-E14B2508CF91}" srcOrd="1" destOrd="0" presId="urn:microsoft.com/office/officeart/2005/8/layout/orgChart1"/>
    <dgm:cxn modelId="{195B8328-805C-417C-90CF-94DE421AF050}" type="presParOf" srcId="{E1A7424D-220D-4C74-A0D7-144053D26731}" destId="{DA465A49-74A4-4184-9579-5C7C833A5C72}" srcOrd="1" destOrd="0" presId="urn:microsoft.com/office/officeart/2005/8/layout/orgChart1"/>
    <dgm:cxn modelId="{5B7920E6-DCBB-4FBC-8B29-3292010ED915}" type="presParOf" srcId="{E1A7424D-220D-4C74-A0D7-144053D26731}" destId="{B0A7843F-AD82-4F76-A495-1F5BAFA0FCAE}" srcOrd="2" destOrd="0" presId="urn:microsoft.com/office/officeart/2005/8/layout/orgChart1"/>
    <dgm:cxn modelId="{376B3317-D2CB-4304-9770-AA10519793A4}" type="presParOf" srcId="{CADBAFFF-1E1A-4407-994E-256E46F03491}" destId="{CB910A15-6BB4-413C-8F2C-2985E897C39C}" srcOrd="2" destOrd="0" presId="urn:microsoft.com/office/officeart/2005/8/layout/orgChart1"/>
    <dgm:cxn modelId="{9FA2A998-FAB0-4A6D-A6CA-2A5431328105}" type="presParOf" srcId="{CBB163D1-7666-43B3-A556-1C656E99C795}" destId="{DDAC3C15-19C7-47A3-94D6-0C159F9FA960}" srcOrd="1" destOrd="0" presId="urn:microsoft.com/office/officeart/2005/8/layout/orgChart1"/>
    <dgm:cxn modelId="{DD3BC511-23DC-4621-AAD7-DFB6A0599955}" type="presParOf" srcId="{DDAC3C15-19C7-47A3-94D6-0C159F9FA960}" destId="{90F71B28-E769-484F-ADB9-EFC6A1C71D88}" srcOrd="0" destOrd="0" presId="urn:microsoft.com/office/officeart/2005/8/layout/orgChart1"/>
    <dgm:cxn modelId="{82F6181D-C1F7-41E3-AC4A-CDB045492EAF}" type="presParOf" srcId="{90F71B28-E769-484F-ADB9-EFC6A1C71D88}" destId="{46027154-A390-4481-81DE-77096AD4BE16}" srcOrd="0" destOrd="0" presId="urn:microsoft.com/office/officeart/2005/8/layout/orgChart1"/>
    <dgm:cxn modelId="{EC91E341-F1DE-4B6F-8798-5C66913B6555}" type="presParOf" srcId="{90F71B28-E769-484F-ADB9-EFC6A1C71D88}" destId="{9EEE7BB7-E653-44BD-8A8A-2A414FCF7EB8}" srcOrd="1" destOrd="0" presId="urn:microsoft.com/office/officeart/2005/8/layout/orgChart1"/>
    <dgm:cxn modelId="{2878AAD9-18C6-4A13-B4FF-C8F602AD523E}" type="presParOf" srcId="{DDAC3C15-19C7-47A3-94D6-0C159F9FA960}" destId="{9256C2F0-3723-4AF1-B6BA-8283420E67DB}" srcOrd="1" destOrd="0" presId="urn:microsoft.com/office/officeart/2005/8/layout/orgChart1"/>
    <dgm:cxn modelId="{6DDDD04E-9594-4AC2-8F3A-4E06F8501F13}" type="presParOf" srcId="{9256C2F0-3723-4AF1-B6BA-8283420E67DB}" destId="{BDF5F19D-E225-41DF-8688-C91D13EB8EFE}" srcOrd="0" destOrd="0" presId="urn:microsoft.com/office/officeart/2005/8/layout/orgChart1"/>
    <dgm:cxn modelId="{E837074D-FA54-409E-B87C-657137662A7C}" type="presParOf" srcId="{9256C2F0-3723-4AF1-B6BA-8283420E67DB}" destId="{E0FBD48B-AFC6-42D7-8D4B-517044F12AAC}" srcOrd="1" destOrd="0" presId="urn:microsoft.com/office/officeart/2005/8/layout/orgChart1"/>
    <dgm:cxn modelId="{B05BC56E-7F6B-4420-A09C-1AEA3BA59618}" type="presParOf" srcId="{E0FBD48B-AFC6-42D7-8D4B-517044F12AAC}" destId="{DC00867D-9CC8-4B15-8120-4B8895CC2391}" srcOrd="0" destOrd="0" presId="urn:microsoft.com/office/officeart/2005/8/layout/orgChart1"/>
    <dgm:cxn modelId="{7E061329-89A0-48F7-BE84-E20DC16DC051}" type="presParOf" srcId="{DC00867D-9CC8-4B15-8120-4B8895CC2391}" destId="{8CD9606B-D9C6-4835-B84D-EF6FA8516E61}" srcOrd="0" destOrd="0" presId="urn:microsoft.com/office/officeart/2005/8/layout/orgChart1"/>
    <dgm:cxn modelId="{8E13B9F6-EC22-4783-8837-B93395BC8ED2}" type="presParOf" srcId="{DC00867D-9CC8-4B15-8120-4B8895CC2391}" destId="{07DE671F-ADD7-46B6-9BA4-8063067CF39A}" srcOrd="1" destOrd="0" presId="urn:microsoft.com/office/officeart/2005/8/layout/orgChart1"/>
    <dgm:cxn modelId="{D086D28E-08F2-453F-AC09-40C148D303F3}" type="presParOf" srcId="{E0FBD48B-AFC6-42D7-8D4B-517044F12AAC}" destId="{3B9B1E7C-B286-4E15-85EB-49C1DDCA11EC}" srcOrd="1" destOrd="0" presId="urn:microsoft.com/office/officeart/2005/8/layout/orgChart1"/>
    <dgm:cxn modelId="{C98C6160-DC88-477C-A8A8-9FAD90F5DF38}" type="presParOf" srcId="{E0FBD48B-AFC6-42D7-8D4B-517044F12AAC}" destId="{3E236F0D-0D26-467C-8904-9B98FA79CBEC}" srcOrd="2" destOrd="0" presId="urn:microsoft.com/office/officeart/2005/8/layout/orgChart1"/>
    <dgm:cxn modelId="{4EB0913D-FEC3-4646-9D19-AA1100B972E8}" type="presParOf" srcId="{9256C2F0-3723-4AF1-B6BA-8283420E67DB}" destId="{36C50867-29A7-4215-89F1-07F0E2294198}" srcOrd="2" destOrd="0" presId="urn:microsoft.com/office/officeart/2005/8/layout/orgChart1"/>
    <dgm:cxn modelId="{05C5A76A-09DD-49E6-902D-48817515AD94}" type="presParOf" srcId="{9256C2F0-3723-4AF1-B6BA-8283420E67DB}" destId="{2131A3AA-ADF5-44BB-860B-F22FCBF9AFF6}" srcOrd="3" destOrd="0" presId="urn:microsoft.com/office/officeart/2005/8/layout/orgChart1"/>
    <dgm:cxn modelId="{A94D85B3-ED18-48C5-8CB9-AAEA45C51B00}" type="presParOf" srcId="{2131A3AA-ADF5-44BB-860B-F22FCBF9AFF6}" destId="{61731F14-B5ED-4E93-8523-901AD91D476B}" srcOrd="0" destOrd="0" presId="urn:microsoft.com/office/officeart/2005/8/layout/orgChart1"/>
    <dgm:cxn modelId="{C6F91D4C-0130-43AD-A87B-7635F5A02FAA}" type="presParOf" srcId="{61731F14-B5ED-4E93-8523-901AD91D476B}" destId="{365D5D0E-C66C-475E-8B3A-381247D1B2CC}" srcOrd="0" destOrd="0" presId="urn:microsoft.com/office/officeart/2005/8/layout/orgChart1"/>
    <dgm:cxn modelId="{C9D5037C-1CDA-4DB4-8B07-B9EDBF7EC173}" type="presParOf" srcId="{61731F14-B5ED-4E93-8523-901AD91D476B}" destId="{C67BEFE8-621C-42B1-816C-059059A2EE92}" srcOrd="1" destOrd="0" presId="urn:microsoft.com/office/officeart/2005/8/layout/orgChart1"/>
    <dgm:cxn modelId="{07E36AFC-C10E-4D8F-9051-D6F2DDEBF4D5}" type="presParOf" srcId="{2131A3AA-ADF5-44BB-860B-F22FCBF9AFF6}" destId="{64BE4270-94F2-47C7-AB5D-F942F64459D0}" srcOrd="1" destOrd="0" presId="urn:microsoft.com/office/officeart/2005/8/layout/orgChart1"/>
    <dgm:cxn modelId="{313E54E4-1E8C-4389-BC88-E6199BDAA9F2}" type="presParOf" srcId="{2131A3AA-ADF5-44BB-860B-F22FCBF9AFF6}" destId="{CCB56A46-94C8-4929-8FC2-AE18E7BB5E6B}" srcOrd="2" destOrd="0" presId="urn:microsoft.com/office/officeart/2005/8/layout/orgChart1"/>
    <dgm:cxn modelId="{9ABAD39B-CD19-4E26-97A6-1267616AC122}" type="presParOf" srcId="{DDAC3C15-19C7-47A3-94D6-0C159F9FA960}" destId="{6EECFEB2-A703-4032-A869-EF6CAA8254F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2C44D6-1506-4E97-A0F2-6653245ADC05}" type="doc">
      <dgm:prSet loTypeId="urn:microsoft.com/office/officeart/2005/8/layout/vList5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DF2E54-F4FE-4DCC-A026-1D25B8E473B8}">
      <dgm:prSet phldrT="[Текст]"/>
      <dgm:spPr/>
      <dgm:t>
        <a:bodyPr/>
        <a:lstStyle/>
        <a:p>
          <a:r>
            <a:rPr lang="ru-RU" dirty="0" smtClean="0"/>
            <a:t>Общение со сверстниками</a:t>
          </a:r>
          <a:endParaRPr lang="ru-RU" dirty="0"/>
        </a:p>
      </dgm:t>
    </dgm:pt>
    <dgm:pt modelId="{7EB780D2-B9B7-4734-B7F0-157ADC7DB34A}" type="parTrans" cxnId="{A57F9D9E-B495-4A9B-8B1E-D09119C2DB78}">
      <dgm:prSet/>
      <dgm:spPr/>
      <dgm:t>
        <a:bodyPr/>
        <a:lstStyle/>
        <a:p>
          <a:endParaRPr lang="ru-RU"/>
        </a:p>
      </dgm:t>
    </dgm:pt>
    <dgm:pt modelId="{DCBE6A2D-EED3-4B2A-BA0D-AB1F70198C48}" type="sibTrans" cxnId="{A57F9D9E-B495-4A9B-8B1E-D09119C2DB78}">
      <dgm:prSet/>
      <dgm:spPr/>
      <dgm:t>
        <a:bodyPr/>
        <a:lstStyle/>
        <a:p>
          <a:endParaRPr lang="ru-RU"/>
        </a:p>
      </dgm:t>
    </dgm:pt>
    <dgm:pt modelId="{2D0952BA-001E-4F70-99F9-CBA36D7CE7DD}">
      <dgm:prSet phldrT="[Текст]"/>
      <dgm:spPr/>
      <dgm:t>
        <a:bodyPr/>
        <a:lstStyle/>
        <a:p>
          <a:r>
            <a:rPr lang="ru-RU" dirty="0" smtClean="0"/>
            <a:t>Общение со взрослыми</a:t>
          </a:r>
          <a:endParaRPr lang="ru-RU" dirty="0"/>
        </a:p>
      </dgm:t>
    </dgm:pt>
    <dgm:pt modelId="{2FF7B3EF-4AB9-4E20-9782-1EA4C51C1F14}" type="parTrans" cxnId="{3009E5E2-320B-41E9-81A8-7DE770E55D29}">
      <dgm:prSet/>
      <dgm:spPr/>
      <dgm:t>
        <a:bodyPr/>
        <a:lstStyle/>
        <a:p>
          <a:endParaRPr lang="ru-RU"/>
        </a:p>
      </dgm:t>
    </dgm:pt>
    <dgm:pt modelId="{461557AE-FF3A-46C2-B799-AB0CFD2D2152}" type="sibTrans" cxnId="{3009E5E2-320B-41E9-81A8-7DE770E55D29}">
      <dgm:prSet/>
      <dgm:spPr/>
      <dgm:t>
        <a:bodyPr/>
        <a:lstStyle/>
        <a:p>
          <a:endParaRPr lang="ru-RU"/>
        </a:p>
      </dgm:t>
    </dgm:pt>
    <dgm:pt modelId="{1DCE1D64-24DC-4D75-880E-21DD90120605}">
      <dgm:prSet phldrT="[Текст]"/>
      <dgm:spPr/>
      <dgm:t>
        <a:bodyPr/>
        <a:lstStyle/>
        <a:p>
          <a:r>
            <a:rPr lang="ru-RU" dirty="0" smtClean="0"/>
            <a:t>Потребность стать активным членом семьи</a:t>
          </a:r>
          <a:endParaRPr lang="ru-RU" dirty="0"/>
        </a:p>
      </dgm:t>
    </dgm:pt>
    <dgm:pt modelId="{13F24184-5F34-4829-A6E7-B4D4E01908EA}" type="parTrans" cxnId="{D03F7964-DB9C-4212-996F-89D19E8B9BD7}">
      <dgm:prSet/>
      <dgm:spPr/>
      <dgm:t>
        <a:bodyPr/>
        <a:lstStyle/>
        <a:p>
          <a:endParaRPr lang="ru-RU"/>
        </a:p>
      </dgm:t>
    </dgm:pt>
    <dgm:pt modelId="{461519FE-27B3-42AE-B377-A9C100ABD3E2}" type="sibTrans" cxnId="{D03F7964-DB9C-4212-996F-89D19E8B9BD7}">
      <dgm:prSet/>
      <dgm:spPr/>
      <dgm:t>
        <a:bodyPr/>
        <a:lstStyle/>
        <a:p>
          <a:endParaRPr lang="ru-RU"/>
        </a:p>
      </dgm:t>
    </dgm:pt>
    <dgm:pt modelId="{1BB17E2C-2359-40A9-9CC7-B39A058FC0C6}">
      <dgm:prSet/>
      <dgm:spPr/>
      <dgm:t>
        <a:bodyPr/>
        <a:lstStyle/>
        <a:p>
          <a:r>
            <a:rPr lang="ru-RU" dirty="0" smtClean="0"/>
            <a:t>Развитие общественной направленности</a:t>
          </a:r>
          <a:endParaRPr lang="ru-RU" dirty="0"/>
        </a:p>
      </dgm:t>
    </dgm:pt>
    <dgm:pt modelId="{11E1BFAF-9C9E-4514-BFB5-A573C626964B}" type="parTrans" cxnId="{E17C35ED-2858-4B55-8649-0B9D5BBFE524}">
      <dgm:prSet/>
      <dgm:spPr/>
      <dgm:t>
        <a:bodyPr/>
        <a:lstStyle/>
        <a:p>
          <a:endParaRPr lang="ru-RU"/>
        </a:p>
      </dgm:t>
    </dgm:pt>
    <dgm:pt modelId="{8CD63974-CB46-4BBA-8F69-1DE95A8094B5}" type="sibTrans" cxnId="{E17C35ED-2858-4B55-8649-0B9D5BBFE524}">
      <dgm:prSet/>
      <dgm:spPr/>
      <dgm:t>
        <a:bodyPr/>
        <a:lstStyle/>
        <a:p>
          <a:endParaRPr lang="ru-RU"/>
        </a:p>
      </dgm:t>
    </dgm:pt>
    <dgm:pt modelId="{1AE29006-67FB-4A5F-9649-6652EEF8BA30}">
      <dgm:prSet/>
      <dgm:spPr/>
      <dgm:t>
        <a:bodyPr/>
        <a:lstStyle/>
        <a:p>
          <a:r>
            <a:rPr lang="ru-RU" dirty="0" smtClean="0"/>
            <a:t>Общая деятельность, совместное проживание, соседств в классе, прошлый опыт общения…</a:t>
          </a:r>
          <a:endParaRPr lang="ru-RU" dirty="0"/>
        </a:p>
      </dgm:t>
    </dgm:pt>
    <dgm:pt modelId="{49AECB1C-2D52-4484-91B7-EB8EACBDE83D}" type="parTrans" cxnId="{1BE8BE57-D34E-43C9-8FF9-4FCF1715156E}">
      <dgm:prSet/>
      <dgm:spPr/>
      <dgm:t>
        <a:bodyPr/>
        <a:lstStyle/>
        <a:p>
          <a:endParaRPr lang="ru-RU"/>
        </a:p>
      </dgm:t>
    </dgm:pt>
    <dgm:pt modelId="{09131411-D62D-4B2C-8F72-133B6331564F}" type="sibTrans" cxnId="{1BE8BE57-D34E-43C9-8FF9-4FCF1715156E}">
      <dgm:prSet/>
      <dgm:spPr/>
      <dgm:t>
        <a:bodyPr/>
        <a:lstStyle/>
        <a:p>
          <a:endParaRPr lang="ru-RU"/>
        </a:p>
      </dgm:t>
    </dgm:pt>
    <dgm:pt modelId="{4E7C1DD9-8890-4834-B555-947233FDEC90}">
      <dgm:prSet/>
      <dgm:spPr/>
      <dgm:t>
        <a:bodyPr/>
        <a:lstStyle/>
        <a:p>
          <a:r>
            <a:rPr lang="ru-RU" dirty="0" smtClean="0"/>
            <a:t>Общение охватывает все сферы жизнедеятельности детей</a:t>
          </a:r>
          <a:endParaRPr lang="ru-RU" dirty="0"/>
        </a:p>
      </dgm:t>
    </dgm:pt>
    <dgm:pt modelId="{B5AEBDEB-1BB1-4C29-B9CB-DFDD05A5863E}" type="parTrans" cxnId="{00428D5F-CDD1-4E13-A835-E51DD43081D4}">
      <dgm:prSet/>
      <dgm:spPr/>
      <dgm:t>
        <a:bodyPr/>
        <a:lstStyle/>
        <a:p>
          <a:endParaRPr lang="ru-RU"/>
        </a:p>
      </dgm:t>
    </dgm:pt>
    <dgm:pt modelId="{5DDC2266-0FAC-46A7-B535-1D214D443B0D}" type="sibTrans" cxnId="{00428D5F-CDD1-4E13-A835-E51DD43081D4}">
      <dgm:prSet/>
      <dgm:spPr/>
      <dgm:t>
        <a:bodyPr/>
        <a:lstStyle/>
        <a:p>
          <a:endParaRPr lang="ru-RU"/>
        </a:p>
      </dgm:t>
    </dgm:pt>
    <dgm:pt modelId="{AB48B180-3A9B-4153-8A6B-A223876AF81C}">
      <dgm:prSet/>
      <dgm:spPr/>
      <dgm:t>
        <a:bodyPr/>
        <a:lstStyle/>
        <a:p>
          <a:r>
            <a:rPr lang="ru-RU" dirty="0" smtClean="0"/>
            <a:t>Младшие школьники получают дома определенные обязанности, становятся помощниками старших членов семьи</a:t>
          </a:r>
          <a:endParaRPr lang="ru-RU" dirty="0"/>
        </a:p>
      </dgm:t>
    </dgm:pt>
    <dgm:pt modelId="{6E498F25-28F6-4580-8C5A-0143A577632F}" type="parTrans" cxnId="{9FDC1890-98EC-4FE9-A02D-255CA4AC7DDB}">
      <dgm:prSet/>
      <dgm:spPr/>
      <dgm:t>
        <a:bodyPr/>
        <a:lstStyle/>
        <a:p>
          <a:endParaRPr lang="ru-RU"/>
        </a:p>
      </dgm:t>
    </dgm:pt>
    <dgm:pt modelId="{39334099-7462-4FE9-9A34-7E94D67A076F}" type="sibTrans" cxnId="{9FDC1890-98EC-4FE9-A02D-255CA4AC7DDB}">
      <dgm:prSet/>
      <dgm:spPr/>
      <dgm:t>
        <a:bodyPr/>
        <a:lstStyle/>
        <a:p>
          <a:endParaRPr lang="ru-RU"/>
        </a:p>
      </dgm:t>
    </dgm:pt>
    <dgm:pt modelId="{79DA0962-9C94-4585-96D5-7D397DF45CE7}">
      <dgm:prSet/>
      <dgm:spPr/>
      <dgm:t>
        <a:bodyPr/>
        <a:lstStyle/>
        <a:p>
          <a:r>
            <a:rPr lang="ru-RU" dirty="0" smtClean="0"/>
            <a:t>Обращенность к коллективу сверстников, заставляет детей искать свое место и усваивать  те нравственные требования, которые они к нему предъявляют</a:t>
          </a:r>
          <a:endParaRPr lang="ru-RU" dirty="0"/>
        </a:p>
      </dgm:t>
    </dgm:pt>
    <dgm:pt modelId="{CC0E7192-D080-43A2-A8E6-CAADB1604C55}" type="parTrans" cxnId="{FEA18629-3D37-4D14-86C8-D6B743AC6068}">
      <dgm:prSet/>
      <dgm:spPr/>
      <dgm:t>
        <a:bodyPr/>
        <a:lstStyle/>
        <a:p>
          <a:endParaRPr lang="ru-RU"/>
        </a:p>
      </dgm:t>
    </dgm:pt>
    <dgm:pt modelId="{750DD660-D69C-4EAE-8D1B-6D5E70E10C9C}" type="sibTrans" cxnId="{FEA18629-3D37-4D14-86C8-D6B743AC6068}">
      <dgm:prSet/>
      <dgm:spPr/>
      <dgm:t>
        <a:bodyPr/>
        <a:lstStyle/>
        <a:p>
          <a:endParaRPr lang="ru-RU"/>
        </a:p>
      </dgm:t>
    </dgm:pt>
    <dgm:pt modelId="{181B9CC6-0FD7-430A-9A61-E818ECE8EAFA}" type="pres">
      <dgm:prSet presAssocID="{942C44D6-1506-4E97-A0F2-6653245ADC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C87FEC-3DE2-41FF-BBBC-98C38AB9FC8E}" type="pres">
      <dgm:prSet presAssocID="{91DF2E54-F4FE-4DCC-A026-1D25B8E473B8}" presName="linNode" presStyleCnt="0"/>
      <dgm:spPr/>
    </dgm:pt>
    <dgm:pt modelId="{3B66D621-D550-435B-8A0D-E928398272C0}" type="pres">
      <dgm:prSet presAssocID="{91DF2E54-F4FE-4DCC-A026-1D25B8E473B8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D9AAB6-D980-4168-9AF6-BC649C7B1916}" type="pres">
      <dgm:prSet presAssocID="{91DF2E54-F4FE-4DCC-A026-1D25B8E473B8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F1F557-9FE4-446B-9DF7-D903D7AF42B6}" type="pres">
      <dgm:prSet presAssocID="{DCBE6A2D-EED3-4B2A-BA0D-AB1F70198C48}" presName="sp" presStyleCnt="0"/>
      <dgm:spPr/>
    </dgm:pt>
    <dgm:pt modelId="{26C3BC41-D807-4919-8BA5-8A861380F285}" type="pres">
      <dgm:prSet presAssocID="{2D0952BA-001E-4F70-99F9-CBA36D7CE7DD}" presName="linNode" presStyleCnt="0"/>
      <dgm:spPr/>
    </dgm:pt>
    <dgm:pt modelId="{7537D60B-49C2-4030-8A21-105737652D06}" type="pres">
      <dgm:prSet presAssocID="{2D0952BA-001E-4F70-99F9-CBA36D7CE7DD}" presName="parentText" presStyleLbl="node1" presStyleIdx="1" presStyleCnt="4" custLinFactX="5229" custLinFactNeighborX="100000" custLinFactNeighborY="-55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BE3816-5907-40C0-B2B6-2E8CA77B2464}" type="pres">
      <dgm:prSet presAssocID="{2D0952BA-001E-4F70-99F9-CBA36D7CE7DD}" presName="descendantText" presStyleLbl="alignAccFollowNode1" presStyleIdx="1" presStyleCnt="4" custLinFactNeighborX="-100000" custLinFactNeighborY="-9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0BF6FE-6083-45C6-A53D-4457FCFE5142}" type="pres">
      <dgm:prSet presAssocID="{461557AE-FF3A-46C2-B799-AB0CFD2D2152}" presName="sp" presStyleCnt="0"/>
      <dgm:spPr/>
    </dgm:pt>
    <dgm:pt modelId="{84C66317-215F-4F0B-8950-336A4462B8E5}" type="pres">
      <dgm:prSet presAssocID="{1DCE1D64-24DC-4D75-880E-21DD90120605}" presName="linNode" presStyleCnt="0"/>
      <dgm:spPr/>
    </dgm:pt>
    <dgm:pt modelId="{385A8EB2-3DFA-4B01-A98D-9F2A1E40E534}" type="pres">
      <dgm:prSet presAssocID="{1DCE1D64-24DC-4D75-880E-21DD90120605}" presName="parentText" presStyleLbl="node1" presStyleIdx="2" presStyleCnt="4" custLinFactNeighborY="-108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6A339-9EA5-4D83-A4C7-C8894DDDD03A}" type="pres">
      <dgm:prSet presAssocID="{1DCE1D64-24DC-4D75-880E-21DD90120605}" presName="descendantText" presStyleLbl="alignAccFollowNode1" presStyleIdx="2" presStyleCnt="4" custLinFactNeighborX="1307" custLinFactNeighborY="-156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6E6398-8AD0-4ED0-B4E0-E45785B37442}" type="pres">
      <dgm:prSet presAssocID="{461519FE-27B3-42AE-B377-A9C100ABD3E2}" presName="sp" presStyleCnt="0"/>
      <dgm:spPr/>
    </dgm:pt>
    <dgm:pt modelId="{C8E69135-91F9-46F8-87C9-CE5551A326EA}" type="pres">
      <dgm:prSet presAssocID="{1BB17E2C-2359-40A9-9CC7-B39A058FC0C6}" presName="linNode" presStyleCnt="0"/>
      <dgm:spPr/>
    </dgm:pt>
    <dgm:pt modelId="{F69B1FF8-5FB9-4375-8510-90592CFDAA90}" type="pres">
      <dgm:prSet presAssocID="{1BB17E2C-2359-40A9-9CC7-B39A058FC0C6}" presName="parentText" presStyleLbl="node1" presStyleIdx="3" presStyleCnt="4" custLinFactX="73203" custLinFactNeighborX="100000" custLinFactNeighborY="-161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87F488-C8C1-4C97-BA9E-599CA6B9D6C8}" type="pres">
      <dgm:prSet presAssocID="{1BB17E2C-2359-40A9-9CC7-B39A058FC0C6}" presName="descendantText" presStyleLbl="alignAccFollowNode1" presStyleIdx="3" presStyleCnt="4" custLinFactX="-3676" custLinFactNeighborX="-100000" custLinFactNeighborY="-222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DC1890-98EC-4FE9-A02D-255CA4AC7DDB}" srcId="{1DCE1D64-24DC-4D75-880E-21DD90120605}" destId="{AB48B180-3A9B-4153-8A6B-A223876AF81C}" srcOrd="0" destOrd="0" parTransId="{6E498F25-28F6-4580-8C5A-0143A577632F}" sibTransId="{39334099-7462-4FE9-9A34-7E94D67A076F}"/>
    <dgm:cxn modelId="{9313C0E0-F455-4D32-8D90-0B90675AB1A2}" type="presOf" srcId="{2D0952BA-001E-4F70-99F9-CBA36D7CE7DD}" destId="{7537D60B-49C2-4030-8A21-105737652D06}" srcOrd="0" destOrd="0" presId="urn:microsoft.com/office/officeart/2005/8/layout/vList5"/>
    <dgm:cxn modelId="{3009E5E2-320B-41E9-81A8-7DE770E55D29}" srcId="{942C44D6-1506-4E97-A0F2-6653245ADC05}" destId="{2D0952BA-001E-4F70-99F9-CBA36D7CE7DD}" srcOrd="1" destOrd="0" parTransId="{2FF7B3EF-4AB9-4E20-9782-1EA4C51C1F14}" sibTransId="{461557AE-FF3A-46C2-B799-AB0CFD2D2152}"/>
    <dgm:cxn modelId="{DC890A9C-F208-4C93-8C6D-B81BC94B16B3}" type="presOf" srcId="{1AE29006-67FB-4A5F-9649-6652EEF8BA30}" destId="{4AD9AAB6-D980-4168-9AF6-BC649C7B1916}" srcOrd="0" destOrd="0" presId="urn:microsoft.com/office/officeart/2005/8/layout/vList5"/>
    <dgm:cxn modelId="{A57F9D9E-B495-4A9B-8B1E-D09119C2DB78}" srcId="{942C44D6-1506-4E97-A0F2-6653245ADC05}" destId="{91DF2E54-F4FE-4DCC-A026-1D25B8E473B8}" srcOrd="0" destOrd="0" parTransId="{7EB780D2-B9B7-4734-B7F0-157ADC7DB34A}" sibTransId="{DCBE6A2D-EED3-4B2A-BA0D-AB1F70198C48}"/>
    <dgm:cxn modelId="{CA3055C2-37E0-49C9-92B6-0F427E5CFF1D}" type="presOf" srcId="{1BB17E2C-2359-40A9-9CC7-B39A058FC0C6}" destId="{F69B1FF8-5FB9-4375-8510-90592CFDAA90}" srcOrd="0" destOrd="0" presId="urn:microsoft.com/office/officeart/2005/8/layout/vList5"/>
    <dgm:cxn modelId="{44B96247-630D-47A4-AB11-779428D5132B}" type="presOf" srcId="{91DF2E54-F4FE-4DCC-A026-1D25B8E473B8}" destId="{3B66D621-D550-435B-8A0D-E928398272C0}" srcOrd="0" destOrd="0" presId="urn:microsoft.com/office/officeart/2005/8/layout/vList5"/>
    <dgm:cxn modelId="{F8D7D1AE-075B-4B57-A04A-A073EE4036F2}" type="presOf" srcId="{79DA0962-9C94-4585-96D5-7D397DF45CE7}" destId="{1387F488-C8C1-4C97-BA9E-599CA6B9D6C8}" srcOrd="0" destOrd="0" presId="urn:microsoft.com/office/officeart/2005/8/layout/vList5"/>
    <dgm:cxn modelId="{FEA18629-3D37-4D14-86C8-D6B743AC6068}" srcId="{1BB17E2C-2359-40A9-9CC7-B39A058FC0C6}" destId="{79DA0962-9C94-4585-96D5-7D397DF45CE7}" srcOrd="0" destOrd="0" parTransId="{CC0E7192-D080-43A2-A8E6-CAADB1604C55}" sibTransId="{750DD660-D69C-4EAE-8D1B-6D5E70E10C9C}"/>
    <dgm:cxn modelId="{F39A37C5-56E8-4BF9-BA69-C14F3A8B0FD9}" type="presOf" srcId="{AB48B180-3A9B-4153-8A6B-A223876AF81C}" destId="{A646A339-9EA5-4D83-A4C7-C8894DDDD03A}" srcOrd="0" destOrd="0" presId="urn:microsoft.com/office/officeart/2005/8/layout/vList5"/>
    <dgm:cxn modelId="{00428D5F-CDD1-4E13-A835-E51DD43081D4}" srcId="{2D0952BA-001E-4F70-99F9-CBA36D7CE7DD}" destId="{4E7C1DD9-8890-4834-B555-947233FDEC90}" srcOrd="0" destOrd="0" parTransId="{B5AEBDEB-1BB1-4C29-B9CB-DFDD05A5863E}" sibTransId="{5DDC2266-0FAC-46A7-B535-1D214D443B0D}"/>
    <dgm:cxn modelId="{94D91E10-D6B4-43CB-AB66-ECA7627899E3}" type="presOf" srcId="{1DCE1D64-24DC-4D75-880E-21DD90120605}" destId="{385A8EB2-3DFA-4B01-A98D-9F2A1E40E534}" srcOrd="0" destOrd="0" presId="urn:microsoft.com/office/officeart/2005/8/layout/vList5"/>
    <dgm:cxn modelId="{20DA7272-585C-4567-8F90-F93BDE718E1F}" type="presOf" srcId="{942C44D6-1506-4E97-A0F2-6653245ADC05}" destId="{181B9CC6-0FD7-430A-9A61-E818ECE8EAFA}" srcOrd="0" destOrd="0" presId="urn:microsoft.com/office/officeart/2005/8/layout/vList5"/>
    <dgm:cxn modelId="{D03F7964-DB9C-4212-996F-89D19E8B9BD7}" srcId="{942C44D6-1506-4E97-A0F2-6653245ADC05}" destId="{1DCE1D64-24DC-4D75-880E-21DD90120605}" srcOrd="2" destOrd="0" parTransId="{13F24184-5F34-4829-A6E7-B4D4E01908EA}" sibTransId="{461519FE-27B3-42AE-B377-A9C100ABD3E2}"/>
    <dgm:cxn modelId="{1BE8BE57-D34E-43C9-8FF9-4FCF1715156E}" srcId="{91DF2E54-F4FE-4DCC-A026-1D25B8E473B8}" destId="{1AE29006-67FB-4A5F-9649-6652EEF8BA30}" srcOrd="0" destOrd="0" parTransId="{49AECB1C-2D52-4484-91B7-EB8EACBDE83D}" sibTransId="{09131411-D62D-4B2C-8F72-133B6331564F}"/>
    <dgm:cxn modelId="{E17C35ED-2858-4B55-8649-0B9D5BBFE524}" srcId="{942C44D6-1506-4E97-A0F2-6653245ADC05}" destId="{1BB17E2C-2359-40A9-9CC7-B39A058FC0C6}" srcOrd="3" destOrd="0" parTransId="{11E1BFAF-9C9E-4514-BFB5-A573C626964B}" sibTransId="{8CD63974-CB46-4BBA-8F69-1DE95A8094B5}"/>
    <dgm:cxn modelId="{D576221E-9070-4AD3-A1CC-01BBCB1DDE8A}" type="presOf" srcId="{4E7C1DD9-8890-4834-B555-947233FDEC90}" destId="{CABE3816-5907-40C0-B2B6-2E8CA77B2464}" srcOrd="0" destOrd="0" presId="urn:microsoft.com/office/officeart/2005/8/layout/vList5"/>
    <dgm:cxn modelId="{D0A6EB5E-9840-41FF-8EB7-4B1FEE6AE29F}" type="presParOf" srcId="{181B9CC6-0FD7-430A-9A61-E818ECE8EAFA}" destId="{4CC87FEC-3DE2-41FF-BBBC-98C38AB9FC8E}" srcOrd="0" destOrd="0" presId="urn:microsoft.com/office/officeart/2005/8/layout/vList5"/>
    <dgm:cxn modelId="{6A10DF58-261E-4134-830C-5B8CDAB26540}" type="presParOf" srcId="{4CC87FEC-3DE2-41FF-BBBC-98C38AB9FC8E}" destId="{3B66D621-D550-435B-8A0D-E928398272C0}" srcOrd="0" destOrd="0" presId="urn:microsoft.com/office/officeart/2005/8/layout/vList5"/>
    <dgm:cxn modelId="{5E08A492-A765-4725-A469-20139E23359E}" type="presParOf" srcId="{4CC87FEC-3DE2-41FF-BBBC-98C38AB9FC8E}" destId="{4AD9AAB6-D980-4168-9AF6-BC649C7B1916}" srcOrd="1" destOrd="0" presId="urn:microsoft.com/office/officeart/2005/8/layout/vList5"/>
    <dgm:cxn modelId="{EDA52712-7F07-4563-AAE9-05CCF58B1A27}" type="presParOf" srcId="{181B9CC6-0FD7-430A-9A61-E818ECE8EAFA}" destId="{1FF1F557-9FE4-446B-9DF7-D903D7AF42B6}" srcOrd="1" destOrd="0" presId="urn:microsoft.com/office/officeart/2005/8/layout/vList5"/>
    <dgm:cxn modelId="{4E595D6C-3808-4650-BF33-8484D52288DE}" type="presParOf" srcId="{181B9CC6-0FD7-430A-9A61-E818ECE8EAFA}" destId="{26C3BC41-D807-4919-8BA5-8A861380F285}" srcOrd="2" destOrd="0" presId="urn:microsoft.com/office/officeart/2005/8/layout/vList5"/>
    <dgm:cxn modelId="{3BC70C44-325B-4378-91A0-92430B94E8CD}" type="presParOf" srcId="{26C3BC41-D807-4919-8BA5-8A861380F285}" destId="{7537D60B-49C2-4030-8A21-105737652D06}" srcOrd="0" destOrd="0" presId="urn:microsoft.com/office/officeart/2005/8/layout/vList5"/>
    <dgm:cxn modelId="{08257692-04CC-4E2F-8818-4F9DC07D3193}" type="presParOf" srcId="{26C3BC41-D807-4919-8BA5-8A861380F285}" destId="{CABE3816-5907-40C0-B2B6-2E8CA77B2464}" srcOrd="1" destOrd="0" presId="urn:microsoft.com/office/officeart/2005/8/layout/vList5"/>
    <dgm:cxn modelId="{E748ADE6-8601-4373-8ABF-1C84696BE42B}" type="presParOf" srcId="{181B9CC6-0FD7-430A-9A61-E818ECE8EAFA}" destId="{6E0BF6FE-6083-45C6-A53D-4457FCFE5142}" srcOrd="3" destOrd="0" presId="urn:microsoft.com/office/officeart/2005/8/layout/vList5"/>
    <dgm:cxn modelId="{0C7F5EBF-BC79-4E99-9BC1-734261747BE8}" type="presParOf" srcId="{181B9CC6-0FD7-430A-9A61-E818ECE8EAFA}" destId="{84C66317-215F-4F0B-8950-336A4462B8E5}" srcOrd="4" destOrd="0" presId="urn:microsoft.com/office/officeart/2005/8/layout/vList5"/>
    <dgm:cxn modelId="{BA72E63D-D921-4AE6-B3EF-8E1B3DB0FE47}" type="presParOf" srcId="{84C66317-215F-4F0B-8950-336A4462B8E5}" destId="{385A8EB2-3DFA-4B01-A98D-9F2A1E40E534}" srcOrd="0" destOrd="0" presId="urn:microsoft.com/office/officeart/2005/8/layout/vList5"/>
    <dgm:cxn modelId="{412A4BEB-B5A2-434E-9923-357299E5142F}" type="presParOf" srcId="{84C66317-215F-4F0B-8950-336A4462B8E5}" destId="{A646A339-9EA5-4D83-A4C7-C8894DDDD03A}" srcOrd="1" destOrd="0" presId="urn:microsoft.com/office/officeart/2005/8/layout/vList5"/>
    <dgm:cxn modelId="{3C8C327C-FDFC-4A6A-8E75-71ECE6FAA209}" type="presParOf" srcId="{181B9CC6-0FD7-430A-9A61-E818ECE8EAFA}" destId="{566E6398-8AD0-4ED0-B4E0-E45785B37442}" srcOrd="5" destOrd="0" presId="urn:microsoft.com/office/officeart/2005/8/layout/vList5"/>
    <dgm:cxn modelId="{B86F30A5-EF76-4E10-8022-A3AB7F44B75A}" type="presParOf" srcId="{181B9CC6-0FD7-430A-9A61-E818ECE8EAFA}" destId="{C8E69135-91F9-46F8-87C9-CE5551A326EA}" srcOrd="6" destOrd="0" presId="urn:microsoft.com/office/officeart/2005/8/layout/vList5"/>
    <dgm:cxn modelId="{241763AB-B674-49BE-AB3D-81C9BBD17CE2}" type="presParOf" srcId="{C8E69135-91F9-46F8-87C9-CE5551A326EA}" destId="{F69B1FF8-5FB9-4375-8510-90592CFDAA90}" srcOrd="0" destOrd="0" presId="urn:microsoft.com/office/officeart/2005/8/layout/vList5"/>
    <dgm:cxn modelId="{E370D39A-AEDF-4067-9C24-99235C5B3732}" type="presParOf" srcId="{C8E69135-91F9-46F8-87C9-CE5551A326EA}" destId="{1387F488-C8C1-4C97-BA9E-599CA6B9D6C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CC0AE3-1082-4E37-B5EE-B950F16797F7}" type="doc">
      <dgm:prSet loTypeId="urn:microsoft.com/office/officeart/2005/8/layout/orgChart1" loCatId="hierarchy" qsTypeId="urn:microsoft.com/office/officeart/2005/8/quickstyle/3d4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086F0F5D-6BA7-4C8D-9437-02E28AB96C70}">
      <dgm:prSet phldrT="[Текст]" custT="1"/>
      <dgm:spPr/>
      <dgm:t>
        <a:bodyPr/>
        <a:lstStyle/>
        <a:p>
          <a:r>
            <a:rPr lang="ru-RU" sz="1600" b="1" baseline="0" dirty="0" smtClean="0">
              <a:solidFill>
                <a:srgbClr val="002060"/>
              </a:solidFill>
            </a:rPr>
            <a:t>Общение со сверстниками</a:t>
          </a:r>
          <a:r>
            <a:rPr lang="ru-RU" sz="1400" baseline="0" dirty="0" smtClean="0">
              <a:solidFill>
                <a:srgbClr val="002060"/>
              </a:solidFill>
            </a:rPr>
            <a:t> </a:t>
          </a:r>
          <a:endParaRPr lang="ru-RU" sz="1400" baseline="0" dirty="0">
            <a:solidFill>
              <a:srgbClr val="002060"/>
            </a:solidFill>
          </a:endParaRPr>
        </a:p>
      </dgm:t>
    </dgm:pt>
    <dgm:pt modelId="{0045B75F-70A7-4763-885D-DD1C31F7EB5A}" type="sibTrans" cxnId="{7C3AD8A2-002C-4093-8266-C4348A8A57F3}">
      <dgm:prSet/>
      <dgm:spPr/>
      <dgm:t>
        <a:bodyPr/>
        <a:lstStyle/>
        <a:p>
          <a:endParaRPr lang="ru-RU"/>
        </a:p>
      </dgm:t>
    </dgm:pt>
    <dgm:pt modelId="{F5369C13-F04A-4226-BE8E-78FCC31D2D56}" type="parTrans" cxnId="{7C3AD8A2-002C-4093-8266-C4348A8A57F3}">
      <dgm:prSet/>
      <dgm:spPr/>
      <dgm:t>
        <a:bodyPr/>
        <a:lstStyle/>
        <a:p>
          <a:endParaRPr lang="ru-RU"/>
        </a:p>
      </dgm:t>
    </dgm:pt>
    <dgm:pt modelId="{F2D1262F-D8D8-4986-A414-A76BFA3AB273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В классе</a:t>
          </a:r>
          <a:endParaRPr lang="ru-RU" dirty="0">
            <a:solidFill>
              <a:srgbClr val="002060"/>
            </a:solidFill>
          </a:endParaRPr>
        </a:p>
      </dgm:t>
    </dgm:pt>
    <dgm:pt modelId="{CB99B4B9-FF22-46BC-8DD4-C595C75A2892}" type="parTrans" cxnId="{E743B047-CA44-4122-A079-238795BBB4ED}">
      <dgm:prSet/>
      <dgm:spPr/>
      <dgm:t>
        <a:bodyPr/>
        <a:lstStyle/>
        <a:p>
          <a:endParaRPr lang="ru-RU"/>
        </a:p>
      </dgm:t>
    </dgm:pt>
    <dgm:pt modelId="{4A956E5D-1EB8-4C60-9AF4-301981565615}" type="sibTrans" cxnId="{E743B047-CA44-4122-A079-238795BBB4ED}">
      <dgm:prSet/>
      <dgm:spPr/>
      <dgm:t>
        <a:bodyPr/>
        <a:lstStyle/>
        <a:p>
          <a:endParaRPr lang="ru-RU"/>
        </a:p>
      </dgm:t>
    </dgm:pt>
    <dgm:pt modelId="{5D1B58D6-018F-482A-B526-9F33910810FC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Со сверстниками как одного, так и другого пола </a:t>
          </a:r>
          <a:endParaRPr lang="ru-RU" dirty="0">
            <a:solidFill>
              <a:srgbClr val="002060"/>
            </a:solidFill>
          </a:endParaRPr>
        </a:p>
      </dgm:t>
    </dgm:pt>
    <dgm:pt modelId="{890775F9-0A18-47FF-BC06-D81A10F5CB8C}" type="parTrans" cxnId="{2BCD303B-986F-49AD-9729-14DB4A780EC1}">
      <dgm:prSet/>
      <dgm:spPr/>
      <dgm:t>
        <a:bodyPr/>
        <a:lstStyle/>
        <a:p>
          <a:endParaRPr lang="ru-RU"/>
        </a:p>
      </dgm:t>
    </dgm:pt>
    <dgm:pt modelId="{136B6F0D-45D9-4690-BEBE-1091B226F057}" type="sibTrans" cxnId="{2BCD303B-986F-49AD-9729-14DB4A780EC1}">
      <dgm:prSet/>
      <dgm:spPr/>
      <dgm:t>
        <a:bodyPr/>
        <a:lstStyle/>
        <a:p>
          <a:endParaRPr lang="ru-RU"/>
        </a:p>
      </dgm:t>
    </dgm:pt>
    <dgm:pt modelId="{193E5137-1130-4FEE-AD7B-6F14AD38C744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Товарищеское </a:t>
          </a:r>
        </a:p>
      </dgm:t>
    </dgm:pt>
    <dgm:pt modelId="{982662A3-6C70-4A3E-A4A7-F1F5B15A0A0A}" type="sibTrans" cxnId="{90B56822-26B2-4DB0-9CBA-0FEAA29A9780}">
      <dgm:prSet/>
      <dgm:spPr/>
      <dgm:t>
        <a:bodyPr/>
        <a:lstStyle/>
        <a:p>
          <a:endParaRPr lang="ru-RU"/>
        </a:p>
      </dgm:t>
    </dgm:pt>
    <dgm:pt modelId="{D60746AD-6871-470C-AF63-53427C72F855}" type="parTrans" cxnId="{90B56822-26B2-4DB0-9CBA-0FEAA29A9780}">
      <dgm:prSet/>
      <dgm:spPr/>
      <dgm:t>
        <a:bodyPr/>
        <a:lstStyle/>
        <a:p>
          <a:endParaRPr lang="ru-RU"/>
        </a:p>
      </dgm:t>
    </dgm:pt>
    <dgm:pt modelId="{807CE389-4EC7-4D40-9165-3628C6281F32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Приятельское  </a:t>
          </a:r>
        </a:p>
      </dgm:t>
    </dgm:pt>
    <dgm:pt modelId="{E064651E-9C57-4548-86C2-C549F545CBCC}" type="parTrans" cxnId="{03F25FF0-7392-4B21-93C1-15ACE133FBC9}">
      <dgm:prSet/>
      <dgm:spPr/>
      <dgm:t>
        <a:bodyPr/>
        <a:lstStyle/>
        <a:p>
          <a:endParaRPr lang="ru-RU"/>
        </a:p>
      </dgm:t>
    </dgm:pt>
    <dgm:pt modelId="{5F3B73E4-8230-4183-B917-DAED5D7B03C8}" type="sibTrans" cxnId="{03F25FF0-7392-4B21-93C1-15ACE133FBC9}">
      <dgm:prSet/>
      <dgm:spPr/>
      <dgm:t>
        <a:bodyPr/>
        <a:lstStyle/>
        <a:p>
          <a:endParaRPr lang="ru-RU"/>
        </a:p>
      </dgm:t>
    </dgm:pt>
    <dgm:pt modelId="{5FBEF985-2E14-403C-AA31-0D8F1558DA4C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Как в классе, так и  вне учебной деятельности</a:t>
          </a:r>
          <a:endParaRPr lang="ru-RU" dirty="0">
            <a:solidFill>
              <a:srgbClr val="002060"/>
            </a:solidFill>
          </a:endParaRPr>
        </a:p>
      </dgm:t>
    </dgm:pt>
    <dgm:pt modelId="{E430A778-0ECE-4780-A898-C181C5D6F430}" type="parTrans" cxnId="{B487028A-0D87-4597-9276-F1CF71327F64}">
      <dgm:prSet/>
      <dgm:spPr/>
      <dgm:t>
        <a:bodyPr/>
        <a:lstStyle/>
        <a:p>
          <a:endParaRPr lang="ru-RU"/>
        </a:p>
      </dgm:t>
    </dgm:pt>
    <dgm:pt modelId="{26FC41D6-58B1-426F-9EC2-57C67845BC64}" type="sibTrans" cxnId="{B487028A-0D87-4597-9276-F1CF71327F64}">
      <dgm:prSet/>
      <dgm:spPr/>
      <dgm:t>
        <a:bodyPr/>
        <a:lstStyle/>
        <a:p>
          <a:endParaRPr lang="ru-RU"/>
        </a:p>
      </dgm:t>
    </dgm:pt>
    <dgm:pt modelId="{5FBEB156-94F9-429D-9C60-490666888F90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Чаще со сверстниками одного пола</a:t>
          </a:r>
          <a:endParaRPr lang="ru-RU" dirty="0">
            <a:solidFill>
              <a:srgbClr val="002060"/>
            </a:solidFill>
          </a:endParaRPr>
        </a:p>
      </dgm:t>
    </dgm:pt>
    <dgm:pt modelId="{843C0B3C-102B-4A37-BC7E-BF2C8AEF5448}" type="parTrans" cxnId="{2233A3FB-8C60-458E-9AAD-07C475AB47A9}">
      <dgm:prSet/>
      <dgm:spPr/>
      <dgm:t>
        <a:bodyPr/>
        <a:lstStyle/>
        <a:p>
          <a:endParaRPr lang="ru-RU"/>
        </a:p>
      </dgm:t>
    </dgm:pt>
    <dgm:pt modelId="{90FC5108-C39D-4150-B707-873E7C10F3D1}" type="sibTrans" cxnId="{2233A3FB-8C60-458E-9AAD-07C475AB47A9}">
      <dgm:prSet/>
      <dgm:spPr/>
      <dgm:t>
        <a:bodyPr/>
        <a:lstStyle/>
        <a:p>
          <a:endParaRPr lang="ru-RU"/>
        </a:p>
      </dgm:t>
    </dgm:pt>
    <dgm:pt modelId="{82891494-D5CB-4F87-B157-6264E4A35503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С детьми младшего возраста   </a:t>
          </a:r>
        </a:p>
        <a:p>
          <a:r>
            <a:rPr lang="ru-RU" b="0" dirty="0" smtClean="0">
              <a:solidFill>
                <a:srgbClr val="002060"/>
              </a:solidFill>
            </a:rPr>
            <a:t>(совместные игры, общие увлечения)</a:t>
          </a:r>
        </a:p>
      </dgm:t>
    </dgm:pt>
    <dgm:pt modelId="{8004F343-9E68-4B38-8467-8760FF84FCB8}" type="parTrans" cxnId="{191C959C-5E0E-4E7C-9FAB-34BB598445BA}">
      <dgm:prSet/>
      <dgm:spPr/>
      <dgm:t>
        <a:bodyPr/>
        <a:lstStyle/>
        <a:p>
          <a:endParaRPr lang="ru-RU"/>
        </a:p>
      </dgm:t>
    </dgm:pt>
    <dgm:pt modelId="{5D6D3433-D678-41E0-A855-792809854B03}" type="sibTrans" cxnId="{191C959C-5E0E-4E7C-9FAB-34BB598445BA}">
      <dgm:prSet/>
      <dgm:spPr/>
      <dgm:t>
        <a:bodyPr/>
        <a:lstStyle/>
        <a:p>
          <a:endParaRPr lang="ru-RU"/>
        </a:p>
      </dgm:t>
    </dgm:pt>
    <dgm:pt modelId="{F14DE326-D202-438C-ABC5-FA63B3A7D63D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С детьми старшего возраста  </a:t>
          </a:r>
        </a:p>
        <a:p>
          <a:r>
            <a:rPr lang="ru-RU" b="0" dirty="0" smtClean="0">
              <a:solidFill>
                <a:srgbClr val="002060"/>
              </a:solidFill>
            </a:rPr>
            <a:t>(младшие школьники принимают роли подчиненных)</a:t>
          </a:r>
        </a:p>
      </dgm:t>
    </dgm:pt>
    <dgm:pt modelId="{9A9D2212-708F-4F36-91A0-C65DFD0AF6C4}" type="parTrans" cxnId="{544D55AB-574D-4617-B37B-794EC56E5AB8}">
      <dgm:prSet/>
      <dgm:spPr/>
      <dgm:t>
        <a:bodyPr/>
        <a:lstStyle/>
        <a:p>
          <a:endParaRPr lang="ru-RU"/>
        </a:p>
      </dgm:t>
    </dgm:pt>
    <dgm:pt modelId="{5F68FC61-3CAB-40EC-ADCB-185EE719304E}" type="sibTrans" cxnId="{544D55AB-574D-4617-B37B-794EC56E5AB8}">
      <dgm:prSet/>
      <dgm:spPr/>
      <dgm:t>
        <a:bodyPr/>
        <a:lstStyle/>
        <a:p>
          <a:endParaRPr lang="ru-RU"/>
        </a:p>
      </dgm:t>
    </dgm:pt>
    <dgm:pt modelId="{6814EF3B-A4E4-442A-BEFD-1F23310FD7A2}">
      <dgm:prSet phldrT="[Текст]" custT="1"/>
      <dgm:spPr/>
      <dgm:t>
        <a:bodyPr/>
        <a:lstStyle/>
        <a:p>
          <a:r>
            <a:rPr lang="ru-RU" sz="1600" b="1" baseline="0" dirty="0" smtClean="0">
              <a:solidFill>
                <a:srgbClr val="002060"/>
              </a:solidFill>
            </a:rPr>
            <a:t>Общение со сверстниками</a:t>
          </a:r>
          <a:r>
            <a:rPr lang="ru-RU" sz="1400" dirty="0" smtClean="0"/>
            <a:t> </a:t>
          </a:r>
          <a:endParaRPr lang="ru-RU" sz="1400" dirty="0"/>
        </a:p>
      </dgm:t>
    </dgm:pt>
    <dgm:pt modelId="{DE47F358-BCF5-482D-9AAC-5C3A8CD0CCCD}" type="sibTrans" cxnId="{B2994DCC-C328-4FDC-9FBA-24DD22A387D1}">
      <dgm:prSet/>
      <dgm:spPr/>
      <dgm:t>
        <a:bodyPr/>
        <a:lstStyle/>
        <a:p>
          <a:endParaRPr lang="ru-RU"/>
        </a:p>
      </dgm:t>
    </dgm:pt>
    <dgm:pt modelId="{DB97C26C-22BE-470C-98D9-6B483D4971A8}" type="parTrans" cxnId="{B2994DCC-C328-4FDC-9FBA-24DD22A387D1}">
      <dgm:prSet/>
      <dgm:spPr/>
      <dgm:t>
        <a:bodyPr/>
        <a:lstStyle/>
        <a:p>
          <a:endParaRPr lang="ru-RU"/>
        </a:p>
      </dgm:t>
    </dgm:pt>
    <dgm:pt modelId="{CBB163D1-7666-43B3-A556-1C656E99C795}" type="pres">
      <dgm:prSet presAssocID="{3BCC0AE3-1082-4E37-B5EE-B950F16797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ADBAFFF-1E1A-4407-994E-256E46F03491}" type="pres">
      <dgm:prSet presAssocID="{086F0F5D-6BA7-4C8D-9437-02E28AB96C70}" presName="hierRoot1" presStyleCnt="0">
        <dgm:presLayoutVars>
          <dgm:hierBranch val="init"/>
        </dgm:presLayoutVars>
      </dgm:prSet>
      <dgm:spPr/>
    </dgm:pt>
    <dgm:pt modelId="{2CAF5982-4857-4425-85F6-E13C1F427727}" type="pres">
      <dgm:prSet presAssocID="{086F0F5D-6BA7-4C8D-9437-02E28AB96C70}" presName="rootComposite1" presStyleCnt="0"/>
      <dgm:spPr/>
    </dgm:pt>
    <dgm:pt modelId="{B01E6629-D116-4DCD-AF39-9DBDA49CA20F}" type="pres">
      <dgm:prSet presAssocID="{086F0F5D-6BA7-4C8D-9437-02E28AB96C70}" presName="rootText1" presStyleLbl="node0" presStyleIdx="0" presStyleCnt="2" custScaleX="137874" custScaleY="134662" custLinFactNeighborX="4607" custLinFactNeighborY="-4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6932F2-1ADC-40CF-8C3C-1C6D583F6EF2}" type="pres">
      <dgm:prSet presAssocID="{086F0F5D-6BA7-4C8D-9437-02E28AB96C7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08DAF97-D164-400D-B965-929D7D22707E}" type="pres">
      <dgm:prSet presAssocID="{086F0F5D-6BA7-4C8D-9437-02E28AB96C70}" presName="hierChild2" presStyleCnt="0"/>
      <dgm:spPr/>
    </dgm:pt>
    <dgm:pt modelId="{F108656C-C06D-423E-8925-25C444B36846}" type="pres">
      <dgm:prSet presAssocID="{D60746AD-6871-470C-AF63-53427C72F855}" presName="Name37" presStyleLbl="parChTrans1D2" presStyleIdx="0" presStyleCnt="4"/>
      <dgm:spPr/>
      <dgm:t>
        <a:bodyPr/>
        <a:lstStyle/>
        <a:p>
          <a:endParaRPr lang="ru-RU"/>
        </a:p>
      </dgm:t>
    </dgm:pt>
    <dgm:pt modelId="{0F701CEE-5E42-4BE9-9E25-3D1912E31112}" type="pres">
      <dgm:prSet presAssocID="{193E5137-1130-4FEE-AD7B-6F14AD38C744}" presName="hierRoot2" presStyleCnt="0">
        <dgm:presLayoutVars>
          <dgm:hierBranch val="init"/>
        </dgm:presLayoutVars>
      </dgm:prSet>
      <dgm:spPr/>
    </dgm:pt>
    <dgm:pt modelId="{CDB4EC21-A946-4382-BD62-6975F7B1FC5D}" type="pres">
      <dgm:prSet presAssocID="{193E5137-1130-4FEE-AD7B-6F14AD38C744}" presName="rootComposite" presStyleCnt="0"/>
      <dgm:spPr/>
    </dgm:pt>
    <dgm:pt modelId="{BBA2183D-1AC9-48A3-A536-45804EDCC3D8}" type="pres">
      <dgm:prSet presAssocID="{193E5137-1130-4FEE-AD7B-6F14AD38C744}" presName="rootText" presStyleLbl="node2" presStyleIdx="0" presStyleCnt="4" custScaleX="134569" custScaleY="1349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D803D4-BC5C-45F2-B34E-4258BF6BC1B9}" type="pres">
      <dgm:prSet presAssocID="{193E5137-1130-4FEE-AD7B-6F14AD38C744}" presName="rootConnector" presStyleLbl="node2" presStyleIdx="0" presStyleCnt="4"/>
      <dgm:spPr/>
      <dgm:t>
        <a:bodyPr/>
        <a:lstStyle/>
        <a:p>
          <a:endParaRPr lang="ru-RU"/>
        </a:p>
      </dgm:t>
    </dgm:pt>
    <dgm:pt modelId="{7D25D088-2AD4-451B-936F-B333F63980FA}" type="pres">
      <dgm:prSet presAssocID="{193E5137-1130-4FEE-AD7B-6F14AD38C744}" presName="hierChild4" presStyleCnt="0"/>
      <dgm:spPr/>
    </dgm:pt>
    <dgm:pt modelId="{96DCD7B0-319A-49C6-B2CD-4F4DEFB44924}" type="pres">
      <dgm:prSet presAssocID="{CB99B4B9-FF22-46BC-8DD4-C595C75A2892}" presName="Name37" presStyleLbl="parChTrans1D3" presStyleIdx="0" presStyleCnt="4"/>
      <dgm:spPr/>
      <dgm:t>
        <a:bodyPr/>
        <a:lstStyle/>
        <a:p>
          <a:endParaRPr lang="ru-RU"/>
        </a:p>
      </dgm:t>
    </dgm:pt>
    <dgm:pt modelId="{EE2112A1-9F0B-40E8-8F58-0CC51E1888B5}" type="pres">
      <dgm:prSet presAssocID="{F2D1262F-D8D8-4986-A414-A76BFA3AB273}" presName="hierRoot2" presStyleCnt="0">
        <dgm:presLayoutVars>
          <dgm:hierBranch val="init"/>
        </dgm:presLayoutVars>
      </dgm:prSet>
      <dgm:spPr/>
    </dgm:pt>
    <dgm:pt modelId="{58A3E4FE-33B0-4417-828B-D7E3F9C2E8D7}" type="pres">
      <dgm:prSet presAssocID="{F2D1262F-D8D8-4986-A414-A76BFA3AB273}" presName="rootComposite" presStyleCnt="0"/>
      <dgm:spPr/>
    </dgm:pt>
    <dgm:pt modelId="{76AB291A-40C3-4DAE-9CF1-335CE3D14DDB}" type="pres">
      <dgm:prSet presAssocID="{F2D1262F-D8D8-4986-A414-A76BFA3AB273}" presName="rootText" presStyleLbl="node3" presStyleIdx="0" presStyleCnt="4" custLinFactNeighborX="-2013" custLinFactNeighborY="-1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CBEF5F-9F00-431E-A6C5-71840D978C30}" type="pres">
      <dgm:prSet presAssocID="{F2D1262F-D8D8-4986-A414-A76BFA3AB273}" presName="rootConnector" presStyleLbl="node3" presStyleIdx="0" presStyleCnt="4"/>
      <dgm:spPr/>
      <dgm:t>
        <a:bodyPr/>
        <a:lstStyle/>
        <a:p>
          <a:endParaRPr lang="ru-RU"/>
        </a:p>
      </dgm:t>
    </dgm:pt>
    <dgm:pt modelId="{39E4C61E-1EFF-4356-91F5-828D4C92867E}" type="pres">
      <dgm:prSet presAssocID="{F2D1262F-D8D8-4986-A414-A76BFA3AB273}" presName="hierChild4" presStyleCnt="0"/>
      <dgm:spPr/>
    </dgm:pt>
    <dgm:pt modelId="{5D5B8D9C-25C9-4B73-A6F3-A17B3AC3F2D2}" type="pres">
      <dgm:prSet presAssocID="{F2D1262F-D8D8-4986-A414-A76BFA3AB273}" presName="hierChild5" presStyleCnt="0"/>
      <dgm:spPr/>
    </dgm:pt>
    <dgm:pt modelId="{8D2A20C7-0D1A-4AA0-9948-F9A8C31DB5A3}" type="pres">
      <dgm:prSet presAssocID="{890775F9-0A18-47FF-BC06-D81A10F5CB8C}" presName="Name37" presStyleLbl="parChTrans1D3" presStyleIdx="1" presStyleCnt="4"/>
      <dgm:spPr/>
      <dgm:t>
        <a:bodyPr/>
        <a:lstStyle/>
        <a:p>
          <a:endParaRPr lang="ru-RU"/>
        </a:p>
      </dgm:t>
    </dgm:pt>
    <dgm:pt modelId="{F098480E-5221-4EEA-A1BE-E39B0BE50C6B}" type="pres">
      <dgm:prSet presAssocID="{5D1B58D6-018F-482A-B526-9F33910810FC}" presName="hierRoot2" presStyleCnt="0">
        <dgm:presLayoutVars>
          <dgm:hierBranch val="init"/>
        </dgm:presLayoutVars>
      </dgm:prSet>
      <dgm:spPr/>
    </dgm:pt>
    <dgm:pt modelId="{DBBE8D5B-2185-4D52-8A7D-9476C0A32A92}" type="pres">
      <dgm:prSet presAssocID="{5D1B58D6-018F-482A-B526-9F33910810FC}" presName="rootComposite" presStyleCnt="0"/>
      <dgm:spPr/>
    </dgm:pt>
    <dgm:pt modelId="{A4CC850C-1B8E-4B93-A6FB-4F92500D7E9C}" type="pres">
      <dgm:prSet presAssocID="{5D1B58D6-018F-482A-B526-9F33910810FC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4DAB0B-C552-448B-999F-4D65375AA304}" type="pres">
      <dgm:prSet presAssocID="{5D1B58D6-018F-482A-B526-9F33910810FC}" presName="rootConnector" presStyleLbl="node3" presStyleIdx="1" presStyleCnt="4"/>
      <dgm:spPr/>
      <dgm:t>
        <a:bodyPr/>
        <a:lstStyle/>
        <a:p>
          <a:endParaRPr lang="ru-RU"/>
        </a:p>
      </dgm:t>
    </dgm:pt>
    <dgm:pt modelId="{379540FA-7B3D-449D-B4AB-A39F86791FD2}" type="pres">
      <dgm:prSet presAssocID="{5D1B58D6-018F-482A-B526-9F33910810FC}" presName="hierChild4" presStyleCnt="0"/>
      <dgm:spPr/>
    </dgm:pt>
    <dgm:pt modelId="{6A5AB691-9647-45E1-884C-9BE04B7CDB69}" type="pres">
      <dgm:prSet presAssocID="{5D1B58D6-018F-482A-B526-9F33910810FC}" presName="hierChild5" presStyleCnt="0"/>
      <dgm:spPr/>
    </dgm:pt>
    <dgm:pt modelId="{99C04517-0BD8-41DA-A86C-334D115475B8}" type="pres">
      <dgm:prSet presAssocID="{193E5137-1130-4FEE-AD7B-6F14AD38C744}" presName="hierChild5" presStyleCnt="0"/>
      <dgm:spPr/>
    </dgm:pt>
    <dgm:pt modelId="{687F97EF-C932-4F34-B5CA-41EA1C79842D}" type="pres">
      <dgm:prSet presAssocID="{E064651E-9C57-4548-86C2-C549F545CBCC}" presName="Name37" presStyleLbl="parChTrans1D2" presStyleIdx="1" presStyleCnt="4"/>
      <dgm:spPr/>
      <dgm:t>
        <a:bodyPr/>
        <a:lstStyle/>
        <a:p>
          <a:endParaRPr lang="ru-RU"/>
        </a:p>
      </dgm:t>
    </dgm:pt>
    <dgm:pt modelId="{DB6241F0-9A41-4F60-A478-A20E74FDB6AC}" type="pres">
      <dgm:prSet presAssocID="{807CE389-4EC7-4D40-9165-3628C6281F32}" presName="hierRoot2" presStyleCnt="0">
        <dgm:presLayoutVars>
          <dgm:hierBranch val="init"/>
        </dgm:presLayoutVars>
      </dgm:prSet>
      <dgm:spPr/>
    </dgm:pt>
    <dgm:pt modelId="{4696A36C-E87E-4D7E-ABAF-C1C65C38602A}" type="pres">
      <dgm:prSet presAssocID="{807CE389-4EC7-4D40-9165-3628C6281F32}" presName="rootComposite" presStyleCnt="0"/>
      <dgm:spPr/>
    </dgm:pt>
    <dgm:pt modelId="{25CE91AE-CBEB-4267-A1EC-E2A150C1204B}" type="pres">
      <dgm:prSet presAssocID="{807CE389-4EC7-4D40-9165-3628C6281F32}" presName="rootText" presStyleLbl="node2" presStyleIdx="1" presStyleCnt="4" custScaleX="134569" custScaleY="1349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FB11E3-F55A-4D4B-B7FA-1AEA037A14E1}" type="pres">
      <dgm:prSet presAssocID="{807CE389-4EC7-4D40-9165-3628C6281F32}" presName="rootConnector" presStyleLbl="node2" presStyleIdx="1" presStyleCnt="4"/>
      <dgm:spPr/>
      <dgm:t>
        <a:bodyPr/>
        <a:lstStyle/>
        <a:p>
          <a:endParaRPr lang="ru-RU"/>
        </a:p>
      </dgm:t>
    </dgm:pt>
    <dgm:pt modelId="{3AFE0BD0-99EB-41A5-B22F-127ADC2D7BB7}" type="pres">
      <dgm:prSet presAssocID="{807CE389-4EC7-4D40-9165-3628C6281F32}" presName="hierChild4" presStyleCnt="0"/>
      <dgm:spPr/>
    </dgm:pt>
    <dgm:pt modelId="{2E823609-83C1-4B7E-9651-55423B61A4C9}" type="pres">
      <dgm:prSet presAssocID="{E430A778-0ECE-4780-A898-C181C5D6F430}" presName="Name37" presStyleLbl="parChTrans1D3" presStyleIdx="2" presStyleCnt="4"/>
      <dgm:spPr/>
      <dgm:t>
        <a:bodyPr/>
        <a:lstStyle/>
        <a:p>
          <a:endParaRPr lang="ru-RU"/>
        </a:p>
      </dgm:t>
    </dgm:pt>
    <dgm:pt modelId="{8280A3C9-7BCA-4794-B02D-7D08EAC0BABA}" type="pres">
      <dgm:prSet presAssocID="{5FBEF985-2E14-403C-AA31-0D8F1558DA4C}" presName="hierRoot2" presStyleCnt="0">
        <dgm:presLayoutVars>
          <dgm:hierBranch val="init"/>
        </dgm:presLayoutVars>
      </dgm:prSet>
      <dgm:spPr/>
    </dgm:pt>
    <dgm:pt modelId="{4DA8D38B-7628-4BBC-8FA2-65B8225DA416}" type="pres">
      <dgm:prSet presAssocID="{5FBEF985-2E14-403C-AA31-0D8F1558DA4C}" presName="rootComposite" presStyleCnt="0"/>
      <dgm:spPr/>
    </dgm:pt>
    <dgm:pt modelId="{28314161-28E6-4B85-B39F-9E4B11CCAB69}" type="pres">
      <dgm:prSet presAssocID="{5FBEF985-2E14-403C-AA31-0D8F1558DA4C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30CB25-F272-46A6-BD69-F0BD1B016DA0}" type="pres">
      <dgm:prSet presAssocID="{5FBEF985-2E14-403C-AA31-0D8F1558DA4C}" presName="rootConnector" presStyleLbl="node3" presStyleIdx="2" presStyleCnt="4"/>
      <dgm:spPr/>
      <dgm:t>
        <a:bodyPr/>
        <a:lstStyle/>
        <a:p>
          <a:endParaRPr lang="ru-RU"/>
        </a:p>
      </dgm:t>
    </dgm:pt>
    <dgm:pt modelId="{0F8D3B13-888D-46B9-AF6D-DA51F913858F}" type="pres">
      <dgm:prSet presAssocID="{5FBEF985-2E14-403C-AA31-0D8F1558DA4C}" presName="hierChild4" presStyleCnt="0"/>
      <dgm:spPr/>
    </dgm:pt>
    <dgm:pt modelId="{0BBE68DA-B069-45E3-8678-C1997004CAE3}" type="pres">
      <dgm:prSet presAssocID="{5FBEF985-2E14-403C-AA31-0D8F1558DA4C}" presName="hierChild5" presStyleCnt="0"/>
      <dgm:spPr/>
    </dgm:pt>
    <dgm:pt modelId="{FB63691F-A9F5-48EF-AA2C-6000AF122043}" type="pres">
      <dgm:prSet presAssocID="{843C0B3C-102B-4A37-BC7E-BF2C8AEF5448}" presName="Name37" presStyleLbl="parChTrans1D3" presStyleIdx="3" presStyleCnt="4"/>
      <dgm:spPr/>
      <dgm:t>
        <a:bodyPr/>
        <a:lstStyle/>
        <a:p>
          <a:endParaRPr lang="ru-RU"/>
        </a:p>
      </dgm:t>
    </dgm:pt>
    <dgm:pt modelId="{66DBAA13-9CAB-40FE-9B9F-26BC7CA3FC7A}" type="pres">
      <dgm:prSet presAssocID="{5FBEB156-94F9-429D-9C60-490666888F90}" presName="hierRoot2" presStyleCnt="0">
        <dgm:presLayoutVars>
          <dgm:hierBranch val="init"/>
        </dgm:presLayoutVars>
      </dgm:prSet>
      <dgm:spPr/>
    </dgm:pt>
    <dgm:pt modelId="{D1313D1E-06E8-49F3-85AF-ADC6FC76E6A3}" type="pres">
      <dgm:prSet presAssocID="{5FBEB156-94F9-429D-9C60-490666888F90}" presName="rootComposite" presStyleCnt="0"/>
      <dgm:spPr/>
    </dgm:pt>
    <dgm:pt modelId="{4B377034-A75B-4AAF-B4C3-991B33ED4AC2}" type="pres">
      <dgm:prSet presAssocID="{5FBEB156-94F9-429D-9C60-490666888F90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2D7E23-A81D-4ED0-8C82-31A3A6652397}" type="pres">
      <dgm:prSet presAssocID="{5FBEB156-94F9-429D-9C60-490666888F90}" presName="rootConnector" presStyleLbl="node3" presStyleIdx="3" presStyleCnt="4"/>
      <dgm:spPr/>
      <dgm:t>
        <a:bodyPr/>
        <a:lstStyle/>
        <a:p>
          <a:endParaRPr lang="ru-RU"/>
        </a:p>
      </dgm:t>
    </dgm:pt>
    <dgm:pt modelId="{260D65B3-BC70-4E8E-9CA3-820AA9A81112}" type="pres">
      <dgm:prSet presAssocID="{5FBEB156-94F9-429D-9C60-490666888F90}" presName="hierChild4" presStyleCnt="0"/>
      <dgm:spPr/>
    </dgm:pt>
    <dgm:pt modelId="{9E18145A-2F21-43CA-BC45-02173B8B538A}" type="pres">
      <dgm:prSet presAssocID="{5FBEB156-94F9-429D-9C60-490666888F90}" presName="hierChild5" presStyleCnt="0"/>
      <dgm:spPr/>
    </dgm:pt>
    <dgm:pt modelId="{8FBD12AA-80BA-42DB-ABE4-03AED6538DD3}" type="pres">
      <dgm:prSet presAssocID="{807CE389-4EC7-4D40-9165-3628C6281F32}" presName="hierChild5" presStyleCnt="0"/>
      <dgm:spPr/>
    </dgm:pt>
    <dgm:pt modelId="{CB910A15-6BB4-413C-8F2C-2985E897C39C}" type="pres">
      <dgm:prSet presAssocID="{086F0F5D-6BA7-4C8D-9437-02E28AB96C70}" presName="hierChild3" presStyleCnt="0"/>
      <dgm:spPr/>
    </dgm:pt>
    <dgm:pt modelId="{DDAC3C15-19C7-47A3-94D6-0C159F9FA960}" type="pres">
      <dgm:prSet presAssocID="{6814EF3B-A4E4-442A-BEFD-1F23310FD7A2}" presName="hierRoot1" presStyleCnt="0">
        <dgm:presLayoutVars>
          <dgm:hierBranch val="init"/>
        </dgm:presLayoutVars>
      </dgm:prSet>
      <dgm:spPr/>
    </dgm:pt>
    <dgm:pt modelId="{90F71B28-E769-484F-ADB9-EFC6A1C71D88}" type="pres">
      <dgm:prSet presAssocID="{6814EF3B-A4E4-442A-BEFD-1F23310FD7A2}" presName="rootComposite1" presStyleCnt="0"/>
      <dgm:spPr/>
    </dgm:pt>
    <dgm:pt modelId="{46027154-A390-4481-81DE-77096AD4BE16}" type="pres">
      <dgm:prSet presAssocID="{6814EF3B-A4E4-442A-BEFD-1F23310FD7A2}" presName="rootText1" presStyleLbl="node0" presStyleIdx="1" presStyleCnt="2" custScaleX="144318" custScaleY="141290" custLinFactNeighborX="-5055" custLinFactNeighborY="-4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EE7BB7-E653-44BD-8A8A-2A414FCF7EB8}" type="pres">
      <dgm:prSet presAssocID="{6814EF3B-A4E4-442A-BEFD-1F23310FD7A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256C2F0-3723-4AF1-B6BA-8283420E67DB}" type="pres">
      <dgm:prSet presAssocID="{6814EF3B-A4E4-442A-BEFD-1F23310FD7A2}" presName="hierChild2" presStyleCnt="0"/>
      <dgm:spPr/>
    </dgm:pt>
    <dgm:pt modelId="{A06C9E45-3D50-4457-82D9-90A0E461CFB5}" type="pres">
      <dgm:prSet presAssocID="{8004F343-9E68-4B38-8467-8760FF84FCB8}" presName="Name37" presStyleLbl="parChTrans1D2" presStyleIdx="2" presStyleCnt="4"/>
      <dgm:spPr/>
      <dgm:t>
        <a:bodyPr/>
        <a:lstStyle/>
        <a:p>
          <a:endParaRPr lang="ru-RU"/>
        </a:p>
      </dgm:t>
    </dgm:pt>
    <dgm:pt modelId="{685F1EA3-C91A-4350-959C-75671F487B24}" type="pres">
      <dgm:prSet presAssocID="{82891494-D5CB-4F87-B157-6264E4A35503}" presName="hierRoot2" presStyleCnt="0">
        <dgm:presLayoutVars>
          <dgm:hierBranch val="init"/>
        </dgm:presLayoutVars>
      </dgm:prSet>
      <dgm:spPr/>
    </dgm:pt>
    <dgm:pt modelId="{9EFDF103-1B98-4278-AAE6-24F50065FCA2}" type="pres">
      <dgm:prSet presAssocID="{82891494-D5CB-4F87-B157-6264E4A35503}" presName="rootComposite" presStyleCnt="0"/>
      <dgm:spPr/>
    </dgm:pt>
    <dgm:pt modelId="{1F9CFBD8-B04C-4F31-B964-17237D878AEC}" type="pres">
      <dgm:prSet presAssocID="{82891494-D5CB-4F87-B157-6264E4A35503}" presName="rootText" presStyleLbl="node2" presStyleIdx="2" presStyleCnt="4" custScaleX="132575" custScaleY="1648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7F0561-9DED-4EEA-B7CF-9D767E33B818}" type="pres">
      <dgm:prSet presAssocID="{82891494-D5CB-4F87-B157-6264E4A35503}" presName="rootConnector" presStyleLbl="node2" presStyleIdx="2" presStyleCnt="4"/>
      <dgm:spPr/>
      <dgm:t>
        <a:bodyPr/>
        <a:lstStyle/>
        <a:p>
          <a:endParaRPr lang="ru-RU"/>
        </a:p>
      </dgm:t>
    </dgm:pt>
    <dgm:pt modelId="{1FD9BC6D-FDB6-4D3E-8CEA-BAB398AB8760}" type="pres">
      <dgm:prSet presAssocID="{82891494-D5CB-4F87-B157-6264E4A35503}" presName="hierChild4" presStyleCnt="0"/>
      <dgm:spPr/>
    </dgm:pt>
    <dgm:pt modelId="{8F66ADDE-174F-4AE9-B2C8-520110A819DB}" type="pres">
      <dgm:prSet presAssocID="{82891494-D5CB-4F87-B157-6264E4A35503}" presName="hierChild5" presStyleCnt="0"/>
      <dgm:spPr/>
    </dgm:pt>
    <dgm:pt modelId="{19C5505B-0FFA-4A4E-B584-52439AEC30E2}" type="pres">
      <dgm:prSet presAssocID="{9A9D2212-708F-4F36-91A0-C65DFD0AF6C4}" presName="Name37" presStyleLbl="parChTrans1D2" presStyleIdx="3" presStyleCnt="4"/>
      <dgm:spPr/>
      <dgm:t>
        <a:bodyPr/>
        <a:lstStyle/>
        <a:p>
          <a:endParaRPr lang="ru-RU"/>
        </a:p>
      </dgm:t>
    </dgm:pt>
    <dgm:pt modelId="{09B5921C-164B-42A4-BB21-E6D5FC63E217}" type="pres">
      <dgm:prSet presAssocID="{F14DE326-D202-438C-ABC5-FA63B3A7D63D}" presName="hierRoot2" presStyleCnt="0">
        <dgm:presLayoutVars>
          <dgm:hierBranch val="init"/>
        </dgm:presLayoutVars>
      </dgm:prSet>
      <dgm:spPr/>
    </dgm:pt>
    <dgm:pt modelId="{4B7F93D6-B06C-49E8-8795-5888C29AB24D}" type="pres">
      <dgm:prSet presAssocID="{F14DE326-D202-438C-ABC5-FA63B3A7D63D}" presName="rootComposite" presStyleCnt="0"/>
      <dgm:spPr/>
    </dgm:pt>
    <dgm:pt modelId="{FD800594-664D-4DF0-A8C7-6E0737A42985}" type="pres">
      <dgm:prSet presAssocID="{F14DE326-D202-438C-ABC5-FA63B3A7D63D}" presName="rootText" presStyleLbl="node2" presStyleIdx="3" presStyleCnt="4" custScaleX="136850" custScaleY="1648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4CB09D-C4BC-4363-A99D-E7DEE72B5865}" type="pres">
      <dgm:prSet presAssocID="{F14DE326-D202-438C-ABC5-FA63B3A7D63D}" presName="rootConnector" presStyleLbl="node2" presStyleIdx="3" presStyleCnt="4"/>
      <dgm:spPr/>
      <dgm:t>
        <a:bodyPr/>
        <a:lstStyle/>
        <a:p>
          <a:endParaRPr lang="ru-RU"/>
        </a:p>
      </dgm:t>
    </dgm:pt>
    <dgm:pt modelId="{47F8CE03-6B1D-417E-9F45-BCF80477F0C4}" type="pres">
      <dgm:prSet presAssocID="{F14DE326-D202-438C-ABC5-FA63B3A7D63D}" presName="hierChild4" presStyleCnt="0"/>
      <dgm:spPr/>
    </dgm:pt>
    <dgm:pt modelId="{05C4A17D-C52C-430E-822C-7BA0D4069236}" type="pres">
      <dgm:prSet presAssocID="{F14DE326-D202-438C-ABC5-FA63B3A7D63D}" presName="hierChild5" presStyleCnt="0"/>
      <dgm:spPr/>
    </dgm:pt>
    <dgm:pt modelId="{6EECFEB2-A703-4032-A869-EF6CAA8254F6}" type="pres">
      <dgm:prSet presAssocID="{6814EF3B-A4E4-442A-BEFD-1F23310FD7A2}" presName="hierChild3" presStyleCnt="0"/>
      <dgm:spPr/>
    </dgm:pt>
  </dgm:ptLst>
  <dgm:cxnLst>
    <dgm:cxn modelId="{191C959C-5E0E-4E7C-9FAB-34BB598445BA}" srcId="{6814EF3B-A4E4-442A-BEFD-1F23310FD7A2}" destId="{82891494-D5CB-4F87-B157-6264E4A35503}" srcOrd="0" destOrd="0" parTransId="{8004F343-9E68-4B38-8467-8760FF84FCB8}" sibTransId="{5D6D3433-D678-41E0-A855-792809854B03}"/>
    <dgm:cxn modelId="{AF56B6BE-1BD9-47DC-8865-C5355E525C71}" type="presOf" srcId="{843C0B3C-102B-4A37-BC7E-BF2C8AEF5448}" destId="{FB63691F-A9F5-48EF-AA2C-6000AF122043}" srcOrd="0" destOrd="0" presId="urn:microsoft.com/office/officeart/2005/8/layout/orgChart1"/>
    <dgm:cxn modelId="{BEE1AF2D-4438-470D-B068-ED85B2E4D9CE}" type="presOf" srcId="{5FBEF985-2E14-403C-AA31-0D8F1558DA4C}" destId="{28314161-28E6-4B85-B39F-9E4B11CCAB69}" srcOrd="0" destOrd="0" presId="urn:microsoft.com/office/officeart/2005/8/layout/orgChart1"/>
    <dgm:cxn modelId="{09BFA67E-E04A-4F95-A67E-7E97D41492D5}" type="presOf" srcId="{086F0F5D-6BA7-4C8D-9437-02E28AB96C70}" destId="{B01E6629-D116-4DCD-AF39-9DBDA49CA20F}" srcOrd="0" destOrd="0" presId="urn:microsoft.com/office/officeart/2005/8/layout/orgChart1"/>
    <dgm:cxn modelId="{03F25FF0-7392-4B21-93C1-15ACE133FBC9}" srcId="{086F0F5D-6BA7-4C8D-9437-02E28AB96C70}" destId="{807CE389-4EC7-4D40-9165-3628C6281F32}" srcOrd="1" destOrd="0" parTransId="{E064651E-9C57-4548-86C2-C549F545CBCC}" sibTransId="{5F3B73E4-8230-4183-B917-DAED5D7B03C8}"/>
    <dgm:cxn modelId="{B7CDD078-0893-4304-80FA-CBF023D672B0}" type="presOf" srcId="{D60746AD-6871-470C-AF63-53427C72F855}" destId="{F108656C-C06D-423E-8925-25C444B36846}" srcOrd="0" destOrd="0" presId="urn:microsoft.com/office/officeart/2005/8/layout/orgChart1"/>
    <dgm:cxn modelId="{DD901D25-F867-4AFC-8B66-5AA6F8D24E82}" type="presOf" srcId="{5FBEB156-94F9-429D-9C60-490666888F90}" destId="{4B377034-A75B-4AAF-B4C3-991B33ED4AC2}" srcOrd="0" destOrd="0" presId="urn:microsoft.com/office/officeart/2005/8/layout/orgChart1"/>
    <dgm:cxn modelId="{34DA5FC9-FF40-41F1-A8FE-1BC2201AD4B2}" type="presOf" srcId="{890775F9-0A18-47FF-BC06-D81A10F5CB8C}" destId="{8D2A20C7-0D1A-4AA0-9948-F9A8C31DB5A3}" srcOrd="0" destOrd="0" presId="urn:microsoft.com/office/officeart/2005/8/layout/orgChart1"/>
    <dgm:cxn modelId="{6F70B174-6E70-4BE5-B6D4-0BDC33890F81}" type="presOf" srcId="{807CE389-4EC7-4D40-9165-3628C6281F32}" destId="{25CE91AE-CBEB-4267-A1EC-E2A150C1204B}" srcOrd="0" destOrd="0" presId="urn:microsoft.com/office/officeart/2005/8/layout/orgChart1"/>
    <dgm:cxn modelId="{19512C33-15C1-4FDF-A36E-E5F5F34A7630}" type="presOf" srcId="{F2D1262F-D8D8-4986-A414-A76BFA3AB273}" destId="{7CCBEF5F-9F00-431E-A6C5-71840D978C30}" srcOrd="1" destOrd="0" presId="urn:microsoft.com/office/officeart/2005/8/layout/orgChart1"/>
    <dgm:cxn modelId="{89773601-7580-4C47-913F-C5C0CF2D9B7D}" type="presOf" srcId="{086F0F5D-6BA7-4C8D-9437-02E28AB96C70}" destId="{B46932F2-1ADC-40CF-8C3C-1C6D583F6EF2}" srcOrd="1" destOrd="0" presId="urn:microsoft.com/office/officeart/2005/8/layout/orgChart1"/>
    <dgm:cxn modelId="{2233A3FB-8C60-458E-9AAD-07C475AB47A9}" srcId="{807CE389-4EC7-4D40-9165-3628C6281F32}" destId="{5FBEB156-94F9-429D-9C60-490666888F90}" srcOrd="1" destOrd="0" parTransId="{843C0B3C-102B-4A37-BC7E-BF2C8AEF5448}" sibTransId="{90FC5108-C39D-4150-B707-873E7C10F3D1}"/>
    <dgm:cxn modelId="{7C3AD8A2-002C-4093-8266-C4348A8A57F3}" srcId="{3BCC0AE3-1082-4E37-B5EE-B950F16797F7}" destId="{086F0F5D-6BA7-4C8D-9437-02E28AB96C70}" srcOrd="0" destOrd="0" parTransId="{F5369C13-F04A-4226-BE8E-78FCC31D2D56}" sibTransId="{0045B75F-70A7-4763-885D-DD1C31F7EB5A}"/>
    <dgm:cxn modelId="{F474645F-CAF1-4898-A48C-CCF760F1A972}" type="presOf" srcId="{E064651E-9C57-4548-86C2-C549F545CBCC}" destId="{687F97EF-C932-4F34-B5CA-41EA1C79842D}" srcOrd="0" destOrd="0" presId="urn:microsoft.com/office/officeart/2005/8/layout/orgChart1"/>
    <dgm:cxn modelId="{9616664F-5218-403F-92B5-756B299E1A75}" type="presOf" srcId="{5D1B58D6-018F-482A-B526-9F33910810FC}" destId="{A4CC850C-1B8E-4B93-A6FB-4F92500D7E9C}" srcOrd="0" destOrd="0" presId="urn:microsoft.com/office/officeart/2005/8/layout/orgChart1"/>
    <dgm:cxn modelId="{2BCD303B-986F-49AD-9729-14DB4A780EC1}" srcId="{193E5137-1130-4FEE-AD7B-6F14AD38C744}" destId="{5D1B58D6-018F-482A-B526-9F33910810FC}" srcOrd="1" destOrd="0" parTransId="{890775F9-0A18-47FF-BC06-D81A10F5CB8C}" sibTransId="{136B6F0D-45D9-4690-BEBE-1091B226F057}"/>
    <dgm:cxn modelId="{544D55AB-574D-4617-B37B-794EC56E5AB8}" srcId="{6814EF3B-A4E4-442A-BEFD-1F23310FD7A2}" destId="{F14DE326-D202-438C-ABC5-FA63B3A7D63D}" srcOrd="1" destOrd="0" parTransId="{9A9D2212-708F-4F36-91A0-C65DFD0AF6C4}" sibTransId="{5F68FC61-3CAB-40EC-ADCB-185EE719304E}"/>
    <dgm:cxn modelId="{24C1B320-8BE1-4D9E-A7BA-AF8DBAF604C8}" type="presOf" srcId="{8004F343-9E68-4B38-8467-8760FF84FCB8}" destId="{A06C9E45-3D50-4457-82D9-90A0E461CFB5}" srcOrd="0" destOrd="0" presId="urn:microsoft.com/office/officeart/2005/8/layout/orgChart1"/>
    <dgm:cxn modelId="{07A1DFB3-3A95-4493-8471-4EE2AC3CDCD1}" type="presOf" srcId="{CB99B4B9-FF22-46BC-8DD4-C595C75A2892}" destId="{96DCD7B0-319A-49C6-B2CD-4F4DEFB44924}" srcOrd="0" destOrd="0" presId="urn:microsoft.com/office/officeart/2005/8/layout/orgChart1"/>
    <dgm:cxn modelId="{5CEE94EC-ED52-46BD-93CA-FA8924566D85}" type="presOf" srcId="{82891494-D5CB-4F87-B157-6264E4A35503}" destId="{F17F0561-9DED-4EEA-B7CF-9D767E33B818}" srcOrd="1" destOrd="0" presId="urn:microsoft.com/office/officeart/2005/8/layout/orgChart1"/>
    <dgm:cxn modelId="{B5C8F2FE-4D76-4526-A792-D9FD20061051}" type="presOf" srcId="{3BCC0AE3-1082-4E37-B5EE-B950F16797F7}" destId="{CBB163D1-7666-43B3-A556-1C656E99C795}" srcOrd="0" destOrd="0" presId="urn:microsoft.com/office/officeart/2005/8/layout/orgChart1"/>
    <dgm:cxn modelId="{6B204BD0-D1DB-47ED-BDBC-82E248ED670B}" type="presOf" srcId="{F2D1262F-D8D8-4986-A414-A76BFA3AB273}" destId="{76AB291A-40C3-4DAE-9CF1-335CE3D14DDB}" srcOrd="0" destOrd="0" presId="urn:microsoft.com/office/officeart/2005/8/layout/orgChart1"/>
    <dgm:cxn modelId="{7B1D007A-72C8-4132-976D-D2E7A04902F6}" type="presOf" srcId="{F14DE326-D202-438C-ABC5-FA63B3A7D63D}" destId="{FD800594-664D-4DF0-A8C7-6E0737A42985}" srcOrd="0" destOrd="0" presId="urn:microsoft.com/office/officeart/2005/8/layout/orgChart1"/>
    <dgm:cxn modelId="{BF3D9C1E-8635-4FF9-9DF4-DBFC9058C876}" type="presOf" srcId="{6814EF3B-A4E4-442A-BEFD-1F23310FD7A2}" destId="{46027154-A390-4481-81DE-77096AD4BE16}" srcOrd="0" destOrd="0" presId="urn:microsoft.com/office/officeart/2005/8/layout/orgChart1"/>
    <dgm:cxn modelId="{F4242DB8-917D-4168-AD2D-6730DC71102F}" type="presOf" srcId="{193E5137-1130-4FEE-AD7B-6F14AD38C744}" destId="{F2D803D4-BC5C-45F2-B34E-4258BF6BC1B9}" srcOrd="1" destOrd="0" presId="urn:microsoft.com/office/officeart/2005/8/layout/orgChart1"/>
    <dgm:cxn modelId="{90B56822-26B2-4DB0-9CBA-0FEAA29A9780}" srcId="{086F0F5D-6BA7-4C8D-9437-02E28AB96C70}" destId="{193E5137-1130-4FEE-AD7B-6F14AD38C744}" srcOrd="0" destOrd="0" parTransId="{D60746AD-6871-470C-AF63-53427C72F855}" sibTransId="{982662A3-6C70-4A3E-A4A7-F1F5B15A0A0A}"/>
    <dgm:cxn modelId="{B487028A-0D87-4597-9276-F1CF71327F64}" srcId="{807CE389-4EC7-4D40-9165-3628C6281F32}" destId="{5FBEF985-2E14-403C-AA31-0D8F1558DA4C}" srcOrd="0" destOrd="0" parTransId="{E430A778-0ECE-4780-A898-C181C5D6F430}" sibTransId="{26FC41D6-58B1-426F-9EC2-57C67845BC64}"/>
    <dgm:cxn modelId="{8311DCBC-5B6D-4367-B5F2-E66D036AD668}" type="presOf" srcId="{5FBEF985-2E14-403C-AA31-0D8F1558DA4C}" destId="{B230CB25-F272-46A6-BD69-F0BD1B016DA0}" srcOrd="1" destOrd="0" presId="urn:microsoft.com/office/officeart/2005/8/layout/orgChart1"/>
    <dgm:cxn modelId="{36380937-8F97-47D5-B3B4-18EDE7746271}" type="presOf" srcId="{9A9D2212-708F-4F36-91A0-C65DFD0AF6C4}" destId="{19C5505B-0FFA-4A4E-B584-52439AEC30E2}" srcOrd="0" destOrd="0" presId="urn:microsoft.com/office/officeart/2005/8/layout/orgChart1"/>
    <dgm:cxn modelId="{FA63242A-88D9-4DBA-AE8C-1C345AD01278}" type="presOf" srcId="{5D1B58D6-018F-482A-B526-9F33910810FC}" destId="{DB4DAB0B-C552-448B-999F-4D65375AA304}" srcOrd="1" destOrd="0" presId="urn:microsoft.com/office/officeart/2005/8/layout/orgChart1"/>
    <dgm:cxn modelId="{EC916362-0D0B-4953-9D17-F5839BB8763A}" type="presOf" srcId="{82891494-D5CB-4F87-B157-6264E4A35503}" destId="{1F9CFBD8-B04C-4F31-B964-17237D878AEC}" srcOrd="0" destOrd="0" presId="urn:microsoft.com/office/officeart/2005/8/layout/orgChart1"/>
    <dgm:cxn modelId="{15D875E7-E2D1-4CD7-80AB-13ABA1517944}" type="presOf" srcId="{E430A778-0ECE-4780-A898-C181C5D6F430}" destId="{2E823609-83C1-4B7E-9651-55423B61A4C9}" srcOrd="0" destOrd="0" presId="urn:microsoft.com/office/officeart/2005/8/layout/orgChart1"/>
    <dgm:cxn modelId="{E21099D3-569E-4564-BA3B-7798AECCC365}" type="presOf" srcId="{6814EF3B-A4E4-442A-BEFD-1F23310FD7A2}" destId="{9EEE7BB7-E653-44BD-8A8A-2A414FCF7EB8}" srcOrd="1" destOrd="0" presId="urn:microsoft.com/office/officeart/2005/8/layout/orgChart1"/>
    <dgm:cxn modelId="{F14F0707-0C4E-43B0-881F-620D822F1A52}" type="presOf" srcId="{F14DE326-D202-438C-ABC5-FA63B3A7D63D}" destId="{894CB09D-C4BC-4363-A99D-E7DEE72B5865}" srcOrd="1" destOrd="0" presId="urn:microsoft.com/office/officeart/2005/8/layout/orgChart1"/>
    <dgm:cxn modelId="{B2994DCC-C328-4FDC-9FBA-24DD22A387D1}" srcId="{3BCC0AE3-1082-4E37-B5EE-B950F16797F7}" destId="{6814EF3B-A4E4-442A-BEFD-1F23310FD7A2}" srcOrd="1" destOrd="0" parTransId="{DB97C26C-22BE-470C-98D9-6B483D4971A8}" sibTransId="{DE47F358-BCF5-482D-9AAC-5C3A8CD0CCCD}"/>
    <dgm:cxn modelId="{D7AFFCF0-A0CE-4D3E-8495-444AFBA5A74E}" type="presOf" srcId="{807CE389-4EC7-4D40-9165-3628C6281F32}" destId="{0BFB11E3-F55A-4D4B-B7FA-1AEA037A14E1}" srcOrd="1" destOrd="0" presId="urn:microsoft.com/office/officeart/2005/8/layout/orgChart1"/>
    <dgm:cxn modelId="{8C5785A0-5C06-49DD-A2D9-7B521DF0E4CC}" type="presOf" srcId="{193E5137-1130-4FEE-AD7B-6F14AD38C744}" destId="{BBA2183D-1AC9-48A3-A536-45804EDCC3D8}" srcOrd="0" destOrd="0" presId="urn:microsoft.com/office/officeart/2005/8/layout/orgChart1"/>
    <dgm:cxn modelId="{557F3AD4-7DF0-4FA8-BEC0-CF75B1FFBB72}" type="presOf" srcId="{5FBEB156-94F9-429D-9C60-490666888F90}" destId="{D62D7E23-A81D-4ED0-8C82-31A3A6652397}" srcOrd="1" destOrd="0" presId="urn:microsoft.com/office/officeart/2005/8/layout/orgChart1"/>
    <dgm:cxn modelId="{E743B047-CA44-4122-A079-238795BBB4ED}" srcId="{193E5137-1130-4FEE-AD7B-6F14AD38C744}" destId="{F2D1262F-D8D8-4986-A414-A76BFA3AB273}" srcOrd="0" destOrd="0" parTransId="{CB99B4B9-FF22-46BC-8DD4-C595C75A2892}" sibTransId="{4A956E5D-1EB8-4C60-9AF4-301981565615}"/>
    <dgm:cxn modelId="{03307144-D93B-4B17-BB92-4779BC530728}" type="presParOf" srcId="{CBB163D1-7666-43B3-A556-1C656E99C795}" destId="{CADBAFFF-1E1A-4407-994E-256E46F03491}" srcOrd="0" destOrd="0" presId="urn:microsoft.com/office/officeart/2005/8/layout/orgChart1"/>
    <dgm:cxn modelId="{1DAF6677-D671-431A-B092-57A221E2D295}" type="presParOf" srcId="{CADBAFFF-1E1A-4407-994E-256E46F03491}" destId="{2CAF5982-4857-4425-85F6-E13C1F427727}" srcOrd="0" destOrd="0" presId="urn:microsoft.com/office/officeart/2005/8/layout/orgChart1"/>
    <dgm:cxn modelId="{D2420EA4-BACE-4B88-85BF-EFDBE27004FA}" type="presParOf" srcId="{2CAF5982-4857-4425-85F6-E13C1F427727}" destId="{B01E6629-D116-4DCD-AF39-9DBDA49CA20F}" srcOrd="0" destOrd="0" presId="urn:microsoft.com/office/officeart/2005/8/layout/orgChart1"/>
    <dgm:cxn modelId="{0E3522A9-AAD4-486B-ACC1-DB09BA868B76}" type="presParOf" srcId="{2CAF5982-4857-4425-85F6-E13C1F427727}" destId="{B46932F2-1ADC-40CF-8C3C-1C6D583F6EF2}" srcOrd="1" destOrd="0" presId="urn:microsoft.com/office/officeart/2005/8/layout/orgChart1"/>
    <dgm:cxn modelId="{31A85DB3-B928-4B50-B80A-41B3B6F8D35A}" type="presParOf" srcId="{CADBAFFF-1E1A-4407-994E-256E46F03491}" destId="{808DAF97-D164-400D-B965-929D7D22707E}" srcOrd="1" destOrd="0" presId="urn:microsoft.com/office/officeart/2005/8/layout/orgChart1"/>
    <dgm:cxn modelId="{EF92A687-20B6-4D13-8F47-801E964C972C}" type="presParOf" srcId="{808DAF97-D164-400D-B965-929D7D22707E}" destId="{F108656C-C06D-423E-8925-25C444B36846}" srcOrd="0" destOrd="0" presId="urn:microsoft.com/office/officeart/2005/8/layout/orgChart1"/>
    <dgm:cxn modelId="{88CE3278-09EF-4B28-9686-BADA61F98402}" type="presParOf" srcId="{808DAF97-D164-400D-B965-929D7D22707E}" destId="{0F701CEE-5E42-4BE9-9E25-3D1912E31112}" srcOrd="1" destOrd="0" presId="urn:microsoft.com/office/officeart/2005/8/layout/orgChart1"/>
    <dgm:cxn modelId="{1233035E-5989-475E-B052-8054E23BDC62}" type="presParOf" srcId="{0F701CEE-5E42-4BE9-9E25-3D1912E31112}" destId="{CDB4EC21-A946-4382-BD62-6975F7B1FC5D}" srcOrd="0" destOrd="0" presId="urn:microsoft.com/office/officeart/2005/8/layout/orgChart1"/>
    <dgm:cxn modelId="{F65F5A18-25B0-494C-9FC1-2A78B5B2901E}" type="presParOf" srcId="{CDB4EC21-A946-4382-BD62-6975F7B1FC5D}" destId="{BBA2183D-1AC9-48A3-A536-45804EDCC3D8}" srcOrd="0" destOrd="0" presId="urn:microsoft.com/office/officeart/2005/8/layout/orgChart1"/>
    <dgm:cxn modelId="{62A8B585-73D7-4280-B364-0A347CFE8AB5}" type="presParOf" srcId="{CDB4EC21-A946-4382-BD62-6975F7B1FC5D}" destId="{F2D803D4-BC5C-45F2-B34E-4258BF6BC1B9}" srcOrd="1" destOrd="0" presId="urn:microsoft.com/office/officeart/2005/8/layout/orgChart1"/>
    <dgm:cxn modelId="{5933E95B-A59A-4CB5-9D8C-21842340F7F2}" type="presParOf" srcId="{0F701CEE-5E42-4BE9-9E25-3D1912E31112}" destId="{7D25D088-2AD4-451B-936F-B333F63980FA}" srcOrd="1" destOrd="0" presId="urn:microsoft.com/office/officeart/2005/8/layout/orgChart1"/>
    <dgm:cxn modelId="{2FF2F55A-E39C-4E43-BE23-FDB73BCDB12F}" type="presParOf" srcId="{7D25D088-2AD4-451B-936F-B333F63980FA}" destId="{96DCD7B0-319A-49C6-B2CD-4F4DEFB44924}" srcOrd="0" destOrd="0" presId="urn:microsoft.com/office/officeart/2005/8/layout/orgChart1"/>
    <dgm:cxn modelId="{B530BA22-C16C-4B3B-92F5-DEED20C71DED}" type="presParOf" srcId="{7D25D088-2AD4-451B-936F-B333F63980FA}" destId="{EE2112A1-9F0B-40E8-8F58-0CC51E1888B5}" srcOrd="1" destOrd="0" presId="urn:microsoft.com/office/officeart/2005/8/layout/orgChart1"/>
    <dgm:cxn modelId="{1ADCDB83-FEE9-45B3-8E9F-85D2A4BA578C}" type="presParOf" srcId="{EE2112A1-9F0B-40E8-8F58-0CC51E1888B5}" destId="{58A3E4FE-33B0-4417-828B-D7E3F9C2E8D7}" srcOrd="0" destOrd="0" presId="urn:microsoft.com/office/officeart/2005/8/layout/orgChart1"/>
    <dgm:cxn modelId="{480ADDC5-832F-486A-BAF3-B4B12BC0E3F3}" type="presParOf" srcId="{58A3E4FE-33B0-4417-828B-D7E3F9C2E8D7}" destId="{76AB291A-40C3-4DAE-9CF1-335CE3D14DDB}" srcOrd="0" destOrd="0" presId="urn:microsoft.com/office/officeart/2005/8/layout/orgChart1"/>
    <dgm:cxn modelId="{85955BD6-DD92-4067-A307-311BC36CCB44}" type="presParOf" srcId="{58A3E4FE-33B0-4417-828B-D7E3F9C2E8D7}" destId="{7CCBEF5F-9F00-431E-A6C5-71840D978C30}" srcOrd="1" destOrd="0" presId="urn:microsoft.com/office/officeart/2005/8/layout/orgChart1"/>
    <dgm:cxn modelId="{86C15733-5696-4476-AACF-971D53D2C4A7}" type="presParOf" srcId="{EE2112A1-9F0B-40E8-8F58-0CC51E1888B5}" destId="{39E4C61E-1EFF-4356-91F5-828D4C92867E}" srcOrd="1" destOrd="0" presId="urn:microsoft.com/office/officeart/2005/8/layout/orgChart1"/>
    <dgm:cxn modelId="{4D621360-D165-4FB6-B82B-C994EA3C7C9A}" type="presParOf" srcId="{EE2112A1-9F0B-40E8-8F58-0CC51E1888B5}" destId="{5D5B8D9C-25C9-4B73-A6F3-A17B3AC3F2D2}" srcOrd="2" destOrd="0" presId="urn:microsoft.com/office/officeart/2005/8/layout/orgChart1"/>
    <dgm:cxn modelId="{ED1FB190-ABB5-489E-982E-5978F39ACF9F}" type="presParOf" srcId="{7D25D088-2AD4-451B-936F-B333F63980FA}" destId="{8D2A20C7-0D1A-4AA0-9948-F9A8C31DB5A3}" srcOrd="2" destOrd="0" presId="urn:microsoft.com/office/officeart/2005/8/layout/orgChart1"/>
    <dgm:cxn modelId="{27FB3E4B-E73A-4B18-BB58-971373E82B0A}" type="presParOf" srcId="{7D25D088-2AD4-451B-936F-B333F63980FA}" destId="{F098480E-5221-4EEA-A1BE-E39B0BE50C6B}" srcOrd="3" destOrd="0" presId="urn:microsoft.com/office/officeart/2005/8/layout/orgChart1"/>
    <dgm:cxn modelId="{3A36970B-61DF-42AB-A39F-3ED43B2605AC}" type="presParOf" srcId="{F098480E-5221-4EEA-A1BE-E39B0BE50C6B}" destId="{DBBE8D5B-2185-4D52-8A7D-9476C0A32A92}" srcOrd="0" destOrd="0" presId="urn:microsoft.com/office/officeart/2005/8/layout/orgChart1"/>
    <dgm:cxn modelId="{28F86B95-9EC7-4C22-B3A9-326F02D166DA}" type="presParOf" srcId="{DBBE8D5B-2185-4D52-8A7D-9476C0A32A92}" destId="{A4CC850C-1B8E-4B93-A6FB-4F92500D7E9C}" srcOrd="0" destOrd="0" presId="urn:microsoft.com/office/officeart/2005/8/layout/orgChart1"/>
    <dgm:cxn modelId="{F237FE9B-5C1B-487F-9CF5-5295C3E0111D}" type="presParOf" srcId="{DBBE8D5B-2185-4D52-8A7D-9476C0A32A92}" destId="{DB4DAB0B-C552-448B-999F-4D65375AA304}" srcOrd="1" destOrd="0" presId="urn:microsoft.com/office/officeart/2005/8/layout/orgChart1"/>
    <dgm:cxn modelId="{4F82510D-C258-4A20-934C-262C455DBAFF}" type="presParOf" srcId="{F098480E-5221-4EEA-A1BE-E39B0BE50C6B}" destId="{379540FA-7B3D-449D-B4AB-A39F86791FD2}" srcOrd="1" destOrd="0" presId="urn:microsoft.com/office/officeart/2005/8/layout/orgChart1"/>
    <dgm:cxn modelId="{0B1D0305-22BF-4845-9391-72833B1D0EF9}" type="presParOf" srcId="{F098480E-5221-4EEA-A1BE-E39B0BE50C6B}" destId="{6A5AB691-9647-45E1-884C-9BE04B7CDB69}" srcOrd="2" destOrd="0" presId="urn:microsoft.com/office/officeart/2005/8/layout/orgChart1"/>
    <dgm:cxn modelId="{D35F1471-7B71-4391-9C9E-DD8AD962AC0B}" type="presParOf" srcId="{0F701CEE-5E42-4BE9-9E25-3D1912E31112}" destId="{99C04517-0BD8-41DA-A86C-334D115475B8}" srcOrd="2" destOrd="0" presId="urn:microsoft.com/office/officeart/2005/8/layout/orgChart1"/>
    <dgm:cxn modelId="{E4A03066-9DE3-4BFE-91CB-36A22DF93988}" type="presParOf" srcId="{808DAF97-D164-400D-B965-929D7D22707E}" destId="{687F97EF-C932-4F34-B5CA-41EA1C79842D}" srcOrd="2" destOrd="0" presId="urn:microsoft.com/office/officeart/2005/8/layout/orgChart1"/>
    <dgm:cxn modelId="{57B110E9-DED4-4A01-BB07-8F343DB4EE5C}" type="presParOf" srcId="{808DAF97-D164-400D-B965-929D7D22707E}" destId="{DB6241F0-9A41-4F60-A478-A20E74FDB6AC}" srcOrd="3" destOrd="0" presId="urn:microsoft.com/office/officeart/2005/8/layout/orgChart1"/>
    <dgm:cxn modelId="{D28AF01E-07B9-41B4-8F34-D6D599D20DB2}" type="presParOf" srcId="{DB6241F0-9A41-4F60-A478-A20E74FDB6AC}" destId="{4696A36C-E87E-4D7E-ABAF-C1C65C38602A}" srcOrd="0" destOrd="0" presId="urn:microsoft.com/office/officeart/2005/8/layout/orgChart1"/>
    <dgm:cxn modelId="{0661B65D-78BA-485A-9961-1D3F5E26CCBB}" type="presParOf" srcId="{4696A36C-E87E-4D7E-ABAF-C1C65C38602A}" destId="{25CE91AE-CBEB-4267-A1EC-E2A150C1204B}" srcOrd="0" destOrd="0" presId="urn:microsoft.com/office/officeart/2005/8/layout/orgChart1"/>
    <dgm:cxn modelId="{1B9792EE-A023-47EC-9374-B64BEFA827DC}" type="presParOf" srcId="{4696A36C-E87E-4D7E-ABAF-C1C65C38602A}" destId="{0BFB11E3-F55A-4D4B-B7FA-1AEA037A14E1}" srcOrd="1" destOrd="0" presId="urn:microsoft.com/office/officeart/2005/8/layout/orgChart1"/>
    <dgm:cxn modelId="{E7F9105E-4711-4946-9F0D-C907D753A007}" type="presParOf" srcId="{DB6241F0-9A41-4F60-A478-A20E74FDB6AC}" destId="{3AFE0BD0-99EB-41A5-B22F-127ADC2D7BB7}" srcOrd="1" destOrd="0" presId="urn:microsoft.com/office/officeart/2005/8/layout/orgChart1"/>
    <dgm:cxn modelId="{31B0D45A-4100-4AAB-B31D-C143590243D8}" type="presParOf" srcId="{3AFE0BD0-99EB-41A5-B22F-127ADC2D7BB7}" destId="{2E823609-83C1-4B7E-9651-55423B61A4C9}" srcOrd="0" destOrd="0" presId="urn:microsoft.com/office/officeart/2005/8/layout/orgChart1"/>
    <dgm:cxn modelId="{C8828758-91E8-4C2C-BDA7-19DEF7D0BE94}" type="presParOf" srcId="{3AFE0BD0-99EB-41A5-B22F-127ADC2D7BB7}" destId="{8280A3C9-7BCA-4794-B02D-7D08EAC0BABA}" srcOrd="1" destOrd="0" presId="urn:microsoft.com/office/officeart/2005/8/layout/orgChart1"/>
    <dgm:cxn modelId="{CC1D2550-C0E3-4277-86D9-6FDA9691B527}" type="presParOf" srcId="{8280A3C9-7BCA-4794-B02D-7D08EAC0BABA}" destId="{4DA8D38B-7628-4BBC-8FA2-65B8225DA416}" srcOrd="0" destOrd="0" presId="urn:microsoft.com/office/officeart/2005/8/layout/orgChart1"/>
    <dgm:cxn modelId="{C720AC44-E094-4749-AE14-7623E8CE8B44}" type="presParOf" srcId="{4DA8D38B-7628-4BBC-8FA2-65B8225DA416}" destId="{28314161-28E6-4B85-B39F-9E4B11CCAB69}" srcOrd="0" destOrd="0" presId="urn:microsoft.com/office/officeart/2005/8/layout/orgChart1"/>
    <dgm:cxn modelId="{4DC7DB71-53CF-4E35-998D-5A8F4B255E14}" type="presParOf" srcId="{4DA8D38B-7628-4BBC-8FA2-65B8225DA416}" destId="{B230CB25-F272-46A6-BD69-F0BD1B016DA0}" srcOrd="1" destOrd="0" presId="urn:microsoft.com/office/officeart/2005/8/layout/orgChart1"/>
    <dgm:cxn modelId="{4465633D-66EC-48A5-A24A-8056F2C080DB}" type="presParOf" srcId="{8280A3C9-7BCA-4794-B02D-7D08EAC0BABA}" destId="{0F8D3B13-888D-46B9-AF6D-DA51F913858F}" srcOrd="1" destOrd="0" presId="urn:microsoft.com/office/officeart/2005/8/layout/orgChart1"/>
    <dgm:cxn modelId="{D048870B-6160-4822-B4E2-18A5EE1BD5EB}" type="presParOf" srcId="{8280A3C9-7BCA-4794-B02D-7D08EAC0BABA}" destId="{0BBE68DA-B069-45E3-8678-C1997004CAE3}" srcOrd="2" destOrd="0" presId="urn:microsoft.com/office/officeart/2005/8/layout/orgChart1"/>
    <dgm:cxn modelId="{01B5D7DB-3D01-4C23-B8EE-27C4E67251B9}" type="presParOf" srcId="{3AFE0BD0-99EB-41A5-B22F-127ADC2D7BB7}" destId="{FB63691F-A9F5-48EF-AA2C-6000AF122043}" srcOrd="2" destOrd="0" presId="urn:microsoft.com/office/officeart/2005/8/layout/orgChart1"/>
    <dgm:cxn modelId="{C0E3C11E-44AD-4B22-A389-6252B9208849}" type="presParOf" srcId="{3AFE0BD0-99EB-41A5-B22F-127ADC2D7BB7}" destId="{66DBAA13-9CAB-40FE-9B9F-26BC7CA3FC7A}" srcOrd="3" destOrd="0" presId="urn:microsoft.com/office/officeart/2005/8/layout/orgChart1"/>
    <dgm:cxn modelId="{0DBDBFF5-491E-4038-A86A-8558A8E8776A}" type="presParOf" srcId="{66DBAA13-9CAB-40FE-9B9F-26BC7CA3FC7A}" destId="{D1313D1E-06E8-49F3-85AF-ADC6FC76E6A3}" srcOrd="0" destOrd="0" presId="urn:microsoft.com/office/officeart/2005/8/layout/orgChart1"/>
    <dgm:cxn modelId="{DE7F7C37-5926-49F9-AE38-0A952F9BAFE9}" type="presParOf" srcId="{D1313D1E-06E8-49F3-85AF-ADC6FC76E6A3}" destId="{4B377034-A75B-4AAF-B4C3-991B33ED4AC2}" srcOrd="0" destOrd="0" presId="urn:microsoft.com/office/officeart/2005/8/layout/orgChart1"/>
    <dgm:cxn modelId="{7FEFA3D5-8212-4F2E-85AF-0069705BF3A4}" type="presParOf" srcId="{D1313D1E-06E8-49F3-85AF-ADC6FC76E6A3}" destId="{D62D7E23-A81D-4ED0-8C82-31A3A6652397}" srcOrd="1" destOrd="0" presId="urn:microsoft.com/office/officeart/2005/8/layout/orgChart1"/>
    <dgm:cxn modelId="{A197D956-CD6F-450F-AAB9-07AC9A5E342F}" type="presParOf" srcId="{66DBAA13-9CAB-40FE-9B9F-26BC7CA3FC7A}" destId="{260D65B3-BC70-4E8E-9CA3-820AA9A81112}" srcOrd="1" destOrd="0" presId="urn:microsoft.com/office/officeart/2005/8/layout/orgChart1"/>
    <dgm:cxn modelId="{CAE97B65-E2CC-4D06-A04B-7811F0DF5B7D}" type="presParOf" srcId="{66DBAA13-9CAB-40FE-9B9F-26BC7CA3FC7A}" destId="{9E18145A-2F21-43CA-BC45-02173B8B538A}" srcOrd="2" destOrd="0" presId="urn:microsoft.com/office/officeart/2005/8/layout/orgChart1"/>
    <dgm:cxn modelId="{227836E8-F19C-4FAB-A551-D7BE2D94DB92}" type="presParOf" srcId="{DB6241F0-9A41-4F60-A478-A20E74FDB6AC}" destId="{8FBD12AA-80BA-42DB-ABE4-03AED6538DD3}" srcOrd="2" destOrd="0" presId="urn:microsoft.com/office/officeart/2005/8/layout/orgChart1"/>
    <dgm:cxn modelId="{603810A8-0417-49DD-B0C7-6CC0D958217A}" type="presParOf" srcId="{CADBAFFF-1E1A-4407-994E-256E46F03491}" destId="{CB910A15-6BB4-413C-8F2C-2985E897C39C}" srcOrd="2" destOrd="0" presId="urn:microsoft.com/office/officeart/2005/8/layout/orgChart1"/>
    <dgm:cxn modelId="{B3FCB83F-87F8-4FE3-BF00-EF3CA42A5C00}" type="presParOf" srcId="{CBB163D1-7666-43B3-A556-1C656E99C795}" destId="{DDAC3C15-19C7-47A3-94D6-0C159F9FA960}" srcOrd="1" destOrd="0" presId="urn:microsoft.com/office/officeart/2005/8/layout/orgChart1"/>
    <dgm:cxn modelId="{B2D56832-96E5-4929-A978-F0A229972A98}" type="presParOf" srcId="{DDAC3C15-19C7-47A3-94D6-0C159F9FA960}" destId="{90F71B28-E769-484F-ADB9-EFC6A1C71D88}" srcOrd="0" destOrd="0" presId="urn:microsoft.com/office/officeart/2005/8/layout/orgChart1"/>
    <dgm:cxn modelId="{36147107-F8AE-4E3E-B762-585596342E20}" type="presParOf" srcId="{90F71B28-E769-484F-ADB9-EFC6A1C71D88}" destId="{46027154-A390-4481-81DE-77096AD4BE16}" srcOrd="0" destOrd="0" presId="urn:microsoft.com/office/officeart/2005/8/layout/orgChart1"/>
    <dgm:cxn modelId="{EF004220-5CF2-4123-A0DA-A06CA66AC2AF}" type="presParOf" srcId="{90F71B28-E769-484F-ADB9-EFC6A1C71D88}" destId="{9EEE7BB7-E653-44BD-8A8A-2A414FCF7EB8}" srcOrd="1" destOrd="0" presId="urn:microsoft.com/office/officeart/2005/8/layout/orgChart1"/>
    <dgm:cxn modelId="{B6D92393-4DBA-4E1C-A095-99159C1D0F0F}" type="presParOf" srcId="{DDAC3C15-19C7-47A3-94D6-0C159F9FA960}" destId="{9256C2F0-3723-4AF1-B6BA-8283420E67DB}" srcOrd="1" destOrd="0" presId="urn:microsoft.com/office/officeart/2005/8/layout/orgChart1"/>
    <dgm:cxn modelId="{5AB0F23F-4A4D-4673-AB7B-F47BC124201B}" type="presParOf" srcId="{9256C2F0-3723-4AF1-B6BA-8283420E67DB}" destId="{A06C9E45-3D50-4457-82D9-90A0E461CFB5}" srcOrd="0" destOrd="0" presId="urn:microsoft.com/office/officeart/2005/8/layout/orgChart1"/>
    <dgm:cxn modelId="{3BE25BC3-3C25-4384-B5BA-D7469A09DAA0}" type="presParOf" srcId="{9256C2F0-3723-4AF1-B6BA-8283420E67DB}" destId="{685F1EA3-C91A-4350-959C-75671F487B24}" srcOrd="1" destOrd="0" presId="urn:microsoft.com/office/officeart/2005/8/layout/orgChart1"/>
    <dgm:cxn modelId="{69130948-35A5-4D77-BF86-A3332DC8E32C}" type="presParOf" srcId="{685F1EA3-C91A-4350-959C-75671F487B24}" destId="{9EFDF103-1B98-4278-AAE6-24F50065FCA2}" srcOrd="0" destOrd="0" presId="urn:microsoft.com/office/officeart/2005/8/layout/orgChart1"/>
    <dgm:cxn modelId="{146CD16E-3EB5-46C8-B625-470DA1439F73}" type="presParOf" srcId="{9EFDF103-1B98-4278-AAE6-24F50065FCA2}" destId="{1F9CFBD8-B04C-4F31-B964-17237D878AEC}" srcOrd="0" destOrd="0" presId="urn:microsoft.com/office/officeart/2005/8/layout/orgChart1"/>
    <dgm:cxn modelId="{00D9D3BA-79E9-495A-9821-C3302FFA058E}" type="presParOf" srcId="{9EFDF103-1B98-4278-AAE6-24F50065FCA2}" destId="{F17F0561-9DED-4EEA-B7CF-9D767E33B818}" srcOrd="1" destOrd="0" presId="urn:microsoft.com/office/officeart/2005/8/layout/orgChart1"/>
    <dgm:cxn modelId="{47E675A0-0293-4E39-8261-285F4EF3563B}" type="presParOf" srcId="{685F1EA3-C91A-4350-959C-75671F487B24}" destId="{1FD9BC6D-FDB6-4D3E-8CEA-BAB398AB8760}" srcOrd="1" destOrd="0" presId="urn:microsoft.com/office/officeart/2005/8/layout/orgChart1"/>
    <dgm:cxn modelId="{44D0CF3F-26AE-4DBE-8350-DFD8AD500E61}" type="presParOf" srcId="{685F1EA3-C91A-4350-959C-75671F487B24}" destId="{8F66ADDE-174F-4AE9-B2C8-520110A819DB}" srcOrd="2" destOrd="0" presId="urn:microsoft.com/office/officeart/2005/8/layout/orgChart1"/>
    <dgm:cxn modelId="{107B2BB0-1D8F-4D54-86DC-5724651424B0}" type="presParOf" srcId="{9256C2F0-3723-4AF1-B6BA-8283420E67DB}" destId="{19C5505B-0FFA-4A4E-B584-52439AEC30E2}" srcOrd="2" destOrd="0" presId="urn:microsoft.com/office/officeart/2005/8/layout/orgChart1"/>
    <dgm:cxn modelId="{FE40974D-9EF7-4027-B290-36AB99BFAC9A}" type="presParOf" srcId="{9256C2F0-3723-4AF1-B6BA-8283420E67DB}" destId="{09B5921C-164B-42A4-BB21-E6D5FC63E217}" srcOrd="3" destOrd="0" presId="urn:microsoft.com/office/officeart/2005/8/layout/orgChart1"/>
    <dgm:cxn modelId="{EB643EE1-834D-4510-9D1B-8B82B12FEFB9}" type="presParOf" srcId="{09B5921C-164B-42A4-BB21-E6D5FC63E217}" destId="{4B7F93D6-B06C-49E8-8795-5888C29AB24D}" srcOrd="0" destOrd="0" presId="urn:microsoft.com/office/officeart/2005/8/layout/orgChart1"/>
    <dgm:cxn modelId="{A5032D68-AB49-4684-8F83-25340A47FEF5}" type="presParOf" srcId="{4B7F93D6-B06C-49E8-8795-5888C29AB24D}" destId="{FD800594-664D-4DF0-A8C7-6E0737A42985}" srcOrd="0" destOrd="0" presId="urn:microsoft.com/office/officeart/2005/8/layout/orgChart1"/>
    <dgm:cxn modelId="{C778DE6C-7B89-4C62-B11D-71DDA74A1CEE}" type="presParOf" srcId="{4B7F93D6-B06C-49E8-8795-5888C29AB24D}" destId="{894CB09D-C4BC-4363-A99D-E7DEE72B5865}" srcOrd="1" destOrd="0" presId="urn:microsoft.com/office/officeart/2005/8/layout/orgChart1"/>
    <dgm:cxn modelId="{ADD2C04F-06E9-420B-963D-16BCC5CD2532}" type="presParOf" srcId="{09B5921C-164B-42A4-BB21-E6D5FC63E217}" destId="{47F8CE03-6B1D-417E-9F45-BCF80477F0C4}" srcOrd="1" destOrd="0" presId="urn:microsoft.com/office/officeart/2005/8/layout/orgChart1"/>
    <dgm:cxn modelId="{437CF8E8-7A2E-435C-ACD2-97257FCAF1E9}" type="presParOf" srcId="{09B5921C-164B-42A4-BB21-E6D5FC63E217}" destId="{05C4A17D-C52C-430E-822C-7BA0D4069236}" srcOrd="2" destOrd="0" presId="urn:microsoft.com/office/officeart/2005/8/layout/orgChart1"/>
    <dgm:cxn modelId="{71673637-282B-46C7-9BEF-3806BEB34C4A}" type="presParOf" srcId="{DDAC3C15-19C7-47A3-94D6-0C159F9FA960}" destId="{6EECFEB2-A703-4032-A869-EF6CAA8254F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D566E66-F3D4-4731-B876-2658C6FFCEE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597934-C7B5-471D-81B2-907FEC268AB8}">
      <dgm:prSet phldrT="[Текст]"/>
      <dgm:spPr/>
      <dgm:t>
        <a:bodyPr/>
        <a:lstStyle/>
        <a:p>
          <a:r>
            <a:rPr lang="ru-RU" dirty="0" smtClean="0"/>
            <a:t>Возникает в ситуациях разрешения конфликтов</a:t>
          </a:r>
          <a:endParaRPr lang="ru-RU" dirty="0"/>
        </a:p>
      </dgm:t>
    </dgm:pt>
    <dgm:pt modelId="{0FFA7EEB-DC4D-49A1-95B4-FFB788D837AE}" type="parTrans" cxnId="{77AA1804-90AA-48AD-A471-682032547EBA}">
      <dgm:prSet/>
      <dgm:spPr/>
      <dgm:t>
        <a:bodyPr/>
        <a:lstStyle/>
        <a:p>
          <a:endParaRPr lang="ru-RU"/>
        </a:p>
      </dgm:t>
    </dgm:pt>
    <dgm:pt modelId="{FAABE4F0-71B6-406F-85B6-C39233231F8F}" type="sibTrans" cxnId="{77AA1804-90AA-48AD-A471-682032547EBA}">
      <dgm:prSet/>
      <dgm:spPr/>
      <dgm:t>
        <a:bodyPr/>
        <a:lstStyle/>
        <a:p>
          <a:endParaRPr lang="ru-RU"/>
        </a:p>
      </dgm:t>
    </dgm:pt>
    <dgm:pt modelId="{5C82ED97-9C35-421E-99F7-DB5A9BFBF710}">
      <dgm:prSet/>
      <dgm:spPr/>
      <dgm:t>
        <a:bodyPr/>
        <a:lstStyle/>
        <a:p>
          <a:r>
            <a:rPr lang="ru-RU" dirty="0" smtClean="0"/>
            <a:t>Оказывает определяющее влияние на общение детей со сверстниками</a:t>
          </a:r>
          <a:endParaRPr lang="ru-RU" dirty="0"/>
        </a:p>
      </dgm:t>
    </dgm:pt>
    <dgm:pt modelId="{076EB64F-DB4C-4D6A-A846-780D422B2D9D}" type="parTrans" cxnId="{E8735A4E-E3B5-4BF2-A839-AEBCB35A3767}">
      <dgm:prSet/>
      <dgm:spPr/>
      <dgm:t>
        <a:bodyPr/>
        <a:lstStyle/>
        <a:p>
          <a:endParaRPr lang="ru-RU"/>
        </a:p>
      </dgm:t>
    </dgm:pt>
    <dgm:pt modelId="{261BB64D-E3B9-4144-92BF-AB57C08AA3A4}" type="sibTrans" cxnId="{E8735A4E-E3B5-4BF2-A839-AEBCB35A3767}">
      <dgm:prSet/>
      <dgm:spPr/>
      <dgm:t>
        <a:bodyPr/>
        <a:lstStyle/>
        <a:p>
          <a:endParaRPr lang="ru-RU"/>
        </a:p>
      </dgm:t>
    </dgm:pt>
    <dgm:pt modelId="{DE430FCD-CD50-43A4-8A91-EF0EFF5EB792}">
      <dgm:prSet/>
      <dgm:spPr/>
      <dgm:t>
        <a:bodyPr/>
        <a:lstStyle/>
        <a:p>
          <a:r>
            <a:rPr lang="ru-RU" dirty="0" smtClean="0"/>
            <a:t>Благополучие в общении со взрослыми придает уверенность и обеспечивает успех общения со сверстниками</a:t>
          </a:r>
          <a:endParaRPr lang="ru-RU" dirty="0"/>
        </a:p>
      </dgm:t>
    </dgm:pt>
    <dgm:pt modelId="{67F481F2-FF49-47BB-B52D-B1C7BA0C5865}" type="parTrans" cxnId="{ADDEC9BC-9672-4898-8D65-BC8B77B953D3}">
      <dgm:prSet/>
      <dgm:spPr/>
      <dgm:t>
        <a:bodyPr/>
        <a:lstStyle/>
        <a:p>
          <a:endParaRPr lang="ru-RU"/>
        </a:p>
      </dgm:t>
    </dgm:pt>
    <dgm:pt modelId="{BE6560DF-A1DA-4408-80EE-517B8C47218C}" type="sibTrans" cxnId="{ADDEC9BC-9672-4898-8D65-BC8B77B953D3}">
      <dgm:prSet/>
      <dgm:spPr/>
      <dgm:t>
        <a:bodyPr/>
        <a:lstStyle/>
        <a:p>
          <a:endParaRPr lang="ru-RU"/>
        </a:p>
      </dgm:t>
    </dgm:pt>
    <dgm:pt modelId="{0B793F4B-52BD-480A-A730-3E18B583DE35}">
      <dgm:prSet/>
      <dgm:spPr/>
      <dgm:t>
        <a:bodyPr/>
        <a:lstStyle/>
        <a:p>
          <a:r>
            <a:rPr lang="ru-RU" dirty="0" smtClean="0"/>
            <a:t>Содержание общения охватывает все сферы жизнедеятельности детей</a:t>
          </a:r>
          <a:endParaRPr lang="ru-RU" dirty="0"/>
        </a:p>
      </dgm:t>
    </dgm:pt>
    <dgm:pt modelId="{9BC0B089-F6AD-4761-BEEC-DD84BC0CDD11}" type="parTrans" cxnId="{102890AC-A578-46EF-9B5B-63817D606426}">
      <dgm:prSet/>
      <dgm:spPr/>
      <dgm:t>
        <a:bodyPr/>
        <a:lstStyle/>
        <a:p>
          <a:endParaRPr lang="ru-RU"/>
        </a:p>
      </dgm:t>
    </dgm:pt>
    <dgm:pt modelId="{35C0671C-5C58-4243-899F-A54FDF2B85CC}" type="sibTrans" cxnId="{102890AC-A578-46EF-9B5B-63817D606426}">
      <dgm:prSet/>
      <dgm:spPr/>
      <dgm:t>
        <a:bodyPr/>
        <a:lstStyle/>
        <a:p>
          <a:endParaRPr lang="ru-RU"/>
        </a:p>
      </dgm:t>
    </dgm:pt>
    <dgm:pt modelId="{7F96E10A-9912-455B-8664-9FAA3C49FE2B}" type="pres">
      <dgm:prSet presAssocID="{ED566E66-F3D4-4731-B876-2658C6FFCEE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A42C0A-0E73-47F1-A08F-F615CD2B0137}" type="pres">
      <dgm:prSet presAssocID="{0B793F4B-52BD-480A-A730-3E18B583DE35}" presName="comp" presStyleCnt="0"/>
      <dgm:spPr/>
    </dgm:pt>
    <dgm:pt modelId="{BFEFFE0D-0E07-4B7A-9643-0FDEB2A94068}" type="pres">
      <dgm:prSet presAssocID="{0B793F4B-52BD-480A-A730-3E18B583DE35}" presName="box" presStyleLbl="node1" presStyleIdx="0" presStyleCnt="4"/>
      <dgm:spPr/>
      <dgm:t>
        <a:bodyPr/>
        <a:lstStyle/>
        <a:p>
          <a:endParaRPr lang="ru-RU"/>
        </a:p>
      </dgm:t>
    </dgm:pt>
    <dgm:pt modelId="{D5BFBAC7-D90F-405A-9BBC-97C6646ECA9D}" type="pres">
      <dgm:prSet presAssocID="{0B793F4B-52BD-480A-A730-3E18B583DE35}" presName="img" presStyleLbl="fgImgPlace1" presStyleIdx="0" presStyleCnt="4" custScaleX="37787" custScaleY="72199"/>
      <dgm:spPr/>
      <dgm:t>
        <a:bodyPr/>
        <a:lstStyle/>
        <a:p>
          <a:endParaRPr lang="ru-RU"/>
        </a:p>
      </dgm:t>
    </dgm:pt>
    <dgm:pt modelId="{00D8C400-C574-45AA-B73E-4C528825793D}" type="pres">
      <dgm:prSet presAssocID="{0B793F4B-52BD-480A-A730-3E18B583DE35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F73B7A-5589-4835-93E1-B31AE08D7B62}" type="pres">
      <dgm:prSet presAssocID="{35C0671C-5C58-4243-899F-A54FDF2B85CC}" presName="spacer" presStyleCnt="0"/>
      <dgm:spPr/>
    </dgm:pt>
    <dgm:pt modelId="{55157A7C-73C9-40DB-AB2A-1FF0BB82F060}" type="pres">
      <dgm:prSet presAssocID="{42597934-C7B5-471D-81B2-907FEC268AB8}" presName="comp" presStyleCnt="0"/>
      <dgm:spPr/>
    </dgm:pt>
    <dgm:pt modelId="{8012A600-4FE0-4458-8A04-77CED24C9D1B}" type="pres">
      <dgm:prSet presAssocID="{42597934-C7B5-471D-81B2-907FEC268AB8}" presName="box" presStyleLbl="node1" presStyleIdx="1" presStyleCnt="4"/>
      <dgm:spPr/>
      <dgm:t>
        <a:bodyPr/>
        <a:lstStyle/>
        <a:p>
          <a:endParaRPr lang="ru-RU"/>
        </a:p>
      </dgm:t>
    </dgm:pt>
    <dgm:pt modelId="{3E035CF1-BA7D-43F4-9F96-7FB37D389518}" type="pres">
      <dgm:prSet presAssocID="{42597934-C7B5-471D-81B2-907FEC268AB8}" presName="img" presStyleLbl="fgImgPlace1" presStyleIdx="1" presStyleCnt="4" custScaleX="37787" custScaleY="66107"/>
      <dgm:spPr/>
    </dgm:pt>
    <dgm:pt modelId="{FE600FDD-0E59-4F9A-A362-E92A5FC168CC}" type="pres">
      <dgm:prSet presAssocID="{42597934-C7B5-471D-81B2-907FEC268AB8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E2AAA8-272A-4989-8548-4815DD2586CD}" type="pres">
      <dgm:prSet presAssocID="{FAABE4F0-71B6-406F-85B6-C39233231F8F}" presName="spacer" presStyleCnt="0"/>
      <dgm:spPr/>
    </dgm:pt>
    <dgm:pt modelId="{835C5A34-B64E-40B6-91B5-F3BAE41903C5}" type="pres">
      <dgm:prSet presAssocID="{5C82ED97-9C35-421E-99F7-DB5A9BFBF710}" presName="comp" presStyleCnt="0"/>
      <dgm:spPr/>
    </dgm:pt>
    <dgm:pt modelId="{1B0653F0-44D1-4A86-9B96-A3B6DC28FC09}" type="pres">
      <dgm:prSet presAssocID="{5C82ED97-9C35-421E-99F7-DB5A9BFBF710}" presName="box" presStyleLbl="node1" presStyleIdx="2" presStyleCnt="4"/>
      <dgm:spPr/>
      <dgm:t>
        <a:bodyPr/>
        <a:lstStyle/>
        <a:p>
          <a:endParaRPr lang="ru-RU"/>
        </a:p>
      </dgm:t>
    </dgm:pt>
    <dgm:pt modelId="{EA56C342-DA24-498B-B714-A80A266395CA}" type="pres">
      <dgm:prSet presAssocID="{5C82ED97-9C35-421E-99F7-DB5A9BFBF710}" presName="img" presStyleLbl="fgImgPlace1" presStyleIdx="2" presStyleCnt="4" custScaleX="37787" custScaleY="77941"/>
      <dgm:spPr/>
    </dgm:pt>
    <dgm:pt modelId="{CE9A59BF-07FA-4EB4-8701-6430DBC985E1}" type="pres">
      <dgm:prSet presAssocID="{5C82ED97-9C35-421E-99F7-DB5A9BFBF710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980987-17C5-463E-BA4B-40D541B072B7}" type="pres">
      <dgm:prSet presAssocID="{261BB64D-E3B9-4144-92BF-AB57C08AA3A4}" presName="spacer" presStyleCnt="0"/>
      <dgm:spPr/>
    </dgm:pt>
    <dgm:pt modelId="{2CDE3B9C-C425-449F-A5B2-B102978EF896}" type="pres">
      <dgm:prSet presAssocID="{DE430FCD-CD50-43A4-8A91-EF0EFF5EB792}" presName="comp" presStyleCnt="0"/>
      <dgm:spPr/>
    </dgm:pt>
    <dgm:pt modelId="{6C937574-C0C1-4CE7-93F5-7589D27A9A56}" type="pres">
      <dgm:prSet presAssocID="{DE430FCD-CD50-43A4-8A91-EF0EFF5EB792}" presName="box" presStyleLbl="node1" presStyleIdx="3" presStyleCnt="4"/>
      <dgm:spPr/>
      <dgm:t>
        <a:bodyPr/>
        <a:lstStyle/>
        <a:p>
          <a:endParaRPr lang="ru-RU"/>
        </a:p>
      </dgm:t>
    </dgm:pt>
    <dgm:pt modelId="{A8C4D8E8-D53C-4C7A-9A66-F51C68634C6E}" type="pres">
      <dgm:prSet presAssocID="{DE430FCD-CD50-43A4-8A91-EF0EFF5EB792}" presName="img" presStyleLbl="fgImgPlace1" presStyleIdx="3" presStyleCnt="4" custScaleX="37788" custScaleY="71849"/>
      <dgm:spPr/>
    </dgm:pt>
    <dgm:pt modelId="{AB7E6865-962F-4A30-870F-33E4F9FD6F26}" type="pres">
      <dgm:prSet presAssocID="{DE430FCD-CD50-43A4-8A91-EF0EFF5EB792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AA1804-90AA-48AD-A471-682032547EBA}" srcId="{ED566E66-F3D4-4731-B876-2658C6FFCEE5}" destId="{42597934-C7B5-471D-81B2-907FEC268AB8}" srcOrd="1" destOrd="0" parTransId="{0FFA7EEB-DC4D-49A1-95B4-FFB788D837AE}" sibTransId="{FAABE4F0-71B6-406F-85B6-C39233231F8F}"/>
    <dgm:cxn modelId="{102890AC-A578-46EF-9B5B-63817D606426}" srcId="{ED566E66-F3D4-4731-B876-2658C6FFCEE5}" destId="{0B793F4B-52BD-480A-A730-3E18B583DE35}" srcOrd="0" destOrd="0" parTransId="{9BC0B089-F6AD-4761-BEEC-DD84BC0CDD11}" sibTransId="{35C0671C-5C58-4243-899F-A54FDF2B85CC}"/>
    <dgm:cxn modelId="{7BE98725-B81D-460F-9C5F-FFE27FF9ECC7}" type="presOf" srcId="{ED566E66-F3D4-4731-B876-2658C6FFCEE5}" destId="{7F96E10A-9912-455B-8664-9FAA3C49FE2B}" srcOrd="0" destOrd="0" presId="urn:microsoft.com/office/officeart/2005/8/layout/vList4"/>
    <dgm:cxn modelId="{93983601-2467-45A4-813E-16C1B1A8B24B}" type="presOf" srcId="{42597934-C7B5-471D-81B2-907FEC268AB8}" destId="{8012A600-4FE0-4458-8A04-77CED24C9D1B}" srcOrd="0" destOrd="0" presId="urn:microsoft.com/office/officeart/2005/8/layout/vList4"/>
    <dgm:cxn modelId="{14F7A360-DB8D-4D72-8B44-F74137BDDA22}" type="presOf" srcId="{0B793F4B-52BD-480A-A730-3E18B583DE35}" destId="{00D8C400-C574-45AA-B73E-4C528825793D}" srcOrd="1" destOrd="0" presId="urn:microsoft.com/office/officeart/2005/8/layout/vList4"/>
    <dgm:cxn modelId="{26D3F3BE-9599-4083-9A56-3C4E16C32A91}" type="presOf" srcId="{0B793F4B-52BD-480A-A730-3E18B583DE35}" destId="{BFEFFE0D-0E07-4B7A-9643-0FDEB2A94068}" srcOrd="0" destOrd="0" presId="urn:microsoft.com/office/officeart/2005/8/layout/vList4"/>
    <dgm:cxn modelId="{57D03D35-1DC4-4CFA-8154-D33890DEBACC}" type="presOf" srcId="{DE430FCD-CD50-43A4-8A91-EF0EFF5EB792}" destId="{AB7E6865-962F-4A30-870F-33E4F9FD6F26}" srcOrd="1" destOrd="0" presId="urn:microsoft.com/office/officeart/2005/8/layout/vList4"/>
    <dgm:cxn modelId="{ADDEC9BC-9672-4898-8D65-BC8B77B953D3}" srcId="{ED566E66-F3D4-4731-B876-2658C6FFCEE5}" destId="{DE430FCD-CD50-43A4-8A91-EF0EFF5EB792}" srcOrd="3" destOrd="0" parTransId="{67F481F2-FF49-47BB-B52D-B1C7BA0C5865}" sibTransId="{BE6560DF-A1DA-4408-80EE-517B8C47218C}"/>
    <dgm:cxn modelId="{7C1B08DD-D6AD-47BE-AA09-3D0C934E5D03}" type="presOf" srcId="{42597934-C7B5-471D-81B2-907FEC268AB8}" destId="{FE600FDD-0E59-4F9A-A362-E92A5FC168CC}" srcOrd="1" destOrd="0" presId="urn:microsoft.com/office/officeart/2005/8/layout/vList4"/>
    <dgm:cxn modelId="{576EF0C9-DA3C-4E7C-B97D-6D40F901E25E}" type="presOf" srcId="{5C82ED97-9C35-421E-99F7-DB5A9BFBF710}" destId="{CE9A59BF-07FA-4EB4-8701-6430DBC985E1}" srcOrd="1" destOrd="0" presId="urn:microsoft.com/office/officeart/2005/8/layout/vList4"/>
    <dgm:cxn modelId="{F031E948-C2CA-46CA-B410-D8199C10B1D2}" type="presOf" srcId="{DE430FCD-CD50-43A4-8A91-EF0EFF5EB792}" destId="{6C937574-C0C1-4CE7-93F5-7589D27A9A56}" srcOrd="0" destOrd="0" presId="urn:microsoft.com/office/officeart/2005/8/layout/vList4"/>
    <dgm:cxn modelId="{E8735A4E-E3B5-4BF2-A839-AEBCB35A3767}" srcId="{ED566E66-F3D4-4731-B876-2658C6FFCEE5}" destId="{5C82ED97-9C35-421E-99F7-DB5A9BFBF710}" srcOrd="2" destOrd="0" parTransId="{076EB64F-DB4C-4D6A-A846-780D422B2D9D}" sibTransId="{261BB64D-E3B9-4144-92BF-AB57C08AA3A4}"/>
    <dgm:cxn modelId="{007559F2-884B-459A-9339-2F0B8A8CCF73}" type="presOf" srcId="{5C82ED97-9C35-421E-99F7-DB5A9BFBF710}" destId="{1B0653F0-44D1-4A86-9B96-A3B6DC28FC09}" srcOrd="0" destOrd="0" presId="urn:microsoft.com/office/officeart/2005/8/layout/vList4"/>
    <dgm:cxn modelId="{8EE6125C-7A17-4CE4-AD68-F534D13FC3D1}" type="presParOf" srcId="{7F96E10A-9912-455B-8664-9FAA3C49FE2B}" destId="{88A42C0A-0E73-47F1-A08F-F615CD2B0137}" srcOrd="0" destOrd="0" presId="urn:microsoft.com/office/officeart/2005/8/layout/vList4"/>
    <dgm:cxn modelId="{29AB9AF4-E282-4EB2-826F-9B32B0AC1D10}" type="presParOf" srcId="{88A42C0A-0E73-47F1-A08F-F615CD2B0137}" destId="{BFEFFE0D-0E07-4B7A-9643-0FDEB2A94068}" srcOrd="0" destOrd="0" presId="urn:microsoft.com/office/officeart/2005/8/layout/vList4"/>
    <dgm:cxn modelId="{25C1E2E4-C253-4196-9914-153150D4B5B9}" type="presParOf" srcId="{88A42C0A-0E73-47F1-A08F-F615CD2B0137}" destId="{D5BFBAC7-D90F-405A-9BBC-97C6646ECA9D}" srcOrd="1" destOrd="0" presId="urn:microsoft.com/office/officeart/2005/8/layout/vList4"/>
    <dgm:cxn modelId="{1182020F-C4DC-421F-AC46-C5DC880E689B}" type="presParOf" srcId="{88A42C0A-0E73-47F1-A08F-F615CD2B0137}" destId="{00D8C400-C574-45AA-B73E-4C528825793D}" srcOrd="2" destOrd="0" presId="urn:microsoft.com/office/officeart/2005/8/layout/vList4"/>
    <dgm:cxn modelId="{7A97522E-BA44-4716-84A2-8D5F2F9CDD83}" type="presParOf" srcId="{7F96E10A-9912-455B-8664-9FAA3C49FE2B}" destId="{C4F73B7A-5589-4835-93E1-B31AE08D7B62}" srcOrd="1" destOrd="0" presId="urn:microsoft.com/office/officeart/2005/8/layout/vList4"/>
    <dgm:cxn modelId="{9C16BC2E-95B0-40B5-A77A-8FE66DB7311F}" type="presParOf" srcId="{7F96E10A-9912-455B-8664-9FAA3C49FE2B}" destId="{55157A7C-73C9-40DB-AB2A-1FF0BB82F060}" srcOrd="2" destOrd="0" presId="urn:microsoft.com/office/officeart/2005/8/layout/vList4"/>
    <dgm:cxn modelId="{E262318A-4D8F-4EAD-8AAC-36079DFD19A6}" type="presParOf" srcId="{55157A7C-73C9-40DB-AB2A-1FF0BB82F060}" destId="{8012A600-4FE0-4458-8A04-77CED24C9D1B}" srcOrd="0" destOrd="0" presId="urn:microsoft.com/office/officeart/2005/8/layout/vList4"/>
    <dgm:cxn modelId="{BDE856C6-1E53-4D00-8B6F-2380D61AEAA8}" type="presParOf" srcId="{55157A7C-73C9-40DB-AB2A-1FF0BB82F060}" destId="{3E035CF1-BA7D-43F4-9F96-7FB37D389518}" srcOrd="1" destOrd="0" presId="urn:microsoft.com/office/officeart/2005/8/layout/vList4"/>
    <dgm:cxn modelId="{B39B7ECD-DC52-4A23-A951-CA2561A8AFEB}" type="presParOf" srcId="{55157A7C-73C9-40DB-AB2A-1FF0BB82F060}" destId="{FE600FDD-0E59-4F9A-A362-E92A5FC168CC}" srcOrd="2" destOrd="0" presId="urn:microsoft.com/office/officeart/2005/8/layout/vList4"/>
    <dgm:cxn modelId="{2148AEAD-EE4E-4C26-82E0-DDA5314AEFAB}" type="presParOf" srcId="{7F96E10A-9912-455B-8664-9FAA3C49FE2B}" destId="{1BE2AAA8-272A-4989-8548-4815DD2586CD}" srcOrd="3" destOrd="0" presId="urn:microsoft.com/office/officeart/2005/8/layout/vList4"/>
    <dgm:cxn modelId="{841713E1-524A-4CC6-B4D9-A43A7005252D}" type="presParOf" srcId="{7F96E10A-9912-455B-8664-9FAA3C49FE2B}" destId="{835C5A34-B64E-40B6-91B5-F3BAE41903C5}" srcOrd="4" destOrd="0" presId="urn:microsoft.com/office/officeart/2005/8/layout/vList4"/>
    <dgm:cxn modelId="{49C48F6F-8C2F-4C64-8F7F-66536F42696D}" type="presParOf" srcId="{835C5A34-B64E-40B6-91B5-F3BAE41903C5}" destId="{1B0653F0-44D1-4A86-9B96-A3B6DC28FC09}" srcOrd="0" destOrd="0" presId="urn:microsoft.com/office/officeart/2005/8/layout/vList4"/>
    <dgm:cxn modelId="{6CEFFBF3-13BB-47FF-A655-912D0C0FB01F}" type="presParOf" srcId="{835C5A34-B64E-40B6-91B5-F3BAE41903C5}" destId="{EA56C342-DA24-498B-B714-A80A266395CA}" srcOrd="1" destOrd="0" presId="urn:microsoft.com/office/officeart/2005/8/layout/vList4"/>
    <dgm:cxn modelId="{83EB4A6A-8D97-4BBF-8DEF-E3FDEAA6C216}" type="presParOf" srcId="{835C5A34-B64E-40B6-91B5-F3BAE41903C5}" destId="{CE9A59BF-07FA-4EB4-8701-6430DBC985E1}" srcOrd="2" destOrd="0" presId="urn:microsoft.com/office/officeart/2005/8/layout/vList4"/>
    <dgm:cxn modelId="{C58A846C-79F5-4BE6-9C5F-2C640CDF017D}" type="presParOf" srcId="{7F96E10A-9912-455B-8664-9FAA3C49FE2B}" destId="{FB980987-17C5-463E-BA4B-40D541B072B7}" srcOrd="5" destOrd="0" presId="urn:microsoft.com/office/officeart/2005/8/layout/vList4"/>
    <dgm:cxn modelId="{182C1295-A42A-439C-BF81-935FFB638324}" type="presParOf" srcId="{7F96E10A-9912-455B-8664-9FAA3C49FE2B}" destId="{2CDE3B9C-C425-449F-A5B2-B102978EF896}" srcOrd="6" destOrd="0" presId="urn:microsoft.com/office/officeart/2005/8/layout/vList4"/>
    <dgm:cxn modelId="{7BC4E6B5-CE78-45F9-929A-9532ECABD8E6}" type="presParOf" srcId="{2CDE3B9C-C425-449F-A5B2-B102978EF896}" destId="{6C937574-C0C1-4CE7-93F5-7589D27A9A56}" srcOrd="0" destOrd="0" presId="urn:microsoft.com/office/officeart/2005/8/layout/vList4"/>
    <dgm:cxn modelId="{648252F9-BC1D-4575-9EED-6383A14B78A5}" type="presParOf" srcId="{2CDE3B9C-C425-449F-A5B2-B102978EF896}" destId="{A8C4D8E8-D53C-4C7A-9A66-F51C68634C6E}" srcOrd="1" destOrd="0" presId="urn:microsoft.com/office/officeart/2005/8/layout/vList4"/>
    <dgm:cxn modelId="{38A79F01-1D17-4DB6-AD47-F458D8DB95BB}" type="presParOf" srcId="{2CDE3B9C-C425-449F-A5B2-B102978EF896}" destId="{AB7E6865-962F-4A30-870F-33E4F9FD6F2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65FA243-7F92-4C84-91B0-41B3755D5C0B}" type="doc">
      <dgm:prSet loTypeId="urn:microsoft.com/office/officeart/2005/8/layout/hList6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2A38DF-C67D-4E95-8DCB-636B47456E2A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Переживания становятся:</a:t>
          </a:r>
          <a:endParaRPr lang="ru-RU" dirty="0">
            <a:solidFill>
              <a:srgbClr val="002060"/>
            </a:solidFill>
          </a:endParaRPr>
        </a:p>
      </dgm:t>
    </dgm:pt>
    <dgm:pt modelId="{0E89EF6E-123D-40F9-A4F1-E77F57AD0BE6}" type="parTrans" cxnId="{D6BA1558-801A-4D4A-A47F-42FE6C0309B5}">
      <dgm:prSet/>
      <dgm:spPr/>
      <dgm:t>
        <a:bodyPr/>
        <a:lstStyle/>
        <a:p>
          <a:endParaRPr lang="ru-RU"/>
        </a:p>
      </dgm:t>
    </dgm:pt>
    <dgm:pt modelId="{351F967A-EF0C-4F3A-B79C-E918B8154EA7}" type="sibTrans" cxnId="{D6BA1558-801A-4D4A-A47F-42FE6C0309B5}">
      <dgm:prSet/>
      <dgm:spPr/>
      <dgm:t>
        <a:bodyPr/>
        <a:lstStyle/>
        <a:p>
          <a:endParaRPr lang="ru-RU"/>
        </a:p>
      </dgm:t>
    </dgm:pt>
    <dgm:pt modelId="{616A7FAE-E9DF-495C-84EC-610ED80E9A5D}">
      <dgm:prSet phldrT="[Текст]"/>
      <dgm:spPr/>
      <dgm:t>
        <a:bodyPr/>
        <a:lstStyle/>
        <a:p>
          <a:r>
            <a:rPr lang="ru-RU" dirty="0" smtClean="0"/>
            <a:t>Более длительные</a:t>
          </a:r>
          <a:endParaRPr lang="ru-RU" dirty="0"/>
        </a:p>
      </dgm:t>
    </dgm:pt>
    <dgm:pt modelId="{78331B76-9412-42FB-83F8-806E7CDCF674}" type="parTrans" cxnId="{A419B1F5-B9AB-4A51-80A8-DBAF50D9D68C}">
      <dgm:prSet/>
      <dgm:spPr/>
      <dgm:t>
        <a:bodyPr/>
        <a:lstStyle/>
        <a:p>
          <a:endParaRPr lang="ru-RU"/>
        </a:p>
      </dgm:t>
    </dgm:pt>
    <dgm:pt modelId="{B1499CBF-D329-4131-A256-2BFEF82B8C7F}" type="sibTrans" cxnId="{A419B1F5-B9AB-4A51-80A8-DBAF50D9D68C}">
      <dgm:prSet/>
      <dgm:spPr/>
      <dgm:t>
        <a:bodyPr/>
        <a:lstStyle/>
        <a:p>
          <a:endParaRPr lang="ru-RU"/>
        </a:p>
      </dgm:t>
    </dgm:pt>
    <dgm:pt modelId="{86E88116-FA2A-4BAF-9E7C-545C0F75F030}">
      <dgm:prSet phldrT="[Текст]"/>
      <dgm:spPr/>
      <dgm:t>
        <a:bodyPr/>
        <a:lstStyle/>
        <a:p>
          <a:r>
            <a:rPr lang="ru-RU" dirty="0" smtClean="0"/>
            <a:t>Устойчивые</a:t>
          </a:r>
          <a:endParaRPr lang="ru-RU" dirty="0"/>
        </a:p>
      </dgm:t>
    </dgm:pt>
    <dgm:pt modelId="{27CEE500-51A7-48AC-A372-662EC1091E18}" type="parTrans" cxnId="{C26C38BE-0E35-45EF-9077-760A40580874}">
      <dgm:prSet/>
      <dgm:spPr/>
      <dgm:t>
        <a:bodyPr/>
        <a:lstStyle/>
        <a:p>
          <a:endParaRPr lang="ru-RU"/>
        </a:p>
      </dgm:t>
    </dgm:pt>
    <dgm:pt modelId="{E012C7E3-CFDF-460E-8546-F29179E03774}" type="sibTrans" cxnId="{C26C38BE-0E35-45EF-9077-760A40580874}">
      <dgm:prSet/>
      <dgm:spPr/>
      <dgm:t>
        <a:bodyPr/>
        <a:lstStyle/>
        <a:p>
          <a:endParaRPr lang="ru-RU"/>
        </a:p>
      </dgm:t>
    </dgm:pt>
    <dgm:pt modelId="{281B5EC4-3DB9-41E1-BCF5-DC2014379B7F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Моральные чувства</a:t>
          </a:r>
        </a:p>
      </dgm:t>
    </dgm:pt>
    <dgm:pt modelId="{EAE9A614-18E9-4E38-AE0F-348A5F59BCFD}" type="parTrans" cxnId="{4383F906-541D-402C-9056-40362AD528B1}">
      <dgm:prSet/>
      <dgm:spPr/>
      <dgm:t>
        <a:bodyPr/>
        <a:lstStyle/>
        <a:p>
          <a:endParaRPr lang="ru-RU"/>
        </a:p>
      </dgm:t>
    </dgm:pt>
    <dgm:pt modelId="{C54822E1-8FC0-400B-B510-818F72598AD8}" type="sibTrans" cxnId="{4383F906-541D-402C-9056-40362AD528B1}">
      <dgm:prSet/>
      <dgm:spPr/>
      <dgm:t>
        <a:bodyPr/>
        <a:lstStyle/>
        <a:p>
          <a:endParaRPr lang="ru-RU"/>
        </a:p>
      </dgm:t>
    </dgm:pt>
    <dgm:pt modelId="{5AF8D232-E230-476D-9D3C-CC22A03CE40A}">
      <dgm:prSet phldrT="[Текст]"/>
      <dgm:spPr/>
      <dgm:t>
        <a:bodyPr/>
        <a:lstStyle/>
        <a:p>
          <a:r>
            <a:rPr lang="ru-RU" dirty="0" smtClean="0"/>
            <a:t>Глубоко усваиваются, если они опираются на собственную жизнь и деятельность</a:t>
          </a:r>
          <a:endParaRPr lang="ru-RU" dirty="0"/>
        </a:p>
      </dgm:t>
    </dgm:pt>
    <dgm:pt modelId="{DE854D67-B1B9-4206-8383-53630FFEA53F}" type="parTrans" cxnId="{A04DAD2D-5A1A-448D-BC6C-0E5EA1BA6C27}">
      <dgm:prSet/>
      <dgm:spPr/>
      <dgm:t>
        <a:bodyPr/>
        <a:lstStyle/>
        <a:p>
          <a:endParaRPr lang="ru-RU"/>
        </a:p>
      </dgm:t>
    </dgm:pt>
    <dgm:pt modelId="{D0A1143E-B6C1-4282-A407-351DEF95B5D0}" type="sibTrans" cxnId="{A04DAD2D-5A1A-448D-BC6C-0E5EA1BA6C27}">
      <dgm:prSet/>
      <dgm:spPr/>
      <dgm:t>
        <a:bodyPr/>
        <a:lstStyle/>
        <a:p>
          <a:endParaRPr lang="ru-RU"/>
        </a:p>
      </dgm:t>
    </dgm:pt>
    <dgm:pt modelId="{5BDC415C-8516-4F71-846C-0AB912704EBD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Формирование устойчивых форм поведения  </a:t>
          </a:r>
          <a:endParaRPr lang="ru-RU" dirty="0">
            <a:solidFill>
              <a:srgbClr val="002060"/>
            </a:solidFill>
          </a:endParaRPr>
        </a:p>
      </dgm:t>
    </dgm:pt>
    <dgm:pt modelId="{B60E9402-97CC-427A-A892-FEF103A3B911}" type="parTrans" cxnId="{095AA6C4-19A4-4F93-BA75-FA2520066539}">
      <dgm:prSet/>
      <dgm:spPr/>
      <dgm:t>
        <a:bodyPr/>
        <a:lstStyle/>
        <a:p>
          <a:endParaRPr lang="ru-RU"/>
        </a:p>
      </dgm:t>
    </dgm:pt>
    <dgm:pt modelId="{620BD95B-BDBB-4919-806D-BE3A3F15C965}" type="sibTrans" cxnId="{095AA6C4-19A4-4F93-BA75-FA2520066539}">
      <dgm:prSet/>
      <dgm:spPr/>
      <dgm:t>
        <a:bodyPr/>
        <a:lstStyle/>
        <a:p>
          <a:endParaRPr lang="ru-RU"/>
        </a:p>
      </dgm:t>
    </dgm:pt>
    <dgm:pt modelId="{1E155FD5-D8B6-4F32-A49B-4EF8A1074B16}">
      <dgm:prSet phldrT="[Текст]"/>
      <dgm:spPr/>
      <dgm:t>
        <a:bodyPr/>
        <a:lstStyle/>
        <a:p>
          <a:r>
            <a:rPr lang="ru-RU" dirty="0" smtClean="0"/>
            <a:t> Глубокие </a:t>
          </a:r>
          <a:endParaRPr lang="ru-RU" dirty="0"/>
        </a:p>
      </dgm:t>
    </dgm:pt>
    <dgm:pt modelId="{97927F7A-D7B5-4BEB-84ED-1EDF6C63687C}" type="parTrans" cxnId="{566FC9A5-74FE-4338-94A0-062EF297D4B6}">
      <dgm:prSet/>
      <dgm:spPr/>
      <dgm:t>
        <a:bodyPr/>
        <a:lstStyle/>
        <a:p>
          <a:endParaRPr lang="ru-RU"/>
        </a:p>
      </dgm:t>
    </dgm:pt>
    <dgm:pt modelId="{E218DA64-8B2C-4670-B06A-00A5A15486D2}" type="sibTrans" cxnId="{566FC9A5-74FE-4338-94A0-062EF297D4B6}">
      <dgm:prSet/>
      <dgm:spPr/>
      <dgm:t>
        <a:bodyPr/>
        <a:lstStyle/>
        <a:p>
          <a:endParaRPr lang="ru-RU"/>
        </a:p>
      </dgm:t>
    </dgm:pt>
    <dgm:pt modelId="{B410634D-A745-4361-8F76-1BDA9437DCFB}" type="pres">
      <dgm:prSet presAssocID="{B65FA243-7F92-4C84-91B0-41B3755D5C0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83CE02-F03C-4131-B51C-7B7D3C0D5B49}" type="pres">
      <dgm:prSet presAssocID="{242A38DF-C67D-4E95-8DCB-636B47456E2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FE4A60-1484-44D4-BA53-8B4045CB234B}" type="pres">
      <dgm:prSet presAssocID="{351F967A-EF0C-4F3A-B79C-E918B8154EA7}" presName="sibTrans" presStyleCnt="0"/>
      <dgm:spPr/>
    </dgm:pt>
    <dgm:pt modelId="{03166044-FA99-4257-90B7-40A36C89EED1}" type="pres">
      <dgm:prSet presAssocID="{281B5EC4-3DB9-41E1-BCF5-DC2014379B7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05B54-9F76-4839-BF89-98E391703DCF}" type="pres">
      <dgm:prSet presAssocID="{C54822E1-8FC0-400B-B510-818F72598AD8}" presName="sibTrans" presStyleCnt="0"/>
      <dgm:spPr/>
    </dgm:pt>
    <dgm:pt modelId="{27AB2309-C4B0-4849-9C82-FB43FCFDC29A}" type="pres">
      <dgm:prSet presAssocID="{5BDC415C-8516-4F71-846C-0AB912704EBD}" presName="node" presStyleLbl="node1" presStyleIdx="2" presStyleCnt="3" custLinFactNeighborX="-2843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19B1F5-B9AB-4A51-80A8-DBAF50D9D68C}" srcId="{242A38DF-C67D-4E95-8DCB-636B47456E2A}" destId="{616A7FAE-E9DF-495C-84EC-610ED80E9A5D}" srcOrd="0" destOrd="0" parTransId="{78331B76-9412-42FB-83F8-806E7CDCF674}" sibTransId="{B1499CBF-D329-4131-A256-2BFEF82B8C7F}"/>
    <dgm:cxn modelId="{D43B2C94-CCC4-465B-BC2D-9BEC6175CE8A}" type="presOf" srcId="{B65FA243-7F92-4C84-91B0-41B3755D5C0B}" destId="{B410634D-A745-4361-8F76-1BDA9437DCFB}" srcOrd="0" destOrd="0" presId="urn:microsoft.com/office/officeart/2005/8/layout/hList6"/>
    <dgm:cxn modelId="{FDC4997E-B8AB-443A-98D9-BF9E67C46BCB}" type="presOf" srcId="{86E88116-FA2A-4BAF-9E7C-545C0F75F030}" destId="{8D83CE02-F03C-4131-B51C-7B7D3C0D5B49}" srcOrd="0" destOrd="2" presId="urn:microsoft.com/office/officeart/2005/8/layout/hList6"/>
    <dgm:cxn modelId="{2D2ADD4D-623A-4227-A5DB-3AD2748763F0}" type="presOf" srcId="{242A38DF-C67D-4E95-8DCB-636B47456E2A}" destId="{8D83CE02-F03C-4131-B51C-7B7D3C0D5B49}" srcOrd="0" destOrd="0" presId="urn:microsoft.com/office/officeart/2005/8/layout/hList6"/>
    <dgm:cxn modelId="{A04DAD2D-5A1A-448D-BC6C-0E5EA1BA6C27}" srcId="{281B5EC4-3DB9-41E1-BCF5-DC2014379B7F}" destId="{5AF8D232-E230-476D-9D3C-CC22A03CE40A}" srcOrd="0" destOrd="0" parTransId="{DE854D67-B1B9-4206-8383-53630FFEA53F}" sibTransId="{D0A1143E-B6C1-4282-A407-351DEF95B5D0}"/>
    <dgm:cxn modelId="{A9E69668-B635-438A-BF6C-CF569266FAAB}" type="presOf" srcId="{5AF8D232-E230-476D-9D3C-CC22A03CE40A}" destId="{03166044-FA99-4257-90B7-40A36C89EED1}" srcOrd="0" destOrd="1" presId="urn:microsoft.com/office/officeart/2005/8/layout/hList6"/>
    <dgm:cxn modelId="{A6B5034F-59BD-429A-BF73-A948829E859D}" type="presOf" srcId="{5BDC415C-8516-4F71-846C-0AB912704EBD}" destId="{27AB2309-C4B0-4849-9C82-FB43FCFDC29A}" srcOrd="0" destOrd="0" presId="urn:microsoft.com/office/officeart/2005/8/layout/hList6"/>
    <dgm:cxn modelId="{D6BA1558-801A-4D4A-A47F-42FE6C0309B5}" srcId="{B65FA243-7F92-4C84-91B0-41B3755D5C0B}" destId="{242A38DF-C67D-4E95-8DCB-636B47456E2A}" srcOrd="0" destOrd="0" parTransId="{0E89EF6E-123D-40F9-A4F1-E77F57AD0BE6}" sibTransId="{351F967A-EF0C-4F3A-B79C-E918B8154EA7}"/>
    <dgm:cxn modelId="{C26C38BE-0E35-45EF-9077-760A40580874}" srcId="{242A38DF-C67D-4E95-8DCB-636B47456E2A}" destId="{86E88116-FA2A-4BAF-9E7C-545C0F75F030}" srcOrd="1" destOrd="0" parTransId="{27CEE500-51A7-48AC-A372-662EC1091E18}" sibTransId="{E012C7E3-CFDF-460E-8546-F29179E03774}"/>
    <dgm:cxn modelId="{39527EA5-B9B2-4442-A017-A0ED0CAA3410}" type="presOf" srcId="{281B5EC4-3DB9-41E1-BCF5-DC2014379B7F}" destId="{03166044-FA99-4257-90B7-40A36C89EED1}" srcOrd="0" destOrd="0" presId="urn:microsoft.com/office/officeart/2005/8/layout/hList6"/>
    <dgm:cxn modelId="{4383F906-541D-402C-9056-40362AD528B1}" srcId="{B65FA243-7F92-4C84-91B0-41B3755D5C0B}" destId="{281B5EC4-3DB9-41E1-BCF5-DC2014379B7F}" srcOrd="1" destOrd="0" parTransId="{EAE9A614-18E9-4E38-AE0F-348A5F59BCFD}" sibTransId="{C54822E1-8FC0-400B-B510-818F72598AD8}"/>
    <dgm:cxn modelId="{EE8F67E3-9CF6-4D48-8E9D-1CC03A4F4550}" type="presOf" srcId="{616A7FAE-E9DF-495C-84EC-610ED80E9A5D}" destId="{8D83CE02-F03C-4131-B51C-7B7D3C0D5B49}" srcOrd="0" destOrd="1" presId="urn:microsoft.com/office/officeart/2005/8/layout/hList6"/>
    <dgm:cxn modelId="{37845311-4902-413C-9EAB-E34C461E56CB}" type="presOf" srcId="{1E155FD5-D8B6-4F32-A49B-4EF8A1074B16}" destId="{8D83CE02-F03C-4131-B51C-7B7D3C0D5B49}" srcOrd="0" destOrd="3" presId="urn:microsoft.com/office/officeart/2005/8/layout/hList6"/>
    <dgm:cxn modelId="{566FC9A5-74FE-4338-94A0-062EF297D4B6}" srcId="{242A38DF-C67D-4E95-8DCB-636B47456E2A}" destId="{1E155FD5-D8B6-4F32-A49B-4EF8A1074B16}" srcOrd="2" destOrd="0" parTransId="{97927F7A-D7B5-4BEB-84ED-1EDF6C63687C}" sibTransId="{E218DA64-8B2C-4670-B06A-00A5A15486D2}"/>
    <dgm:cxn modelId="{095AA6C4-19A4-4F93-BA75-FA2520066539}" srcId="{B65FA243-7F92-4C84-91B0-41B3755D5C0B}" destId="{5BDC415C-8516-4F71-846C-0AB912704EBD}" srcOrd="2" destOrd="0" parTransId="{B60E9402-97CC-427A-A892-FEF103A3B911}" sibTransId="{620BD95B-BDBB-4919-806D-BE3A3F15C965}"/>
    <dgm:cxn modelId="{5A5ED289-B739-4333-969C-3744F31A67E3}" type="presParOf" srcId="{B410634D-A745-4361-8F76-1BDA9437DCFB}" destId="{8D83CE02-F03C-4131-B51C-7B7D3C0D5B49}" srcOrd="0" destOrd="0" presId="urn:microsoft.com/office/officeart/2005/8/layout/hList6"/>
    <dgm:cxn modelId="{EC80FBC2-CF51-4B98-AB62-0A97F1E304E2}" type="presParOf" srcId="{B410634D-A745-4361-8F76-1BDA9437DCFB}" destId="{0BFE4A60-1484-44D4-BA53-8B4045CB234B}" srcOrd="1" destOrd="0" presId="urn:microsoft.com/office/officeart/2005/8/layout/hList6"/>
    <dgm:cxn modelId="{FF09E4AE-CFA9-488A-BB01-BB1FF1D19169}" type="presParOf" srcId="{B410634D-A745-4361-8F76-1BDA9437DCFB}" destId="{03166044-FA99-4257-90B7-40A36C89EED1}" srcOrd="2" destOrd="0" presId="urn:microsoft.com/office/officeart/2005/8/layout/hList6"/>
    <dgm:cxn modelId="{863DD12A-33D6-480A-89DB-65A845DF124E}" type="presParOf" srcId="{B410634D-A745-4361-8F76-1BDA9437DCFB}" destId="{01F05B54-9F76-4839-BF89-98E391703DCF}" srcOrd="3" destOrd="0" presId="urn:microsoft.com/office/officeart/2005/8/layout/hList6"/>
    <dgm:cxn modelId="{4D93DEFA-53A5-498F-878A-3ED594F7F326}" type="presParOf" srcId="{B410634D-A745-4361-8F76-1BDA9437DCFB}" destId="{27AB2309-C4B0-4849-9C82-FB43FCFDC29A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209FEB-B5A5-4F2B-952A-448D267F9C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DFF20C-D4F2-4397-A542-F0B60E162094}">
      <dgm:prSet phldrT="[Текст]" custT="1"/>
      <dgm:spPr/>
      <dgm:t>
        <a:bodyPr/>
        <a:lstStyle/>
        <a:p>
          <a:r>
            <a:rPr lang="ru-RU" sz="2500" dirty="0" smtClean="0"/>
            <a:t>Восприятие </a:t>
          </a:r>
          <a:endParaRPr lang="ru-RU" sz="2500" dirty="0"/>
        </a:p>
      </dgm:t>
    </dgm:pt>
    <dgm:pt modelId="{60435AAB-1F5F-4B9A-BA1B-6ABB1C51151D}" type="parTrans" cxnId="{C7B7E816-BD4B-4E50-A065-82EA8B94B6A9}">
      <dgm:prSet/>
      <dgm:spPr/>
      <dgm:t>
        <a:bodyPr/>
        <a:lstStyle/>
        <a:p>
          <a:endParaRPr lang="ru-RU"/>
        </a:p>
      </dgm:t>
    </dgm:pt>
    <dgm:pt modelId="{88B35587-37CF-4693-B72B-7FA6CA8ABBEC}" type="sibTrans" cxnId="{C7B7E816-BD4B-4E50-A065-82EA8B94B6A9}">
      <dgm:prSet/>
      <dgm:spPr/>
      <dgm:t>
        <a:bodyPr/>
        <a:lstStyle/>
        <a:p>
          <a:endParaRPr lang="ru-RU"/>
        </a:p>
      </dgm:t>
    </dgm:pt>
    <dgm:pt modelId="{914B1071-C9B9-4308-B9FC-32DCC7F044BB}">
      <dgm:prSet phldrT="[Текст]" custT="1"/>
      <dgm:spPr/>
      <dgm:t>
        <a:bodyPr/>
        <a:lstStyle/>
        <a:p>
          <a:r>
            <a:rPr lang="ru-RU" sz="2500" dirty="0" smtClean="0"/>
            <a:t>Память </a:t>
          </a:r>
          <a:endParaRPr lang="ru-RU" sz="2500" dirty="0"/>
        </a:p>
      </dgm:t>
    </dgm:pt>
    <dgm:pt modelId="{8874B488-78C7-4509-A426-6DF36D255B0F}" type="parTrans" cxnId="{1DB044E3-12A7-49BA-BF25-3917C09F2763}">
      <dgm:prSet/>
      <dgm:spPr/>
      <dgm:t>
        <a:bodyPr/>
        <a:lstStyle/>
        <a:p>
          <a:endParaRPr lang="ru-RU"/>
        </a:p>
      </dgm:t>
    </dgm:pt>
    <dgm:pt modelId="{249290D9-F41B-4C91-8EB2-09044E078D1F}" type="sibTrans" cxnId="{1DB044E3-12A7-49BA-BF25-3917C09F2763}">
      <dgm:prSet/>
      <dgm:spPr/>
      <dgm:t>
        <a:bodyPr/>
        <a:lstStyle/>
        <a:p>
          <a:endParaRPr lang="ru-RU"/>
        </a:p>
      </dgm:t>
    </dgm:pt>
    <dgm:pt modelId="{A38B2A0B-72B5-4489-A88D-8E9186107E85}">
      <dgm:prSet custT="1"/>
      <dgm:spPr/>
      <dgm:t>
        <a:bodyPr/>
        <a:lstStyle/>
        <a:p>
          <a:r>
            <a:rPr lang="ru-RU" sz="2500" dirty="0" smtClean="0"/>
            <a:t>Мышление </a:t>
          </a:r>
          <a:endParaRPr lang="ru-RU" sz="2500" dirty="0"/>
        </a:p>
      </dgm:t>
    </dgm:pt>
    <dgm:pt modelId="{952011C4-CEF6-4BA9-B2EF-32F27131DDC1}" type="parTrans" cxnId="{700BA272-14E3-413D-880F-A5B9C6D06755}">
      <dgm:prSet/>
      <dgm:spPr/>
      <dgm:t>
        <a:bodyPr/>
        <a:lstStyle/>
        <a:p>
          <a:endParaRPr lang="ru-RU"/>
        </a:p>
      </dgm:t>
    </dgm:pt>
    <dgm:pt modelId="{51C18AE1-F385-485D-9087-45C23984BA42}" type="sibTrans" cxnId="{700BA272-14E3-413D-880F-A5B9C6D06755}">
      <dgm:prSet/>
      <dgm:spPr/>
      <dgm:t>
        <a:bodyPr/>
        <a:lstStyle/>
        <a:p>
          <a:endParaRPr lang="ru-RU"/>
        </a:p>
      </dgm:t>
    </dgm:pt>
    <dgm:pt modelId="{5691FDB1-BE2E-440D-AB83-9B48B6FDA66D}">
      <dgm:prSet custT="1"/>
      <dgm:spPr/>
      <dgm:t>
        <a:bodyPr/>
        <a:lstStyle/>
        <a:p>
          <a:r>
            <a:rPr lang="ru-RU" sz="2500" dirty="0" smtClean="0"/>
            <a:t>Развитие познавательной сферы </a:t>
          </a:r>
          <a:endParaRPr lang="ru-RU" sz="2500" dirty="0"/>
        </a:p>
      </dgm:t>
    </dgm:pt>
    <dgm:pt modelId="{9C57B13F-B5B5-4325-B274-509B0108A036}" type="parTrans" cxnId="{824226C2-3C20-49EA-A34D-10B449342FC2}">
      <dgm:prSet/>
      <dgm:spPr/>
      <dgm:t>
        <a:bodyPr/>
        <a:lstStyle/>
        <a:p>
          <a:endParaRPr lang="ru-RU"/>
        </a:p>
      </dgm:t>
    </dgm:pt>
    <dgm:pt modelId="{5538CE12-C753-4182-BD86-71D5692EEBD6}" type="sibTrans" cxnId="{824226C2-3C20-49EA-A34D-10B449342FC2}">
      <dgm:prSet/>
      <dgm:spPr/>
      <dgm:t>
        <a:bodyPr/>
        <a:lstStyle/>
        <a:p>
          <a:endParaRPr lang="ru-RU"/>
        </a:p>
      </dgm:t>
    </dgm:pt>
    <dgm:pt modelId="{6E946449-674B-4094-B83E-D2EAF560F496}">
      <dgm:prSet custT="1"/>
      <dgm:spPr/>
      <dgm:t>
        <a:bodyPr/>
        <a:lstStyle/>
        <a:p>
          <a:r>
            <a:rPr lang="ru-RU" sz="2500" dirty="0" smtClean="0"/>
            <a:t>Ситуация совместной работы со сверстниками приводит к лучшему усвоению материала</a:t>
          </a:r>
          <a:endParaRPr lang="ru-RU" sz="2500" dirty="0"/>
        </a:p>
      </dgm:t>
    </dgm:pt>
    <dgm:pt modelId="{953F70E4-0BE2-4FC8-94E6-667136F222AC}" type="parTrans" cxnId="{222AC3F4-5485-4540-A088-DCFBE4682114}">
      <dgm:prSet/>
      <dgm:spPr/>
      <dgm:t>
        <a:bodyPr/>
        <a:lstStyle/>
        <a:p>
          <a:endParaRPr lang="ru-RU"/>
        </a:p>
      </dgm:t>
    </dgm:pt>
    <dgm:pt modelId="{3AF22822-AB9A-482A-A1B1-36681804EC48}" type="sibTrans" cxnId="{222AC3F4-5485-4540-A088-DCFBE4682114}">
      <dgm:prSet/>
      <dgm:spPr/>
      <dgm:t>
        <a:bodyPr/>
        <a:lstStyle/>
        <a:p>
          <a:endParaRPr lang="ru-RU"/>
        </a:p>
      </dgm:t>
    </dgm:pt>
    <dgm:pt modelId="{6A915B3D-9563-40AE-892D-122737F9405E}" type="pres">
      <dgm:prSet presAssocID="{0A209FEB-B5A5-4F2B-952A-448D267F9C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D723F0-BFF0-4E4D-B4B6-DF201A2860FF}" type="pres">
      <dgm:prSet presAssocID="{BEDFF20C-D4F2-4397-A542-F0B60E16209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C487C-BB37-43BD-8BA6-B0B9EB8D6C27}" type="pres">
      <dgm:prSet presAssocID="{88B35587-37CF-4693-B72B-7FA6CA8ABBEC}" presName="spacer" presStyleCnt="0"/>
      <dgm:spPr/>
    </dgm:pt>
    <dgm:pt modelId="{4F19B6B9-0071-4240-BFD2-F4A22CAFBAE1}" type="pres">
      <dgm:prSet presAssocID="{914B1071-C9B9-4308-B9FC-32DCC7F044BB}" presName="parentText" presStyleLbl="node1" presStyleIdx="1" presStyleCnt="5" custLinFactNeighborY="-62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78B0D-30B3-40CD-800F-F2AAD938FEDB}" type="pres">
      <dgm:prSet presAssocID="{249290D9-F41B-4C91-8EB2-09044E078D1F}" presName="spacer" presStyleCnt="0"/>
      <dgm:spPr/>
    </dgm:pt>
    <dgm:pt modelId="{6EC7077A-A9FD-4092-9F6D-70EBEDEB0BFA}" type="pres">
      <dgm:prSet presAssocID="{A38B2A0B-72B5-4489-A88D-8E9186107E8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B51B5B-C905-43D9-8030-61BAFBC677F5}" type="pres">
      <dgm:prSet presAssocID="{51C18AE1-F385-485D-9087-45C23984BA42}" presName="spacer" presStyleCnt="0"/>
      <dgm:spPr/>
    </dgm:pt>
    <dgm:pt modelId="{017F0ACE-2CD1-4580-AA37-7D0DCC0E0C98}" type="pres">
      <dgm:prSet presAssocID="{5691FDB1-BE2E-440D-AB83-9B48B6FDA66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C1C08-A7FF-4D7F-BB38-93F6D496B50A}" type="pres">
      <dgm:prSet presAssocID="{5538CE12-C753-4182-BD86-71D5692EEBD6}" presName="spacer" presStyleCnt="0"/>
      <dgm:spPr/>
    </dgm:pt>
    <dgm:pt modelId="{F7707482-C94A-4057-99CB-B7DA960627F3}" type="pres">
      <dgm:prSet presAssocID="{6E946449-674B-4094-B83E-D2EAF560F49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F397DF-CD6B-49E3-9362-6C73B5D7063C}" type="presOf" srcId="{BEDFF20C-D4F2-4397-A542-F0B60E162094}" destId="{B7D723F0-BFF0-4E4D-B4B6-DF201A2860FF}" srcOrd="0" destOrd="0" presId="urn:microsoft.com/office/officeart/2005/8/layout/vList2"/>
    <dgm:cxn modelId="{5081D058-BE94-4F97-8F51-AB5D34B363F6}" type="presOf" srcId="{0A209FEB-B5A5-4F2B-952A-448D267F9C25}" destId="{6A915B3D-9563-40AE-892D-122737F9405E}" srcOrd="0" destOrd="0" presId="urn:microsoft.com/office/officeart/2005/8/layout/vList2"/>
    <dgm:cxn modelId="{222AC3F4-5485-4540-A088-DCFBE4682114}" srcId="{0A209FEB-B5A5-4F2B-952A-448D267F9C25}" destId="{6E946449-674B-4094-B83E-D2EAF560F496}" srcOrd="4" destOrd="0" parTransId="{953F70E4-0BE2-4FC8-94E6-667136F222AC}" sibTransId="{3AF22822-AB9A-482A-A1B1-36681804EC48}"/>
    <dgm:cxn modelId="{F292D8B9-FC6A-46DE-9B20-2ADCF1BFE8AC}" type="presOf" srcId="{6E946449-674B-4094-B83E-D2EAF560F496}" destId="{F7707482-C94A-4057-99CB-B7DA960627F3}" srcOrd="0" destOrd="0" presId="urn:microsoft.com/office/officeart/2005/8/layout/vList2"/>
    <dgm:cxn modelId="{C7B7E816-BD4B-4E50-A065-82EA8B94B6A9}" srcId="{0A209FEB-B5A5-4F2B-952A-448D267F9C25}" destId="{BEDFF20C-D4F2-4397-A542-F0B60E162094}" srcOrd="0" destOrd="0" parTransId="{60435AAB-1F5F-4B9A-BA1B-6ABB1C51151D}" sibTransId="{88B35587-37CF-4693-B72B-7FA6CA8ABBEC}"/>
    <dgm:cxn modelId="{1DB044E3-12A7-49BA-BF25-3917C09F2763}" srcId="{0A209FEB-B5A5-4F2B-952A-448D267F9C25}" destId="{914B1071-C9B9-4308-B9FC-32DCC7F044BB}" srcOrd="1" destOrd="0" parTransId="{8874B488-78C7-4509-A426-6DF36D255B0F}" sibTransId="{249290D9-F41B-4C91-8EB2-09044E078D1F}"/>
    <dgm:cxn modelId="{413B96E2-84E0-4492-B353-6120771C99D2}" type="presOf" srcId="{A38B2A0B-72B5-4489-A88D-8E9186107E85}" destId="{6EC7077A-A9FD-4092-9F6D-70EBEDEB0BFA}" srcOrd="0" destOrd="0" presId="urn:microsoft.com/office/officeart/2005/8/layout/vList2"/>
    <dgm:cxn modelId="{824226C2-3C20-49EA-A34D-10B449342FC2}" srcId="{0A209FEB-B5A5-4F2B-952A-448D267F9C25}" destId="{5691FDB1-BE2E-440D-AB83-9B48B6FDA66D}" srcOrd="3" destOrd="0" parTransId="{9C57B13F-B5B5-4325-B274-509B0108A036}" sibTransId="{5538CE12-C753-4182-BD86-71D5692EEBD6}"/>
    <dgm:cxn modelId="{0C8B06F3-99CA-4ED1-BBAF-C1BFEC25E3B7}" type="presOf" srcId="{914B1071-C9B9-4308-B9FC-32DCC7F044BB}" destId="{4F19B6B9-0071-4240-BFD2-F4A22CAFBAE1}" srcOrd="0" destOrd="0" presId="urn:microsoft.com/office/officeart/2005/8/layout/vList2"/>
    <dgm:cxn modelId="{700BA272-14E3-413D-880F-A5B9C6D06755}" srcId="{0A209FEB-B5A5-4F2B-952A-448D267F9C25}" destId="{A38B2A0B-72B5-4489-A88D-8E9186107E85}" srcOrd="2" destOrd="0" parTransId="{952011C4-CEF6-4BA9-B2EF-32F27131DDC1}" sibTransId="{51C18AE1-F385-485D-9087-45C23984BA42}"/>
    <dgm:cxn modelId="{7A71A304-15FB-4230-8DC3-DD3BB748C4B2}" type="presOf" srcId="{5691FDB1-BE2E-440D-AB83-9B48B6FDA66D}" destId="{017F0ACE-2CD1-4580-AA37-7D0DCC0E0C98}" srcOrd="0" destOrd="0" presId="urn:microsoft.com/office/officeart/2005/8/layout/vList2"/>
    <dgm:cxn modelId="{8C42AAD7-F4F3-404F-8ED4-7EAA58F2295E}" type="presParOf" srcId="{6A915B3D-9563-40AE-892D-122737F9405E}" destId="{B7D723F0-BFF0-4E4D-B4B6-DF201A2860FF}" srcOrd="0" destOrd="0" presId="urn:microsoft.com/office/officeart/2005/8/layout/vList2"/>
    <dgm:cxn modelId="{602FF7CB-BE5B-4148-A7E6-D8062DF4FDC0}" type="presParOf" srcId="{6A915B3D-9563-40AE-892D-122737F9405E}" destId="{21FC487C-BB37-43BD-8BA6-B0B9EB8D6C27}" srcOrd="1" destOrd="0" presId="urn:microsoft.com/office/officeart/2005/8/layout/vList2"/>
    <dgm:cxn modelId="{74B0F12F-5F91-4C2E-A0F2-65F2FFDC83DC}" type="presParOf" srcId="{6A915B3D-9563-40AE-892D-122737F9405E}" destId="{4F19B6B9-0071-4240-BFD2-F4A22CAFBAE1}" srcOrd="2" destOrd="0" presId="urn:microsoft.com/office/officeart/2005/8/layout/vList2"/>
    <dgm:cxn modelId="{5FA819C8-1B54-465C-905E-944F1BF80AED}" type="presParOf" srcId="{6A915B3D-9563-40AE-892D-122737F9405E}" destId="{3C078B0D-30B3-40CD-800F-F2AAD938FEDB}" srcOrd="3" destOrd="0" presId="urn:microsoft.com/office/officeart/2005/8/layout/vList2"/>
    <dgm:cxn modelId="{A1080CD7-E2F8-4C53-BB9C-EB7FEB56177F}" type="presParOf" srcId="{6A915B3D-9563-40AE-892D-122737F9405E}" destId="{6EC7077A-A9FD-4092-9F6D-70EBEDEB0BFA}" srcOrd="4" destOrd="0" presId="urn:microsoft.com/office/officeart/2005/8/layout/vList2"/>
    <dgm:cxn modelId="{C3F2AB81-D0DB-4BEF-9F8F-E258B6FBF057}" type="presParOf" srcId="{6A915B3D-9563-40AE-892D-122737F9405E}" destId="{0BB51B5B-C905-43D9-8030-61BAFBC677F5}" srcOrd="5" destOrd="0" presId="urn:microsoft.com/office/officeart/2005/8/layout/vList2"/>
    <dgm:cxn modelId="{5EF05322-A166-4D6F-9120-E3C76803ED44}" type="presParOf" srcId="{6A915B3D-9563-40AE-892D-122737F9405E}" destId="{017F0ACE-2CD1-4580-AA37-7D0DCC0E0C98}" srcOrd="6" destOrd="0" presId="urn:microsoft.com/office/officeart/2005/8/layout/vList2"/>
    <dgm:cxn modelId="{6A53964F-74F2-4DED-8716-93326DDBD007}" type="presParOf" srcId="{6A915B3D-9563-40AE-892D-122737F9405E}" destId="{7C3C1C08-A7FF-4D7F-BB38-93F6D496B50A}" srcOrd="7" destOrd="0" presId="urn:microsoft.com/office/officeart/2005/8/layout/vList2"/>
    <dgm:cxn modelId="{24EF8E18-6DF2-43A4-8824-DE1CA6024886}" type="presParOf" srcId="{6A915B3D-9563-40AE-892D-122737F9405E}" destId="{F7707482-C94A-4057-99CB-B7DA960627F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267AB9-EFBE-4D04-9FFF-D6D5396D1AF5}">
      <dsp:nvSpPr>
        <dsp:cNvPr id="0" name=""/>
        <dsp:cNvSpPr/>
      </dsp:nvSpPr>
      <dsp:spPr>
        <a:xfrm>
          <a:off x="1886029" y="767866"/>
          <a:ext cx="4729053" cy="4729053"/>
        </a:xfrm>
        <a:prstGeom prst="blockArc">
          <a:avLst>
            <a:gd name="adj1" fmla="val 10793138"/>
            <a:gd name="adj2" fmla="val 16417246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6C11EF-FE8D-4CBD-BB6D-B97C200DFBFD}">
      <dsp:nvSpPr>
        <dsp:cNvPr id="0" name=""/>
        <dsp:cNvSpPr/>
      </dsp:nvSpPr>
      <dsp:spPr>
        <a:xfrm>
          <a:off x="1885968" y="754977"/>
          <a:ext cx="4729053" cy="4729053"/>
        </a:xfrm>
        <a:prstGeom prst="blockArc">
          <a:avLst>
            <a:gd name="adj1" fmla="val 4899296"/>
            <a:gd name="adj2" fmla="val 10773953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8DB7A-CBB2-4532-A9E8-117AD9B927FB}">
      <dsp:nvSpPr>
        <dsp:cNvPr id="0" name=""/>
        <dsp:cNvSpPr/>
      </dsp:nvSpPr>
      <dsp:spPr>
        <a:xfrm>
          <a:off x="2387558" y="736521"/>
          <a:ext cx="4729053" cy="4729053"/>
        </a:xfrm>
        <a:prstGeom prst="blockArc">
          <a:avLst>
            <a:gd name="adj1" fmla="val 34303"/>
            <a:gd name="adj2" fmla="val 564784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BFFB2B-E0DD-4A6F-A672-9D14945DE6EA}">
      <dsp:nvSpPr>
        <dsp:cNvPr id="0" name=""/>
        <dsp:cNvSpPr/>
      </dsp:nvSpPr>
      <dsp:spPr>
        <a:xfrm>
          <a:off x="2387490" y="744939"/>
          <a:ext cx="4729053" cy="4729053"/>
        </a:xfrm>
        <a:prstGeom prst="blockArc">
          <a:avLst>
            <a:gd name="adj1" fmla="val 15668621"/>
            <a:gd name="adj2" fmla="val 21773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9A9C87-D859-4F8C-8168-C23D7BEA36DE}">
      <dsp:nvSpPr>
        <dsp:cNvPr id="0" name=""/>
        <dsp:cNvSpPr/>
      </dsp:nvSpPr>
      <dsp:spPr>
        <a:xfrm>
          <a:off x="3214705" y="2000265"/>
          <a:ext cx="2520996" cy="2233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Формирование личности</a:t>
          </a:r>
          <a:endParaRPr lang="ru-RU" sz="1900" kern="1200" dirty="0"/>
        </a:p>
      </dsp:txBody>
      <dsp:txXfrm>
        <a:off x="3214705" y="2000265"/>
        <a:ext cx="2520996" cy="2233101"/>
      </dsp:txXfrm>
    </dsp:sp>
    <dsp:sp modelId="{3EF4D8C6-D08C-4B63-84C3-4CE240B058E4}">
      <dsp:nvSpPr>
        <dsp:cNvPr id="0" name=""/>
        <dsp:cNvSpPr/>
      </dsp:nvSpPr>
      <dsp:spPr>
        <a:xfrm>
          <a:off x="3214704" y="-64331"/>
          <a:ext cx="2363430" cy="1783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Эмоциональное развитие</a:t>
          </a:r>
          <a:endParaRPr lang="ru-RU" sz="1700" kern="1200" dirty="0"/>
        </a:p>
      </dsp:txBody>
      <dsp:txXfrm>
        <a:off x="3214704" y="-64331"/>
        <a:ext cx="2363430" cy="1783242"/>
      </dsp:txXfrm>
    </dsp:sp>
    <dsp:sp modelId="{FED8B4DB-9C67-4635-9682-F21BD9269DE2}">
      <dsp:nvSpPr>
        <dsp:cNvPr id="0" name=""/>
        <dsp:cNvSpPr/>
      </dsp:nvSpPr>
      <dsp:spPr>
        <a:xfrm>
          <a:off x="5905000" y="2362812"/>
          <a:ext cx="2313368" cy="15225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Социальное развитие</a:t>
          </a:r>
          <a:endParaRPr lang="ru-RU" sz="1700" kern="1200" dirty="0"/>
        </a:p>
      </dsp:txBody>
      <dsp:txXfrm>
        <a:off x="5905000" y="2362812"/>
        <a:ext cx="2313368" cy="1522564"/>
      </dsp:txXfrm>
    </dsp:sp>
    <dsp:sp modelId="{D13E0675-F6FD-4DCA-AB3F-F7A244580177}">
      <dsp:nvSpPr>
        <dsp:cNvPr id="0" name=""/>
        <dsp:cNvSpPr/>
      </dsp:nvSpPr>
      <dsp:spPr>
        <a:xfrm>
          <a:off x="3429029" y="4643480"/>
          <a:ext cx="2313368" cy="15225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Учебная деятельность</a:t>
          </a:r>
          <a:endParaRPr lang="ru-RU" sz="1700" kern="1200" dirty="0"/>
        </a:p>
      </dsp:txBody>
      <dsp:txXfrm>
        <a:off x="3429029" y="4643480"/>
        <a:ext cx="2313368" cy="1522564"/>
      </dsp:txXfrm>
    </dsp:sp>
    <dsp:sp modelId="{18D94440-58E1-4E3F-9F8E-50CCC80ACEF3}">
      <dsp:nvSpPr>
        <dsp:cNvPr id="0" name=""/>
        <dsp:cNvSpPr/>
      </dsp:nvSpPr>
      <dsp:spPr>
        <a:xfrm>
          <a:off x="784162" y="2375721"/>
          <a:ext cx="2313368" cy="15225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Самооценка </a:t>
          </a:r>
          <a:endParaRPr lang="ru-RU" sz="1700" kern="1200" dirty="0"/>
        </a:p>
      </dsp:txBody>
      <dsp:txXfrm>
        <a:off x="784162" y="2375721"/>
        <a:ext cx="2313368" cy="152256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C50867-29A7-4215-89F1-07F0E2294198}">
      <dsp:nvSpPr>
        <dsp:cNvPr id="0" name=""/>
        <dsp:cNvSpPr/>
      </dsp:nvSpPr>
      <dsp:spPr>
        <a:xfrm>
          <a:off x="6626725" y="911639"/>
          <a:ext cx="854896" cy="315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74"/>
              </a:lnTo>
              <a:lnTo>
                <a:pt x="854896" y="157674"/>
              </a:lnTo>
              <a:lnTo>
                <a:pt x="854896" y="315349"/>
              </a:lnTo>
            </a:path>
          </a:pathLst>
        </a:custGeom>
        <a:noFill/>
        <a:ln w="1905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F5F19D-E225-41DF-8688-C91D13EB8EFE}">
      <dsp:nvSpPr>
        <dsp:cNvPr id="0" name=""/>
        <dsp:cNvSpPr/>
      </dsp:nvSpPr>
      <dsp:spPr>
        <a:xfrm>
          <a:off x="5776070" y="911639"/>
          <a:ext cx="850654" cy="315349"/>
        </a:xfrm>
        <a:custGeom>
          <a:avLst/>
          <a:gdLst/>
          <a:ahLst/>
          <a:cxnLst/>
          <a:rect l="0" t="0" r="0" b="0"/>
          <a:pathLst>
            <a:path>
              <a:moveTo>
                <a:pt x="850654" y="0"/>
              </a:moveTo>
              <a:lnTo>
                <a:pt x="850654" y="157674"/>
              </a:lnTo>
              <a:lnTo>
                <a:pt x="0" y="157674"/>
              </a:lnTo>
              <a:lnTo>
                <a:pt x="0" y="315349"/>
              </a:lnTo>
            </a:path>
          </a:pathLst>
        </a:custGeom>
        <a:noFill/>
        <a:ln w="1905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000EEC-BA94-4E44-BDFD-444222A1E6F4}">
      <dsp:nvSpPr>
        <dsp:cNvPr id="0" name=""/>
        <dsp:cNvSpPr/>
      </dsp:nvSpPr>
      <dsp:spPr>
        <a:xfrm>
          <a:off x="2687885" y="1013692"/>
          <a:ext cx="1096214" cy="315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74"/>
              </a:lnTo>
              <a:lnTo>
                <a:pt x="1096214" y="157674"/>
              </a:lnTo>
              <a:lnTo>
                <a:pt x="1096214" y="315349"/>
              </a:lnTo>
            </a:path>
          </a:pathLst>
        </a:custGeom>
        <a:noFill/>
        <a:ln w="1905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38FDB-2DC5-4F86-B1D6-84B95E87A19E}">
      <dsp:nvSpPr>
        <dsp:cNvPr id="0" name=""/>
        <dsp:cNvSpPr/>
      </dsp:nvSpPr>
      <dsp:spPr>
        <a:xfrm>
          <a:off x="762438" y="2079872"/>
          <a:ext cx="225249" cy="1756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6945"/>
              </a:lnTo>
              <a:lnTo>
                <a:pt x="225249" y="1756945"/>
              </a:lnTo>
            </a:path>
          </a:pathLst>
        </a:custGeom>
        <a:noFill/>
        <a:ln w="1905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5F6CE4-FC1D-44EA-8F61-3BAF43F385B0}">
      <dsp:nvSpPr>
        <dsp:cNvPr id="0" name=""/>
        <dsp:cNvSpPr/>
      </dsp:nvSpPr>
      <dsp:spPr>
        <a:xfrm>
          <a:off x="762438" y="2079872"/>
          <a:ext cx="225249" cy="690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0764"/>
              </a:lnTo>
              <a:lnTo>
                <a:pt x="225249" y="690764"/>
              </a:lnTo>
            </a:path>
          </a:pathLst>
        </a:custGeom>
        <a:noFill/>
        <a:ln w="1905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08656C-C06D-423E-8925-25C444B36846}">
      <dsp:nvSpPr>
        <dsp:cNvPr id="0" name=""/>
        <dsp:cNvSpPr/>
      </dsp:nvSpPr>
      <dsp:spPr>
        <a:xfrm>
          <a:off x="1363103" y="1013692"/>
          <a:ext cx="1324782" cy="315349"/>
        </a:xfrm>
        <a:custGeom>
          <a:avLst/>
          <a:gdLst/>
          <a:ahLst/>
          <a:cxnLst/>
          <a:rect l="0" t="0" r="0" b="0"/>
          <a:pathLst>
            <a:path>
              <a:moveTo>
                <a:pt x="1324782" y="0"/>
              </a:moveTo>
              <a:lnTo>
                <a:pt x="1324782" y="157674"/>
              </a:lnTo>
              <a:lnTo>
                <a:pt x="0" y="157674"/>
              </a:lnTo>
              <a:lnTo>
                <a:pt x="0" y="315349"/>
              </a:lnTo>
            </a:path>
          </a:pathLst>
        </a:custGeom>
        <a:noFill/>
        <a:ln w="1905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1E6629-D116-4DCD-AF39-9DBDA49CA20F}">
      <dsp:nvSpPr>
        <dsp:cNvPr id="0" name=""/>
        <dsp:cNvSpPr/>
      </dsp:nvSpPr>
      <dsp:spPr>
        <a:xfrm>
          <a:off x="1652684" y="2607"/>
          <a:ext cx="2070402" cy="1011084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2060"/>
              </a:solidFill>
            </a:rPr>
            <a:t>Самооценка</a:t>
          </a:r>
          <a:r>
            <a:rPr lang="ru-RU" sz="1400" kern="1200" baseline="0" dirty="0" smtClean="0">
              <a:solidFill>
                <a:srgbClr val="002060"/>
              </a:solidFill>
            </a:rPr>
            <a:t> </a:t>
          </a:r>
          <a:endParaRPr lang="ru-RU" sz="1400" kern="1200" baseline="0" dirty="0">
            <a:solidFill>
              <a:srgbClr val="002060"/>
            </a:solidFill>
          </a:endParaRPr>
        </a:p>
      </dsp:txBody>
      <dsp:txXfrm>
        <a:off x="1652684" y="2607"/>
        <a:ext cx="2070402" cy="1011084"/>
      </dsp:txXfrm>
    </dsp:sp>
    <dsp:sp modelId="{BBA2183D-1AC9-48A3-A536-45804EDCC3D8}">
      <dsp:nvSpPr>
        <dsp:cNvPr id="0" name=""/>
        <dsp:cNvSpPr/>
      </dsp:nvSpPr>
      <dsp:spPr>
        <a:xfrm>
          <a:off x="612271" y="1329041"/>
          <a:ext cx="1501663" cy="750831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</a:rPr>
            <a:t>Стиль семейного воспитания</a:t>
          </a:r>
          <a:endParaRPr lang="ru-RU" sz="1300" b="1" kern="1200" dirty="0">
            <a:solidFill>
              <a:srgbClr val="002060"/>
            </a:solidFill>
          </a:endParaRPr>
        </a:p>
      </dsp:txBody>
      <dsp:txXfrm>
        <a:off x="612271" y="1329041"/>
        <a:ext cx="1501663" cy="750831"/>
      </dsp:txXfrm>
    </dsp:sp>
    <dsp:sp modelId="{DBF9B728-5519-4297-BEAF-A6AE7CED75DF}">
      <dsp:nvSpPr>
        <dsp:cNvPr id="0" name=""/>
        <dsp:cNvSpPr/>
      </dsp:nvSpPr>
      <dsp:spPr>
        <a:xfrm>
          <a:off x="987687" y="2395222"/>
          <a:ext cx="1501663" cy="750831"/>
        </a:xfrm>
        <a:prstGeom prst="rect">
          <a:avLst/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</a:rPr>
            <a:t>Не критичность родителей - завышенная</a:t>
          </a:r>
          <a:endParaRPr lang="ru-RU" sz="1300" kern="1200" dirty="0">
            <a:solidFill>
              <a:srgbClr val="002060"/>
            </a:solidFill>
          </a:endParaRPr>
        </a:p>
      </dsp:txBody>
      <dsp:txXfrm>
        <a:off x="987687" y="2395222"/>
        <a:ext cx="1501663" cy="750831"/>
      </dsp:txXfrm>
    </dsp:sp>
    <dsp:sp modelId="{3EFF900D-E166-4984-ADF6-70F3E1FE5746}">
      <dsp:nvSpPr>
        <dsp:cNvPr id="0" name=""/>
        <dsp:cNvSpPr/>
      </dsp:nvSpPr>
      <dsp:spPr>
        <a:xfrm>
          <a:off x="987687" y="3461402"/>
          <a:ext cx="1501663" cy="750831"/>
        </a:xfrm>
        <a:prstGeom prst="rect">
          <a:avLst/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</a:rPr>
            <a:t>Бесконтрольность родителей -  заниженная</a:t>
          </a:r>
          <a:endParaRPr lang="ru-RU" sz="1300" kern="1200" dirty="0">
            <a:solidFill>
              <a:srgbClr val="002060"/>
            </a:solidFill>
          </a:endParaRPr>
        </a:p>
      </dsp:txBody>
      <dsp:txXfrm>
        <a:off x="987687" y="3461402"/>
        <a:ext cx="1501663" cy="750831"/>
      </dsp:txXfrm>
    </dsp:sp>
    <dsp:sp modelId="{531DA47B-0E17-47E0-AB7D-C8AAFF210789}">
      <dsp:nvSpPr>
        <dsp:cNvPr id="0" name=""/>
        <dsp:cNvSpPr/>
      </dsp:nvSpPr>
      <dsp:spPr>
        <a:xfrm>
          <a:off x="2804700" y="1329041"/>
          <a:ext cx="1958799" cy="1860905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</a:rPr>
            <a:t>Школьная оценка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</a:rPr>
            <a:t>(наделяют каждую группу определенным набором качеств: отличник – хороший; оценка личности в целом)</a:t>
          </a:r>
          <a:endParaRPr lang="ru-RU" sz="1300" kern="1200" dirty="0">
            <a:solidFill>
              <a:srgbClr val="002060"/>
            </a:solidFill>
          </a:endParaRPr>
        </a:p>
      </dsp:txBody>
      <dsp:txXfrm>
        <a:off x="2804700" y="1329041"/>
        <a:ext cx="1958799" cy="1860905"/>
      </dsp:txXfrm>
    </dsp:sp>
    <dsp:sp modelId="{46027154-A390-4481-81DE-77096AD4BE16}">
      <dsp:nvSpPr>
        <dsp:cNvPr id="0" name=""/>
        <dsp:cNvSpPr/>
      </dsp:nvSpPr>
      <dsp:spPr>
        <a:xfrm>
          <a:off x="5703262" y="2607"/>
          <a:ext cx="1846925" cy="909031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2060"/>
              </a:solidFill>
            </a:rPr>
            <a:t>Самооценка</a:t>
          </a:r>
          <a:r>
            <a:rPr lang="ru-RU" sz="1400" kern="1200" dirty="0" smtClean="0"/>
            <a:t> </a:t>
          </a:r>
          <a:endParaRPr lang="ru-RU" sz="1400" kern="1200" dirty="0"/>
        </a:p>
      </dsp:txBody>
      <dsp:txXfrm>
        <a:off x="5703262" y="2607"/>
        <a:ext cx="1846925" cy="909031"/>
      </dsp:txXfrm>
    </dsp:sp>
    <dsp:sp modelId="{8CD9606B-D9C6-4835-B84D-EF6FA8516E61}">
      <dsp:nvSpPr>
        <dsp:cNvPr id="0" name=""/>
        <dsp:cNvSpPr/>
      </dsp:nvSpPr>
      <dsp:spPr>
        <a:xfrm>
          <a:off x="5078848" y="1226988"/>
          <a:ext cx="1394444" cy="1444622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</a:rPr>
            <a:t>Завышенная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>
              <a:solidFill>
                <a:srgbClr val="002060"/>
              </a:solidFill>
            </a:rPr>
            <a:t>(отличники, хорошо успевающие)</a:t>
          </a:r>
          <a:r>
            <a:rPr lang="ru-RU" sz="1300" kern="1200" dirty="0" smtClean="0">
              <a:solidFill>
                <a:srgbClr val="002060"/>
              </a:solidFill>
            </a:rPr>
            <a:t> </a:t>
          </a:r>
          <a:endParaRPr lang="ru-RU" sz="1300" kern="1200" dirty="0">
            <a:solidFill>
              <a:srgbClr val="002060"/>
            </a:solidFill>
          </a:endParaRPr>
        </a:p>
      </dsp:txBody>
      <dsp:txXfrm>
        <a:off x="5078848" y="1226988"/>
        <a:ext cx="1394444" cy="1444622"/>
      </dsp:txXfrm>
    </dsp:sp>
    <dsp:sp modelId="{365D5D0E-C66C-475E-8B3A-381247D1B2CC}">
      <dsp:nvSpPr>
        <dsp:cNvPr id="0" name=""/>
        <dsp:cNvSpPr/>
      </dsp:nvSpPr>
      <dsp:spPr>
        <a:xfrm>
          <a:off x="6788642" y="1226988"/>
          <a:ext cx="1385959" cy="1444622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</a:rPr>
            <a:t>Заниженная,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</a:rPr>
            <a:t>Низкая</a:t>
          </a:r>
          <a:r>
            <a:rPr lang="ru-RU" sz="1300" kern="1200" dirty="0" smtClean="0">
              <a:solidFill>
                <a:srgbClr val="002060"/>
              </a:solidFill>
            </a:rPr>
            <a:t>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</a:rPr>
            <a:t>(неуспевающие)</a:t>
          </a:r>
          <a:endParaRPr lang="ru-RU" sz="1300" kern="1200" dirty="0">
            <a:solidFill>
              <a:srgbClr val="002060"/>
            </a:solidFill>
          </a:endParaRPr>
        </a:p>
      </dsp:txBody>
      <dsp:txXfrm>
        <a:off x="6788642" y="1226988"/>
        <a:ext cx="1385959" cy="144462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D9AAB6-D980-4168-9AF6-BC649C7B1916}">
      <dsp:nvSpPr>
        <dsp:cNvPr id="0" name=""/>
        <dsp:cNvSpPr/>
      </dsp:nvSpPr>
      <dsp:spPr>
        <a:xfrm rot="5400000">
          <a:off x="4813048" y="-1924947"/>
          <a:ext cx="866715" cy="49377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Общая деятельность, совместное проживание, соседств в классе, прошлый опыт общения…</a:t>
          </a:r>
          <a:endParaRPr lang="ru-RU" sz="1400" kern="1200" dirty="0"/>
        </a:p>
      </dsp:txBody>
      <dsp:txXfrm rot="5400000">
        <a:off x="4813048" y="-1924947"/>
        <a:ext cx="866715" cy="4937794"/>
      </dsp:txXfrm>
    </dsp:sp>
    <dsp:sp modelId="{3B66D621-D550-435B-8A0D-E928398272C0}">
      <dsp:nvSpPr>
        <dsp:cNvPr id="0" name=""/>
        <dsp:cNvSpPr/>
      </dsp:nvSpPr>
      <dsp:spPr>
        <a:xfrm>
          <a:off x="0" y="2252"/>
          <a:ext cx="2777509" cy="10833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Общение со сверстниками</a:t>
          </a:r>
          <a:endParaRPr lang="ru-RU" sz="2200" kern="1200" dirty="0"/>
        </a:p>
      </dsp:txBody>
      <dsp:txXfrm>
        <a:off x="0" y="2252"/>
        <a:ext cx="2777509" cy="1083394"/>
      </dsp:txXfrm>
    </dsp:sp>
    <dsp:sp modelId="{CABE3816-5907-40C0-B2B6-2E8CA77B2464}">
      <dsp:nvSpPr>
        <dsp:cNvPr id="0" name=""/>
        <dsp:cNvSpPr/>
      </dsp:nvSpPr>
      <dsp:spPr>
        <a:xfrm rot="5400000">
          <a:off x="2035539" y="-865387"/>
          <a:ext cx="866715" cy="49377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Общение охватывает все сферы жизнедеятельности детей</a:t>
          </a:r>
          <a:endParaRPr lang="ru-RU" sz="1400" kern="1200" dirty="0"/>
        </a:p>
      </dsp:txBody>
      <dsp:txXfrm rot="5400000">
        <a:off x="2035539" y="-865387"/>
        <a:ext cx="866715" cy="4937794"/>
      </dsp:txXfrm>
    </dsp:sp>
    <dsp:sp modelId="{7537D60B-49C2-4030-8A21-105737652D06}">
      <dsp:nvSpPr>
        <dsp:cNvPr id="0" name=""/>
        <dsp:cNvSpPr/>
      </dsp:nvSpPr>
      <dsp:spPr>
        <a:xfrm>
          <a:off x="4937794" y="1080143"/>
          <a:ext cx="2777509" cy="10833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Общение со взрослыми</a:t>
          </a:r>
          <a:endParaRPr lang="ru-RU" sz="2200" kern="1200" dirty="0"/>
        </a:p>
      </dsp:txBody>
      <dsp:txXfrm>
        <a:off x="4937794" y="1080143"/>
        <a:ext cx="2777509" cy="1083394"/>
      </dsp:txXfrm>
    </dsp:sp>
    <dsp:sp modelId="{A646A339-9EA5-4D83-A4C7-C8894DDDD03A}">
      <dsp:nvSpPr>
        <dsp:cNvPr id="0" name=""/>
        <dsp:cNvSpPr/>
      </dsp:nvSpPr>
      <dsp:spPr>
        <a:xfrm rot="5400000">
          <a:off x="4813048" y="214757"/>
          <a:ext cx="866715" cy="49377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Младшие школьники получают дома определенные обязанности, становятся помощниками старших членов семьи</a:t>
          </a:r>
          <a:endParaRPr lang="ru-RU" sz="1400" kern="1200" dirty="0"/>
        </a:p>
      </dsp:txBody>
      <dsp:txXfrm rot="5400000">
        <a:off x="4813048" y="214757"/>
        <a:ext cx="866715" cy="4937794"/>
      </dsp:txXfrm>
    </dsp:sp>
    <dsp:sp modelId="{385A8EB2-3DFA-4B01-A98D-9F2A1E40E534}">
      <dsp:nvSpPr>
        <dsp:cNvPr id="0" name=""/>
        <dsp:cNvSpPr/>
      </dsp:nvSpPr>
      <dsp:spPr>
        <a:xfrm>
          <a:off x="0" y="2160288"/>
          <a:ext cx="2777509" cy="10833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Потребность стать активным членом семьи</a:t>
          </a:r>
          <a:endParaRPr lang="ru-RU" sz="2200" kern="1200" dirty="0"/>
        </a:p>
      </dsp:txBody>
      <dsp:txXfrm>
        <a:off x="0" y="2160288"/>
        <a:ext cx="2777509" cy="1083394"/>
      </dsp:txXfrm>
    </dsp:sp>
    <dsp:sp modelId="{1387F488-C8C1-4C97-BA9E-599CA6B9D6C8}">
      <dsp:nvSpPr>
        <dsp:cNvPr id="0" name=""/>
        <dsp:cNvSpPr/>
      </dsp:nvSpPr>
      <dsp:spPr>
        <a:xfrm rot="5400000">
          <a:off x="2035539" y="1294902"/>
          <a:ext cx="866715" cy="49377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Обращенность к коллективу сверстников, заставляет детей искать свое место и усваивать  те нравственные требования, которые они к нему предъявляют</a:t>
          </a:r>
          <a:endParaRPr lang="ru-RU" sz="1400" kern="1200" dirty="0"/>
        </a:p>
      </dsp:txBody>
      <dsp:txXfrm rot="5400000">
        <a:off x="2035539" y="1294902"/>
        <a:ext cx="866715" cy="4937794"/>
      </dsp:txXfrm>
    </dsp:sp>
    <dsp:sp modelId="{F69B1FF8-5FB9-4375-8510-90592CFDAA90}">
      <dsp:nvSpPr>
        <dsp:cNvPr id="0" name=""/>
        <dsp:cNvSpPr/>
      </dsp:nvSpPr>
      <dsp:spPr>
        <a:xfrm>
          <a:off x="4937794" y="3240433"/>
          <a:ext cx="2777509" cy="10833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Развитие общественной направленности</a:t>
          </a:r>
          <a:endParaRPr lang="ru-RU" sz="2200" kern="1200" dirty="0"/>
        </a:p>
      </dsp:txBody>
      <dsp:txXfrm>
        <a:off x="4937794" y="3240433"/>
        <a:ext cx="2777509" cy="108339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C5505B-0FFA-4A4E-B584-52439AEC30E2}">
      <dsp:nvSpPr>
        <dsp:cNvPr id="0" name=""/>
        <dsp:cNvSpPr/>
      </dsp:nvSpPr>
      <dsp:spPr>
        <a:xfrm>
          <a:off x="6520458" y="998338"/>
          <a:ext cx="1156575" cy="299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562"/>
              </a:lnTo>
              <a:lnTo>
                <a:pt x="1156575" y="151562"/>
              </a:lnTo>
              <a:lnTo>
                <a:pt x="1156575" y="299945"/>
              </a:lnTo>
            </a:path>
          </a:pathLst>
        </a:custGeom>
        <a:noFill/>
        <a:ln w="1905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6C9E45-3D50-4457-82D9-90A0E461CFB5}">
      <dsp:nvSpPr>
        <dsp:cNvPr id="0" name=""/>
        <dsp:cNvSpPr/>
      </dsp:nvSpPr>
      <dsp:spPr>
        <a:xfrm>
          <a:off x="5476548" y="998338"/>
          <a:ext cx="1043910" cy="299945"/>
        </a:xfrm>
        <a:custGeom>
          <a:avLst/>
          <a:gdLst/>
          <a:ahLst/>
          <a:cxnLst/>
          <a:rect l="0" t="0" r="0" b="0"/>
          <a:pathLst>
            <a:path>
              <a:moveTo>
                <a:pt x="1043910" y="0"/>
              </a:moveTo>
              <a:lnTo>
                <a:pt x="1043910" y="151562"/>
              </a:lnTo>
              <a:lnTo>
                <a:pt x="0" y="151562"/>
              </a:lnTo>
              <a:lnTo>
                <a:pt x="0" y="299945"/>
              </a:lnTo>
            </a:path>
          </a:pathLst>
        </a:custGeom>
        <a:noFill/>
        <a:ln w="1905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3691F-A9F5-48EF-AA2C-6000AF122043}">
      <dsp:nvSpPr>
        <dsp:cNvPr id="0" name=""/>
        <dsp:cNvSpPr/>
      </dsp:nvSpPr>
      <dsp:spPr>
        <a:xfrm>
          <a:off x="2531503" y="2204954"/>
          <a:ext cx="285253" cy="1653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3411"/>
              </a:lnTo>
              <a:lnTo>
                <a:pt x="285253" y="1653411"/>
              </a:lnTo>
            </a:path>
          </a:pathLst>
        </a:custGeom>
        <a:noFill/>
        <a:ln w="1905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823609-83C1-4B7E-9651-55423B61A4C9}">
      <dsp:nvSpPr>
        <dsp:cNvPr id="0" name=""/>
        <dsp:cNvSpPr/>
      </dsp:nvSpPr>
      <dsp:spPr>
        <a:xfrm>
          <a:off x="2531503" y="2204954"/>
          <a:ext cx="285253" cy="650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0059"/>
              </a:lnTo>
              <a:lnTo>
                <a:pt x="285253" y="650059"/>
              </a:lnTo>
            </a:path>
          </a:pathLst>
        </a:custGeom>
        <a:noFill/>
        <a:ln w="1905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7F97EF-C932-4F34-B5CA-41EA1C79842D}">
      <dsp:nvSpPr>
        <dsp:cNvPr id="0" name=""/>
        <dsp:cNvSpPr/>
      </dsp:nvSpPr>
      <dsp:spPr>
        <a:xfrm>
          <a:off x="2258056" y="951506"/>
          <a:ext cx="1034124" cy="299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562"/>
              </a:lnTo>
              <a:lnTo>
                <a:pt x="1034124" y="151562"/>
              </a:lnTo>
              <a:lnTo>
                <a:pt x="1034124" y="299945"/>
              </a:lnTo>
            </a:path>
          </a:pathLst>
        </a:custGeom>
        <a:noFill/>
        <a:ln w="1905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2A20C7-0D1A-4AA0-9948-F9A8C31DB5A3}">
      <dsp:nvSpPr>
        <dsp:cNvPr id="0" name=""/>
        <dsp:cNvSpPr/>
      </dsp:nvSpPr>
      <dsp:spPr>
        <a:xfrm>
          <a:off x="333045" y="2204954"/>
          <a:ext cx="285253" cy="1653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3411"/>
              </a:lnTo>
              <a:lnTo>
                <a:pt x="285253" y="1653411"/>
              </a:lnTo>
            </a:path>
          </a:pathLst>
        </a:custGeom>
        <a:noFill/>
        <a:ln w="1905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DCD7B0-319A-49C6-B2CD-4F4DEFB44924}">
      <dsp:nvSpPr>
        <dsp:cNvPr id="0" name=""/>
        <dsp:cNvSpPr/>
      </dsp:nvSpPr>
      <dsp:spPr>
        <a:xfrm>
          <a:off x="333045" y="2204954"/>
          <a:ext cx="256806" cy="648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8667"/>
              </a:lnTo>
              <a:lnTo>
                <a:pt x="256806" y="648667"/>
              </a:lnTo>
            </a:path>
          </a:pathLst>
        </a:custGeom>
        <a:noFill/>
        <a:ln w="1905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08656C-C06D-423E-8925-25C444B36846}">
      <dsp:nvSpPr>
        <dsp:cNvPr id="0" name=""/>
        <dsp:cNvSpPr/>
      </dsp:nvSpPr>
      <dsp:spPr>
        <a:xfrm>
          <a:off x="1093722" y="951506"/>
          <a:ext cx="1164333" cy="299945"/>
        </a:xfrm>
        <a:custGeom>
          <a:avLst/>
          <a:gdLst/>
          <a:ahLst/>
          <a:cxnLst/>
          <a:rect l="0" t="0" r="0" b="0"/>
          <a:pathLst>
            <a:path>
              <a:moveTo>
                <a:pt x="1164333" y="0"/>
              </a:moveTo>
              <a:lnTo>
                <a:pt x="1164333" y="151562"/>
              </a:lnTo>
              <a:lnTo>
                <a:pt x="0" y="151562"/>
              </a:lnTo>
              <a:lnTo>
                <a:pt x="0" y="299945"/>
              </a:lnTo>
            </a:path>
          </a:pathLst>
        </a:custGeom>
        <a:noFill/>
        <a:ln w="1905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1E6629-D116-4DCD-AF39-9DBDA49CA20F}">
      <dsp:nvSpPr>
        <dsp:cNvPr id="0" name=""/>
        <dsp:cNvSpPr/>
      </dsp:nvSpPr>
      <dsp:spPr>
        <a:xfrm>
          <a:off x="1283857" y="3"/>
          <a:ext cx="1948397" cy="951502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2060"/>
              </a:solidFill>
            </a:rPr>
            <a:t>Общение со сверстниками</a:t>
          </a:r>
          <a:r>
            <a:rPr lang="ru-RU" sz="1400" kern="1200" baseline="0" dirty="0" smtClean="0">
              <a:solidFill>
                <a:srgbClr val="002060"/>
              </a:solidFill>
            </a:rPr>
            <a:t> </a:t>
          </a:r>
          <a:endParaRPr lang="ru-RU" sz="1400" kern="1200" baseline="0" dirty="0">
            <a:solidFill>
              <a:srgbClr val="002060"/>
            </a:solidFill>
          </a:endParaRPr>
        </a:p>
      </dsp:txBody>
      <dsp:txXfrm>
        <a:off x="1283857" y="3"/>
        <a:ext cx="1948397" cy="951502"/>
      </dsp:txXfrm>
    </dsp:sp>
    <dsp:sp modelId="{BBA2183D-1AC9-48A3-A536-45804EDCC3D8}">
      <dsp:nvSpPr>
        <dsp:cNvPr id="0" name=""/>
        <dsp:cNvSpPr/>
      </dsp:nvSpPr>
      <dsp:spPr>
        <a:xfrm>
          <a:off x="142876" y="1251452"/>
          <a:ext cx="1901691" cy="953502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</a:rPr>
            <a:t>Товарищеское </a:t>
          </a:r>
        </a:p>
      </dsp:txBody>
      <dsp:txXfrm>
        <a:off x="142876" y="1251452"/>
        <a:ext cx="1901691" cy="953502"/>
      </dsp:txXfrm>
    </dsp:sp>
    <dsp:sp modelId="{76AB291A-40C3-4DAE-9CF1-335CE3D14DDB}">
      <dsp:nvSpPr>
        <dsp:cNvPr id="0" name=""/>
        <dsp:cNvSpPr/>
      </dsp:nvSpPr>
      <dsp:spPr>
        <a:xfrm>
          <a:off x="589852" y="2500328"/>
          <a:ext cx="1413172" cy="706586"/>
        </a:xfrm>
        <a:prstGeom prst="rect">
          <a:avLst/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</a:rPr>
            <a:t>В классе</a:t>
          </a:r>
          <a:endParaRPr lang="ru-RU" sz="1300" kern="1200" dirty="0">
            <a:solidFill>
              <a:srgbClr val="002060"/>
            </a:solidFill>
          </a:endParaRPr>
        </a:p>
      </dsp:txBody>
      <dsp:txXfrm>
        <a:off x="589852" y="2500328"/>
        <a:ext cx="1413172" cy="706586"/>
      </dsp:txXfrm>
    </dsp:sp>
    <dsp:sp modelId="{A4CC850C-1B8E-4B93-A6FB-4F92500D7E9C}">
      <dsp:nvSpPr>
        <dsp:cNvPr id="0" name=""/>
        <dsp:cNvSpPr/>
      </dsp:nvSpPr>
      <dsp:spPr>
        <a:xfrm>
          <a:off x="618299" y="3505073"/>
          <a:ext cx="1413172" cy="706586"/>
        </a:xfrm>
        <a:prstGeom prst="rect">
          <a:avLst/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</a:rPr>
            <a:t>Со сверстниками как одного, так и другого пола </a:t>
          </a:r>
          <a:endParaRPr lang="ru-RU" sz="1300" kern="1200" dirty="0">
            <a:solidFill>
              <a:srgbClr val="002060"/>
            </a:solidFill>
          </a:endParaRPr>
        </a:p>
      </dsp:txBody>
      <dsp:txXfrm>
        <a:off x="618299" y="3505073"/>
        <a:ext cx="1413172" cy="706586"/>
      </dsp:txXfrm>
    </dsp:sp>
    <dsp:sp modelId="{25CE91AE-CBEB-4267-A1EC-E2A150C1204B}">
      <dsp:nvSpPr>
        <dsp:cNvPr id="0" name=""/>
        <dsp:cNvSpPr/>
      </dsp:nvSpPr>
      <dsp:spPr>
        <a:xfrm>
          <a:off x="2341334" y="1251452"/>
          <a:ext cx="1901691" cy="953502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</a:rPr>
            <a:t>Приятельское  </a:t>
          </a:r>
        </a:p>
      </dsp:txBody>
      <dsp:txXfrm>
        <a:off x="2341334" y="1251452"/>
        <a:ext cx="1901691" cy="953502"/>
      </dsp:txXfrm>
    </dsp:sp>
    <dsp:sp modelId="{28314161-28E6-4B85-B39F-9E4B11CCAB69}">
      <dsp:nvSpPr>
        <dsp:cNvPr id="0" name=""/>
        <dsp:cNvSpPr/>
      </dsp:nvSpPr>
      <dsp:spPr>
        <a:xfrm>
          <a:off x="2816757" y="2501720"/>
          <a:ext cx="1413172" cy="706586"/>
        </a:xfrm>
        <a:prstGeom prst="rect">
          <a:avLst/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</a:rPr>
            <a:t>Как в классе, так и  вне учебной деятельности</a:t>
          </a:r>
          <a:endParaRPr lang="ru-RU" sz="1300" kern="1200" dirty="0">
            <a:solidFill>
              <a:srgbClr val="002060"/>
            </a:solidFill>
          </a:endParaRPr>
        </a:p>
      </dsp:txBody>
      <dsp:txXfrm>
        <a:off x="2816757" y="2501720"/>
        <a:ext cx="1413172" cy="706586"/>
      </dsp:txXfrm>
    </dsp:sp>
    <dsp:sp modelId="{4B377034-A75B-4AAF-B4C3-991B33ED4AC2}">
      <dsp:nvSpPr>
        <dsp:cNvPr id="0" name=""/>
        <dsp:cNvSpPr/>
      </dsp:nvSpPr>
      <dsp:spPr>
        <a:xfrm>
          <a:off x="2816757" y="3505073"/>
          <a:ext cx="1413172" cy="706586"/>
        </a:xfrm>
        <a:prstGeom prst="rect">
          <a:avLst/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</a:rPr>
            <a:t>Чаще со сверстниками одного пола</a:t>
          </a:r>
          <a:endParaRPr lang="ru-RU" sz="1300" kern="1200" dirty="0">
            <a:solidFill>
              <a:srgbClr val="002060"/>
            </a:solidFill>
          </a:endParaRPr>
        </a:p>
      </dsp:txBody>
      <dsp:txXfrm>
        <a:off x="2816757" y="3505073"/>
        <a:ext cx="1413172" cy="706586"/>
      </dsp:txXfrm>
    </dsp:sp>
    <dsp:sp modelId="{46027154-A390-4481-81DE-77096AD4BE16}">
      <dsp:nvSpPr>
        <dsp:cNvPr id="0" name=""/>
        <dsp:cNvSpPr/>
      </dsp:nvSpPr>
      <dsp:spPr>
        <a:xfrm>
          <a:off x="5500728" y="3"/>
          <a:ext cx="2039461" cy="99833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2060"/>
              </a:solidFill>
            </a:rPr>
            <a:t>Общение со сверстниками</a:t>
          </a:r>
          <a:r>
            <a:rPr lang="ru-RU" sz="1400" kern="1200" dirty="0" smtClean="0"/>
            <a:t> </a:t>
          </a:r>
          <a:endParaRPr lang="ru-RU" sz="1400" kern="1200" dirty="0"/>
        </a:p>
      </dsp:txBody>
      <dsp:txXfrm>
        <a:off x="5500728" y="3"/>
        <a:ext cx="2039461" cy="998335"/>
      </dsp:txXfrm>
    </dsp:sp>
    <dsp:sp modelId="{1F9CFBD8-B04C-4F31-B964-17237D878AEC}">
      <dsp:nvSpPr>
        <dsp:cNvPr id="0" name=""/>
        <dsp:cNvSpPr/>
      </dsp:nvSpPr>
      <dsp:spPr>
        <a:xfrm>
          <a:off x="4539792" y="1298284"/>
          <a:ext cx="1873513" cy="1164835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</a:rPr>
            <a:t>С детьми младшего возраста  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>
              <a:solidFill>
                <a:srgbClr val="002060"/>
              </a:solidFill>
            </a:rPr>
            <a:t>(совместные игры, общие увлечения)</a:t>
          </a:r>
        </a:p>
      </dsp:txBody>
      <dsp:txXfrm>
        <a:off x="4539792" y="1298284"/>
        <a:ext cx="1873513" cy="1164835"/>
      </dsp:txXfrm>
    </dsp:sp>
    <dsp:sp modelId="{FD800594-664D-4DF0-A8C7-6E0737A42985}">
      <dsp:nvSpPr>
        <dsp:cNvPr id="0" name=""/>
        <dsp:cNvSpPr/>
      </dsp:nvSpPr>
      <dsp:spPr>
        <a:xfrm>
          <a:off x="6710071" y="1298284"/>
          <a:ext cx="1933926" cy="1164835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</a:rPr>
            <a:t>С детьми старшего возраста 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>
              <a:solidFill>
                <a:srgbClr val="002060"/>
              </a:solidFill>
            </a:rPr>
            <a:t>(младшие школьники принимают роли подчиненных)</a:t>
          </a:r>
        </a:p>
      </dsp:txBody>
      <dsp:txXfrm>
        <a:off x="6710071" y="1298284"/>
        <a:ext cx="1933926" cy="116483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EFFE0D-0E07-4B7A-9643-0FDEB2A94068}">
      <dsp:nvSpPr>
        <dsp:cNvPr id="0" name=""/>
        <dsp:cNvSpPr/>
      </dsp:nvSpPr>
      <dsp:spPr>
        <a:xfrm>
          <a:off x="0" y="0"/>
          <a:ext cx="7572428" cy="996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Содержание общения охватывает все сферы жизнедеятельности детей</a:t>
          </a:r>
          <a:endParaRPr lang="ru-RU" sz="2100" kern="1200" dirty="0"/>
        </a:p>
      </dsp:txBody>
      <dsp:txXfrm>
        <a:off x="1614108" y="0"/>
        <a:ext cx="5958319" cy="996225"/>
      </dsp:txXfrm>
    </dsp:sp>
    <dsp:sp modelId="{D5BFBAC7-D90F-405A-9BBC-97C6646ECA9D}">
      <dsp:nvSpPr>
        <dsp:cNvPr id="0" name=""/>
        <dsp:cNvSpPr/>
      </dsp:nvSpPr>
      <dsp:spPr>
        <a:xfrm>
          <a:off x="570725" y="210406"/>
          <a:ext cx="572278" cy="57541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12A600-4FE0-4458-8A04-77CED24C9D1B}">
      <dsp:nvSpPr>
        <dsp:cNvPr id="0" name=""/>
        <dsp:cNvSpPr/>
      </dsp:nvSpPr>
      <dsp:spPr>
        <a:xfrm>
          <a:off x="0" y="1095847"/>
          <a:ext cx="7572428" cy="996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Возникает в ситуациях разрешения конфликтов</a:t>
          </a:r>
          <a:endParaRPr lang="ru-RU" sz="2100" kern="1200" dirty="0"/>
        </a:p>
      </dsp:txBody>
      <dsp:txXfrm>
        <a:off x="1614108" y="1095847"/>
        <a:ext cx="5958319" cy="996225"/>
      </dsp:txXfrm>
    </dsp:sp>
    <dsp:sp modelId="{3E035CF1-BA7D-43F4-9F96-7FB37D389518}">
      <dsp:nvSpPr>
        <dsp:cNvPr id="0" name=""/>
        <dsp:cNvSpPr/>
      </dsp:nvSpPr>
      <dsp:spPr>
        <a:xfrm>
          <a:off x="570725" y="1330530"/>
          <a:ext cx="572278" cy="52685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0653F0-44D1-4A86-9B96-A3B6DC28FC09}">
      <dsp:nvSpPr>
        <dsp:cNvPr id="0" name=""/>
        <dsp:cNvSpPr/>
      </dsp:nvSpPr>
      <dsp:spPr>
        <a:xfrm>
          <a:off x="0" y="2191695"/>
          <a:ext cx="7572428" cy="996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Оказывает определяющее влияние на общение детей со сверстниками</a:t>
          </a:r>
          <a:endParaRPr lang="ru-RU" sz="2100" kern="1200" dirty="0"/>
        </a:p>
      </dsp:txBody>
      <dsp:txXfrm>
        <a:off x="1614108" y="2191695"/>
        <a:ext cx="5958319" cy="996225"/>
      </dsp:txXfrm>
    </dsp:sp>
    <dsp:sp modelId="{EA56C342-DA24-498B-B714-A80A266395CA}">
      <dsp:nvSpPr>
        <dsp:cNvPr id="0" name=""/>
        <dsp:cNvSpPr/>
      </dsp:nvSpPr>
      <dsp:spPr>
        <a:xfrm>
          <a:off x="570725" y="2379220"/>
          <a:ext cx="572278" cy="62117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937574-C0C1-4CE7-93F5-7589D27A9A56}">
      <dsp:nvSpPr>
        <dsp:cNvPr id="0" name=""/>
        <dsp:cNvSpPr/>
      </dsp:nvSpPr>
      <dsp:spPr>
        <a:xfrm>
          <a:off x="0" y="3287543"/>
          <a:ext cx="7572428" cy="996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Благополучие в общении со взрослыми придает уверенность и обеспечивает успех общения со сверстниками</a:t>
          </a:r>
          <a:endParaRPr lang="ru-RU" sz="2100" kern="1200" dirty="0"/>
        </a:p>
      </dsp:txBody>
      <dsp:txXfrm>
        <a:off x="1614108" y="3287543"/>
        <a:ext cx="5958319" cy="996225"/>
      </dsp:txXfrm>
    </dsp:sp>
    <dsp:sp modelId="{A8C4D8E8-D53C-4C7A-9A66-F51C68634C6E}">
      <dsp:nvSpPr>
        <dsp:cNvPr id="0" name=""/>
        <dsp:cNvSpPr/>
      </dsp:nvSpPr>
      <dsp:spPr>
        <a:xfrm>
          <a:off x="570718" y="3499344"/>
          <a:ext cx="572293" cy="57262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83CE02-F03C-4131-B51C-7B7D3C0D5B49}">
      <dsp:nvSpPr>
        <dsp:cNvPr id="0" name=""/>
        <dsp:cNvSpPr/>
      </dsp:nvSpPr>
      <dsp:spPr>
        <a:xfrm rot="16200000">
          <a:off x="-753962" y="754947"/>
          <a:ext cx="4071966" cy="256207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415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</a:rPr>
            <a:t>Переживания становятся:</a:t>
          </a:r>
          <a:endParaRPr lang="ru-RU" sz="2400" kern="1200" dirty="0">
            <a:solidFill>
              <a:srgbClr val="002060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Более длительные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Устойчивые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 Глубокие </a:t>
          </a:r>
          <a:endParaRPr lang="ru-RU" sz="1900" kern="1200" dirty="0"/>
        </a:p>
      </dsp:txBody>
      <dsp:txXfrm rot="16200000">
        <a:off x="-753962" y="754947"/>
        <a:ext cx="4071966" cy="2562070"/>
      </dsp:txXfrm>
    </dsp:sp>
    <dsp:sp modelId="{03166044-FA99-4257-90B7-40A36C89EED1}">
      <dsp:nvSpPr>
        <dsp:cNvPr id="0" name=""/>
        <dsp:cNvSpPr/>
      </dsp:nvSpPr>
      <dsp:spPr>
        <a:xfrm rot="16200000">
          <a:off x="2000264" y="754947"/>
          <a:ext cx="4071966" cy="256207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415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</a:rPr>
            <a:t>Моральные чувства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Глубоко усваиваются, если они опираются на собственную жизнь и деятельность</a:t>
          </a:r>
          <a:endParaRPr lang="ru-RU" sz="1900" kern="1200" dirty="0"/>
        </a:p>
      </dsp:txBody>
      <dsp:txXfrm rot="16200000">
        <a:off x="2000264" y="754947"/>
        <a:ext cx="4071966" cy="2562070"/>
      </dsp:txXfrm>
    </dsp:sp>
    <dsp:sp modelId="{27AB2309-C4B0-4849-9C82-FB43FCFDC29A}">
      <dsp:nvSpPr>
        <dsp:cNvPr id="0" name=""/>
        <dsp:cNvSpPr/>
      </dsp:nvSpPr>
      <dsp:spPr>
        <a:xfrm rot="16200000">
          <a:off x="4749027" y="754947"/>
          <a:ext cx="4071966" cy="256207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415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</a:rPr>
            <a:t>Формирование устойчивых форм поведения  </a:t>
          </a:r>
          <a:endParaRPr lang="ru-RU" sz="2400" kern="1200" dirty="0">
            <a:solidFill>
              <a:srgbClr val="002060"/>
            </a:solidFill>
          </a:endParaRPr>
        </a:p>
      </dsp:txBody>
      <dsp:txXfrm rot="16200000">
        <a:off x="4749027" y="754947"/>
        <a:ext cx="4071966" cy="256207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D723F0-BFF0-4E4D-B4B6-DF201A2860FF}">
      <dsp:nvSpPr>
        <dsp:cNvPr id="0" name=""/>
        <dsp:cNvSpPr/>
      </dsp:nvSpPr>
      <dsp:spPr>
        <a:xfrm>
          <a:off x="0" y="1651"/>
          <a:ext cx="8072494" cy="6886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Восприятие </a:t>
          </a:r>
          <a:endParaRPr lang="ru-RU" sz="2500" kern="1200" dirty="0"/>
        </a:p>
      </dsp:txBody>
      <dsp:txXfrm>
        <a:off x="0" y="1651"/>
        <a:ext cx="8072494" cy="688631"/>
      </dsp:txXfrm>
    </dsp:sp>
    <dsp:sp modelId="{4F19B6B9-0071-4240-BFD2-F4A22CAFBAE1}">
      <dsp:nvSpPr>
        <dsp:cNvPr id="0" name=""/>
        <dsp:cNvSpPr/>
      </dsp:nvSpPr>
      <dsp:spPr>
        <a:xfrm>
          <a:off x="0" y="702941"/>
          <a:ext cx="8072494" cy="6886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Память </a:t>
          </a:r>
          <a:endParaRPr lang="ru-RU" sz="2500" kern="1200" dirty="0"/>
        </a:p>
      </dsp:txBody>
      <dsp:txXfrm>
        <a:off x="0" y="702941"/>
        <a:ext cx="8072494" cy="688631"/>
      </dsp:txXfrm>
    </dsp:sp>
    <dsp:sp modelId="{6EC7077A-A9FD-4092-9F6D-70EBEDEB0BFA}">
      <dsp:nvSpPr>
        <dsp:cNvPr id="0" name=""/>
        <dsp:cNvSpPr/>
      </dsp:nvSpPr>
      <dsp:spPr>
        <a:xfrm>
          <a:off x="0" y="1405915"/>
          <a:ext cx="8072494" cy="6886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Мышление </a:t>
          </a:r>
          <a:endParaRPr lang="ru-RU" sz="2500" kern="1200" dirty="0"/>
        </a:p>
      </dsp:txBody>
      <dsp:txXfrm>
        <a:off x="0" y="1405915"/>
        <a:ext cx="8072494" cy="688631"/>
      </dsp:txXfrm>
    </dsp:sp>
    <dsp:sp modelId="{017F0ACE-2CD1-4580-AA37-7D0DCC0E0C98}">
      <dsp:nvSpPr>
        <dsp:cNvPr id="0" name=""/>
        <dsp:cNvSpPr/>
      </dsp:nvSpPr>
      <dsp:spPr>
        <a:xfrm>
          <a:off x="0" y="2108046"/>
          <a:ext cx="8072494" cy="6886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Развитие познавательной сферы </a:t>
          </a:r>
          <a:endParaRPr lang="ru-RU" sz="2500" kern="1200" dirty="0"/>
        </a:p>
      </dsp:txBody>
      <dsp:txXfrm>
        <a:off x="0" y="2108046"/>
        <a:ext cx="8072494" cy="688631"/>
      </dsp:txXfrm>
    </dsp:sp>
    <dsp:sp modelId="{F7707482-C94A-4057-99CB-B7DA960627F3}">
      <dsp:nvSpPr>
        <dsp:cNvPr id="0" name=""/>
        <dsp:cNvSpPr/>
      </dsp:nvSpPr>
      <dsp:spPr>
        <a:xfrm>
          <a:off x="0" y="2810178"/>
          <a:ext cx="8072494" cy="6886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Ситуация совместной работы со сверстниками приводит к лучшему усвоению материала</a:t>
          </a:r>
          <a:endParaRPr lang="ru-RU" sz="2500" kern="1200" dirty="0"/>
        </a:p>
      </dsp:txBody>
      <dsp:txXfrm>
        <a:off x="0" y="2810178"/>
        <a:ext cx="8072494" cy="688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7E297-0964-46DD-96C9-8E4540B61875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3DDAD-5FC1-41A2-BAC9-045BB199C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3DDAD-5FC1-41A2-BAC9-045BB199CD3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C4C234-0DBC-4518-84EB-63FE3342DDFE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774DC3E-B48E-421C-90B5-92C713162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C234-0DBC-4518-84EB-63FE3342DDFE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DC3E-B48E-421C-90B5-92C713162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C234-0DBC-4518-84EB-63FE3342DDFE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DC3E-B48E-421C-90B5-92C713162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C234-0DBC-4518-84EB-63FE3342DDFE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DC3E-B48E-421C-90B5-92C713162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C234-0DBC-4518-84EB-63FE3342DDFE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DC3E-B48E-421C-90B5-92C713162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C234-0DBC-4518-84EB-63FE3342DDFE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DC3E-B48E-421C-90B5-92C713162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C4C234-0DBC-4518-84EB-63FE3342DDFE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74DC3E-B48E-421C-90B5-92C7131627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C4C234-0DBC-4518-84EB-63FE3342DDFE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774DC3E-B48E-421C-90B5-92C713162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C234-0DBC-4518-84EB-63FE3342DDFE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DC3E-B48E-421C-90B5-92C713162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C234-0DBC-4518-84EB-63FE3342DDFE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DC3E-B48E-421C-90B5-92C713162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C234-0DBC-4518-84EB-63FE3342DDFE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DC3E-B48E-421C-90B5-92C713162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C4C234-0DBC-4518-84EB-63FE3342DDFE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774DC3E-B48E-421C-90B5-92C713162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928670"/>
            <a:ext cx="8501122" cy="2371739"/>
          </a:xfrm>
        </p:spPr>
        <p:txBody>
          <a:bodyPr/>
          <a:lstStyle/>
          <a:p>
            <a:r>
              <a:rPr lang="ru-RU" dirty="0" smtClean="0"/>
              <a:t>Тема: </a:t>
            </a:r>
            <a:br>
              <a:rPr lang="ru-RU" dirty="0" smtClean="0"/>
            </a:br>
            <a:r>
              <a:rPr lang="ru-RU" sz="4800" dirty="0" smtClean="0"/>
              <a:t>«Формирование личности </a:t>
            </a:r>
            <a:r>
              <a:rPr lang="ru-RU" sz="4800" smtClean="0"/>
              <a:t>младшего школьника»</a:t>
            </a:r>
            <a:endParaRPr lang="ru-RU" sz="4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786182" y="4857760"/>
            <a:ext cx="5214974" cy="1878077"/>
          </a:xfrm>
        </p:spPr>
        <p:txBody>
          <a:bodyPr/>
          <a:lstStyle/>
          <a:p>
            <a:r>
              <a:rPr lang="ru-RU" dirty="0" smtClean="0"/>
              <a:t>Исполнители:  </a:t>
            </a:r>
            <a:r>
              <a:rPr lang="ru-RU" dirty="0" err="1" smtClean="0"/>
              <a:t>Пугина</a:t>
            </a:r>
            <a:r>
              <a:rPr lang="ru-RU" dirty="0" smtClean="0"/>
              <a:t> А. </a:t>
            </a:r>
          </a:p>
          <a:p>
            <a:r>
              <a:rPr lang="ru-RU" dirty="0" smtClean="0"/>
              <a:t>                              </a:t>
            </a:r>
          </a:p>
          <a:p>
            <a:r>
              <a:rPr lang="ru-RU" dirty="0" smtClean="0"/>
              <a:t>                              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142984"/>
            <a:ext cx="7715304" cy="1071570"/>
          </a:xfrm>
        </p:spPr>
        <p:txBody>
          <a:bodyPr/>
          <a:lstStyle/>
          <a:p>
            <a:r>
              <a:rPr lang="ru-RU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новообразования младшего школьного возраста</a:t>
            </a:r>
            <a:br>
              <a:rPr lang="ru-RU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(Л. И. </a:t>
            </a:r>
            <a:r>
              <a:rPr lang="ru-RU" sz="3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Божович</a:t>
            </a:r>
            <a:r>
              <a:rPr lang="ru-RU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34" y="2357430"/>
            <a:ext cx="8143932" cy="414340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002060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развитие познавательной сферы младшего школьника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500" b="1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002060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формирование нового уровня </a:t>
            </a:r>
            <a:r>
              <a:rPr lang="ru-RU" sz="2500" b="1" dirty="0" err="1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002060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аффективно-потребностной</a:t>
            </a:r>
            <a:r>
              <a:rPr lang="ru-RU" sz="2500" b="1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002060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сферы ребенка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500" b="1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002060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возникновение устойчивых форм поведения и деятельности, составляющих основу характера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500" b="1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002060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развитие общественной направленности младшего школьника.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000" b="1" i="0" u="none" strike="noStrike" kern="1200" cap="none" spc="0" normalizeH="0" baseline="0" noProof="0" dirty="0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rgbClr val="FFFFFF"/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928694"/>
          </a:xfrm>
        </p:spPr>
        <p:txBody>
          <a:bodyPr>
            <a:normAutofit/>
          </a:bodyPr>
          <a:lstStyle/>
          <a:p>
            <a:r>
              <a:rPr lang="ru-RU" sz="3500" dirty="0" smtClean="0"/>
              <a:t>Вопросы:</a:t>
            </a:r>
            <a:endParaRPr lang="ru-RU" sz="35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5002924"/>
          </a:xfrm>
        </p:spPr>
        <p:txBody>
          <a:bodyPr/>
          <a:lstStyle/>
          <a:p>
            <a:r>
              <a:rPr lang="ru-RU" sz="2500" dirty="0" smtClean="0"/>
              <a:t>Каковы границы младшего школьного возраста?</a:t>
            </a:r>
          </a:p>
          <a:p>
            <a:r>
              <a:rPr lang="ru-RU" sz="2500" dirty="0" smtClean="0"/>
              <a:t>Основными новообразованиями младшего школьного возраста являются…</a:t>
            </a:r>
          </a:p>
          <a:p>
            <a:r>
              <a:rPr lang="ru-RU" sz="2500" dirty="0" smtClean="0"/>
              <a:t>Охарактеризуйте кризис 7 лет.</a:t>
            </a:r>
          </a:p>
          <a:p>
            <a:r>
              <a:rPr lang="ru-RU" sz="2500" dirty="0" smtClean="0"/>
              <a:t>Особенности развития внимания в младшем школьном возрасте.</a:t>
            </a:r>
          </a:p>
          <a:p>
            <a:r>
              <a:rPr lang="ru-RU" sz="2500" dirty="0" smtClean="0"/>
              <a:t>Какая </a:t>
            </a:r>
            <a:r>
              <a:rPr lang="ru-RU" sz="2500" dirty="0" err="1" smtClean="0"/>
              <a:t>деятельноть</a:t>
            </a:r>
            <a:r>
              <a:rPr lang="ru-RU" sz="2500" dirty="0" smtClean="0"/>
              <a:t> является ведущей в младшем школьном возрасте?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357158" y="500042"/>
          <a:ext cx="8501122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7572428" cy="1214445"/>
          </a:xfrm>
        </p:spPr>
        <p:txBody>
          <a:bodyPr/>
          <a:lstStyle/>
          <a:p>
            <a:r>
              <a:rPr lang="ru-RU" sz="4000" dirty="0" smtClean="0"/>
              <a:t>Самооценка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1285860"/>
          <a:ext cx="8786874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3571868" y="4357694"/>
            <a:ext cx="5214974" cy="107157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002060"/>
                </a:solidFill>
                <a:uLnTx/>
                <a:uFillTx/>
                <a:latin typeface="+mj-lt"/>
                <a:ea typeface="+mj-ea"/>
                <a:cs typeface="+mj-cs"/>
              </a:rPr>
              <a:t>Чувство компетентности</a:t>
            </a:r>
            <a:r>
              <a:rPr kumimoji="0" lang="ru-RU" sz="1800" b="1" i="0" u="none" strike="noStrike" kern="1200" cap="none" spc="0" normalizeH="0" baseline="0" noProof="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002060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800" b="1" i="0" u="none" strike="noStrike" kern="1200" cap="none" spc="0" normalizeH="0" baseline="0" noProof="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– </a:t>
            </a:r>
            <a:r>
              <a:rPr kumimoji="0" lang="ru-RU" sz="1800" b="1" i="0" u="none" strike="noStrike" kern="1200" cap="none" spc="0" normalizeH="0" baseline="0" noProof="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1" i="0" u="none" strike="noStrike" kern="1200" cap="none" spc="0" normalizeH="0" baseline="0" noProof="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noProof="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центральное новообразование</a:t>
            </a:r>
            <a:endParaRPr kumimoji="0" lang="ru-RU" sz="1800" b="1" i="0" u="none" strike="noStrike" kern="1200" cap="none" spc="0" normalizeH="0" noProof="0" dirty="0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chemeClr val="tx1">
                  <a:lumMod val="50000"/>
                  <a:lumOff val="5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57158" y="5500702"/>
            <a:ext cx="8429684" cy="107157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Для адекватной самооценки и чувства компетентности</a:t>
            </a:r>
            <a:r>
              <a:rPr kumimoji="0" lang="ru-RU" sz="19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необходимо создание в классе атмосферы психологического комфорта</a:t>
            </a:r>
            <a:endParaRPr kumimoji="0" lang="ru-RU" sz="19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072494" cy="642942"/>
          </a:xfrm>
        </p:spPr>
        <p:txBody>
          <a:bodyPr/>
          <a:lstStyle/>
          <a:p>
            <a:r>
              <a:rPr lang="ru-RU" sz="4000" dirty="0" smtClean="0">
                <a:solidFill>
                  <a:schemeClr val="bg1"/>
                </a:solidFill>
              </a:rPr>
              <a:t>Социальное</a:t>
            </a:r>
            <a:r>
              <a:rPr lang="ru-RU" sz="4000" dirty="0" smtClean="0"/>
              <a:t> развитие</a:t>
            </a:r>
            <a:endParaRPr lang="ru-RU" sz="40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785786" y="1643050"/>
          <a:ext cx="7715304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>
            <a:noAutofit/>
          </a:bodyPr>
          <a:lstStyle/>
          <a:p>
            <a:r>
              <a:rPr lang="ru-RU" sz="2000" dirty="0" smtClean="0"/>
              <a:t>     Потребность в эмоциональном контакте младшего школьника в основном реализуется в общении со взрослыми и сверстниками</a:t>
            </a:r>
            <a:endParaRPr lang="ru-RU" sz="2000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214282" y="2071678"/>
          <a:ext cx="8786874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>
            <a:noAutofit/>
          </a:bodyPr>
          <a:lstStyle/>
          <a:p>
            <a:r>
              <a:rPr lang="ru-RU" sz="2000" dirty="0" smtClean="0"/>
              <a:t>     </a:t>
            </a:r>
            <a:r>
              <a:rPr lang="ru-RU" sz="3500" dirty="0" smtClean="0"/>
              <a:t>Общение со взрослыми:</a:t>
            </a:r>
            <a:endParaRPr lang="ru-RU" sz="35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857224" y="1857364"/>
          <a:ext cx="7572428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7708927" cy="700093"/>
          </a:xfrm>
        </p:spPr>
        <p:txBody>
          <a:bodyPr/>
          <a:lstStyle/>
          <a:p>
            <a:r>
              <a:rPr lang="ru-RU" sz="4000" dirty="0" smtClean="0"/>
              <a:t>Эмоциональное развитие</a:t>
            </a:r>
            <a:endParaRPr lang="ru-RU" sz="40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642910" y="2000240"/>
          <a:ext cx="8072494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7786742" cy="785818"/>
          </a:xfrm>
        </p:spPr>
        <p:txBody>
          <a:bodyPr/>
          <a:lstStyle/>
          <a:p>
            <a:r>
              <a:rPr lang="ru-RU" sz="4000" dirty="0" smtClean="0"/>
              <a:t>Учебная деятельность 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714488"/>
            <a:ext cx="8143932" cy="4429156"/>
          </a:xfrm>
        </p:spPr>
        <p:txBody>
          <a:bodyPr>
            <a:noAutofit/>
          </a:bodyPr>
          <a:lstStyle/>
          <a:p>
            <a:r>
              <a:rPr lang="ru-RU" sz="2300" dirty="0" smtClean="0"/>
              <a:t>	Успешная учеба, осознание своих способностей и умений качественно выполнять различные задания приводят к становлению </a:t>
            </a:r>
            <a:r>
              <a:rPr lang="ru-RU" sz="2300" b="1" dirty="0" smtClean="0"/>
              <a:t>чувства компетентности </a:t>
            </a:r>
            <a:r>
              <a:rPr lang="ru-RU" sz="2300" dirty="0" smtClean="0"/>
              <a:t>– нового аспекта самосознания, который наряду с развитием сферы </a:t>
            </a:r>
            <a:r>
              <a:rPr lang="ru-RU" sz="2300" b="1" dirty="0" smtClean="0"/>
              <a:t>произвольности</a:t>
            </a:r>
            <a:r>
              <a:rPr lang="ru-RU" sz="2300" dirty="0" smtClean="0"/>
              <a:t> можно считать центральным новообразованием младшего школьного возраста.</a:t>
            </a:r>
          </a:p>
          <a:p>
            <a:r>
              <a:rPr lang="ru-RU" sz="2300" dirty="0" smtClean="0"/>
              <a:t>	Если чувство компетентности в учебной деятельности не формируется, у ребенка снижается самооценка и  возникает чувство неполноценности; могут развиться компенсаторные самооценка и мотивация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42910" y="2857496"/>
          <a:ext cx="8072494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857232"/>
            <a:ext cx="8143932" cy="1571636"/>
          </a:xfrm>
        </p:spPr>
        <p:txBody>
          <a:bodyPr>
            <a:noAutofit/>
          </a:bodyPr>
          <a:lstStyle/>
          <a:p>
            <a:pPr algn="r"/>
            <a:r>
              <a:rPr lang="ru-RU" sz="3000" dirty="0" smtClean="0"/>
              <a:t>	В процессе учебной деятельности усовершенствуются такие психические процессы как:</a:t>
            </a:r>
            <a:endParaRPr lang="ru-RU" sz="3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219</TotalTime>
  <Words>378</Words>
  <Application>Microsoft Office PowerPoint</Application>
  <PresentationFormat>Экран (4:3)</PresentationFormat>
  <Paragraphs>80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Тема:  «Формирование личности младшего школьника»</vt:lpstr>
      <vt:lpstr>Слайд 2</vt:lpstr>
      <vt:lpstr>Самооценка  </vt:lpstr>
      <vt:lpstr>Социальное развитие</vt:lpstr>
      <vt:lpstr>     Потребность в эмоциональном контакте младшего школьника в основном реализуется в общении со взрослыми и сверстниками</vt:lpstr>
      <vt:lpstr>     Общение со взрослыми:</vt:lpstr>
      <vt:lpstr>Эмоциональное развитие</vt:lpstr>
      <vt:lpstr>Учебная деятельность </vt:lpstr>
      <vt:lpstr> В процессе учебной деятельности усовершенствуются такие психические процессы как:</vt:lpstr>
      <vt:lpstr>Основные новообразования младшего школьного возраста                              (Л. И. Божович)</vt:lpstr>
      <vt:lpstr>Вопросы: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25</cp:revision>
  <dcterms:created xsi:type="dcterms:W3CDTF">2010-04-05T19:05:09Z</dcterms:created>
  <dcterms:modified xsi:type="dcterms:W3CDTF">2010-05-25T04:58:34Z</dcterms:modified>
</cp:coreProperties>
</file>