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64" r:id="rId6"/>
    <p:sldId id="257" r:id="rId7"/>
    <p:sldId id="265" r:id="rId8"/>
    <p:sldId id="260" r:id="rId9"/>
    <p:sldId id="261" r:id="rId10"/>
    <p:sldId id="267" r:id="rId11"/>
    <p:sldId id="268" r:id="rId12"/>
    <p:sldId id="262" r:id="rId13"/>
    <p:sldId id="26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30A2-AD78-4CC9-BE15-8116EDFD2ADA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E89F-26D8-4744-8C7B-CE0DA5248B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51521"/>
            <a:ext cx="7772400" cy="13835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Численность населения Земли. Расовый состав.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Народы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планеты</a:t>
            </a:r>
          </a:p>
        </p:txBody>
      </p:sp>
      <p:pic>
        <p:nvPicPr>
          <p:cNvPr id="5" name="Рисунок 4" descr="ca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1" y="0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nt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ra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303059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we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1" y="4303059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eo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3" y="0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pe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3" y="4303059"/>
            <a:ext cx="2868705" cy="215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одзаголовок 2"/>
          <p:cNvSpPr>
            <a:spLocks noGrp="1"/>
          </p:cNvSpPr>
          <p:nvPr/>
        </p:nvSpPr>
        <p:spPr>
          <a:xfrm>
            <a:off x="2743200" y="3496238"/>
            <a:ext cx="6400800" cy="164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географии в 6-ом классе.</a:t>
            </a:r>
          </a:p>
          <a:p>
            <a:pPr algn="r"/>
            <a:r>
              <a:rPr lang="ru-RU" sz="1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Карезина Нина Валентиновна, учительница географии</a:t>
            </a:r>
          </a:p>
          <a:p>
            <a:pPr algn="r"/>
            <a:r>
              <a:rPr lang="ru-RU" sz="1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МОУ СОШ №5 города Светлого Калининградской области</a:t>
            </a:r>
            <a:endParaRPr lang="en-US" sz="12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Равенство рас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785794"/>
            <a:ext cx="5715008" cy="57864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Вклад Миклухо-Маклая в антропологию и этнографию был огромным.</a:t>
            </a:r>
          </a:p>
          <a:p>
            <a:r>
              <a:rPr lang="ru-RU" sz="2400" dirty="0" smtClean="0"/>
              <a:t> В своих путешествиях он собрал множество данных о народах Индонезии и Малайи, Филиппин, Австралии, Меланезии, Микронезии и западной Полинезии. </a:t>
            </a:r>
          </a:p>
          <a:p>
            <a:r>
              <a:rPr lang="ru-RU" sz="2400" dirty="0" smtClean="0"/>
              <a:t>Как антрополог Миклухо-Маклай проявил себя борцом против всех "теорий", постулирующих расовое неравенство, против концепций "низших" и "высших" рас.</a:t>
            </a:r>
          </a:p>
          <a:p>
            <a:r>
              <a:rPr lang="ru-RU" sz="2400" dirty="0" smtClean="0"/>
              <a:t> Он первым описал папуасов как определенный антропологический тип. </a:t>
            </a:r>
          </a:p>
          <a:p>
            <a:r>
              <a:rPr lang="ru-RU" sz="2400" dirty="0" smtClean="0"/>
              <a:t>Ученый показал, что папуасы такие же полноценные и полноправные представители человеческого рода, как англичане или немцы.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457575" cy="4762500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0034" y="5643579"/>
            <a:ext cx="3017877" cy="121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Николай Николаевич </a:t>
            </a:r>
          </a:p>
          <a:p>
            <a:pPr algn="ctr"/>
            <a:r>
              <a:rPr lang="ru-RU" sz="2400" dirty="0" smtClean="0"/>
              <a:t>Миклухо-Маклай</a:t>
            </a:r>
          </a:p>
          <a:p>
            <a:pPr algn="ctr"/>
            <a:r>
              <a:rPr lang="ru-RU" sz="2400" dirty="0" smtClean="0"/>
              <a:t>(1846-1888)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Миклухо-Маклай – человек с Луны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8929718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Численность  населения Земли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429784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Рост численности населения</a:t>
            </a:r>
            <a:endParaRPr lang="ru-RU" dirty="0"/>
          </a:p>
        </p:txBody>
      </p:sp>
      <p:pic>
        <p:nvPicPr>
          <p:cNvPr id="4" name="Содержимое 3" descr="09_clip_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810121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2143116"/>
            <a:ext cx="417133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Сейчас в мире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проживают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млрд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Самые крупные народы Мира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60"/>
          <p:cNvGraphicFramePr>
            <a:graphicFrameLocks noGrp="1"/>
          </p:cNvGraphicFramePr>
          <p:nvPr/>
        </p:nvGraphicFramePr>
        <p:xfrm>
          <a:off x="0" y="1"/>
          <a:ext cx="9144001" cy="68135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62932"/>
                <a:gridCol w="1031467"/>
                <a:gridCol w="2055794"/>
                <a:gridCol w="1031465"/>
                <a:gridCol w="1959430"/>
                <a:gridCol w="1002913"/>
              </a:tblGrid>
              <a:tr h="61886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1990 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2002 г.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2050 г. (прогноз)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Китай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1139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Китай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1292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1531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1045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Китай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1395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Индонезия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Индонезия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Пакистан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20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Бразилия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Бразилия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Индонезия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Пакистан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Нигерия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Бангладеш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Пакистан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Бангладеш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Бразилия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20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Бангладеш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Нигерия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Эфиопия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18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Нигерия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Япония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Конго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Человечество – единый биологический вид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244334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Европеоидная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81362" y="3244334"/>
            <a:ext cx="253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Монголоидная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3244334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Негроидная</a:t>
            </a:r>
            <a:endParaRPr lang="ru-RU" sz="2800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5400000">
            <a:off x="4286248" y="3000372"/>
            <a:ext cx="71438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>
            <a:off x="5572132" y="2643182"/>
            <a:ext cx="1889751" cy="6011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 rot="10800000" flipV="1">
            <a:off x="2010642" y="2643182"/>
            <a:ext cx="1704103" cy="6011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071802" y="1785926"/>
            <a:ext cx="314327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Расы</a:t>
            </a:r>
          </a:p>
          <a:p>
            <a:pPr algn="ctr"/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pop2.gif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3857628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pop1.g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928926" y="3857628"/>
            <a:ext cx="3143272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pop3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072198" y="3857628"/>
            <a:ext cx="3071802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85"/>
          <p:cNvGraphicFramePr>
            <a:graphicFrameLocks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14546"/>
                <a:gridCol w="2071702"/>
                <a:gridCol w="2517777"/>
                <a:gridCol w="2339975"/>
              </a:tblGrid>
              <a:tr h="8341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Европеоидная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Монголоидная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Негроидная</a:t>
                      </a:r>
                    </a:p>
                  </a:txBody>
                  <a:tcPr horzOverflow="overflow"/>
                </a:tc>
              </a:tr>
              <a:tr h="166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Северная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Южная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Центральная и Восточная Азия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Острова Южной Азии и юга Индо­стана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357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Заселяют Северную и Северо­западную территории материка; волосы и глаза светлые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Южная Европа, Юго-Западная Азия. Темные глаза и волосы, смуглая кожа (более древняя ветвь)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низкорослые, кожа желто-смуглая, темные узкие глаза, широкий нос, прямые темные волосы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темнокожие, плосколицые, темные волнистые волосы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Европеоиды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ger4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071539" y="1357298"/>
            <a:ext cx="6762798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ra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676279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gre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6667547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h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357298"/>
            <a:ext cx="676279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5728"/>
            <a:ext cx="9001156" cy="600076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Монголоиды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peo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7143800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eo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142984"/>
            <a:ext cx="7143800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asi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142984"/>
            <a:ext cx="7143800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nt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5" y="1142984"/>
            <a:ext cx="7239051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95" y="500042"/>
            <a:ext cx="9114805" cy="571504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Негроиды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caf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85804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af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685804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Зулусы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142976" y="1357298"/>
            <a:ext cx="7108931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42918"/>
            <a:ext cx="9161950" cy="5786478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301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Численность населения Земли. Расовый состав. Народы планеты</vt:lpstr>
      <vt:lpstr>Человечество – единый биологический вид</vt:lpstr>
      <vt:lpstr>Слайд 3</vt:lpstr>
      <vt:lpstr>Европеоиды</vt:lpstr>
      <vt:lpstr>Слайд 5</vt:lpstr>
      <vt:lpstr>Монголоиды</vt:lpstr>
      <vt:lpstr>Слайд 7</vt:lpstr>
      <vt:lpstr>Негроиды</vt:lpstr>
      <vt:lpstr>Слайд 9</vt:lpstr>
      <vt:lpstr>Равенство рас</vt:lpstr>
      <vt:lpstr>Миклухо-Маклай – человек с Луны</vt:lpstr>
      <vt:lpstr>Численность  населения Земли</vt:lpstr>
      <vt:lpstr>Рост численности населения</vt:lpstr>
      <vt:lpstr>Самые крупные народы Мира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Численность населения Земли. Расовый состав.  Народы планеты</dc:title>
  <dc:creator>Нина Валентиновна</dc:creator>
  <cp:lastModifiedBy>user</cp:lastModifiedBy>
  <cp:revision>6</cp:revision>
  <dcterms:created xsi:type="dcterms:W3CDTF">2009-05-07T17:24:49Z</dcterms:created>
  <dcterms:modified xsi:type="dcterms:W3CDTF">2013-03-17T10:28:47Z</dcterms:modified>
</cp:coreProperties>
</file>