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1" r:id="rId3"/>
    <p:sldId id="279" r:id="rId4"/>
    <p:sldId id="301" r:id="rId5"/>
    <p:sldId id="298" r:id="rId6"/>
    <p:sldId id="302" r:id="rId7"/>
    <p:sldId id="303" r:id="rId8"/>
    <p:sldId id="308" r:id="rId9"/>
    <p:sldId id="309" r:id="rId10"/>
    <p:sldId id="310" r:id="rId11"/>
    <p:sldId id="311" r:id="rId12"/>
    <p:sldId id="312" r:id="rId13"/>
    <p:sldId id="31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61DC-2FD5-4391-BF37-29021B32D824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9148CBC-30DE-4AA8-A88A-FD6FDF6CD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61DC-2FD5-4391-BF37-29021B32D824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8CBC-30DE-4AA8-A88A-FD6FDF6CD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61DC-2FD5-4391-BF37-29021B32D824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8CBC-30DE-4AA8-A88A-FD6FDF6CD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61DC-2FD5-4391-BF37-29021B32D824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9148CBC-30DE-4AA8-A88A-FD6FDF6CD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61DC-2FD5-4391-BF37-29021B32D824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8CBC-30DE-4AA8-A88A-FD6FDF6CD9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61DC-2FD5-4391-BF37-29021B32D824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8CBC-30DE-4AA8-A88A-FD6FDF6CD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61DC-2FD5-4391-BF37-29021B32D824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9148CBC-30DE-4AA8-A88A-FD6FDF6CD9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61DC-2FD5-4391-BF37-29021B32D824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8CBC-30DE-4AA8-A88A-FD6FDF6CD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61DC-2FD5-4391-BF37-29021B32D824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8CBC-30DE-4AA8-A88A-FD6FDF6CD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61DC-2FD5-4391-BF37-29021B32D824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8CBC-30DE-4AA8-A88A-FD6FDF6CD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61DC-2FD5-4391-BF37-29021B32D824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8CBC-30DE-4AA8-A88A-FD6FDF6CD9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A4B61DC-2FD5-4391-BF37-29021B32D824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9148CBC-30DE-4AA8-A88A-FD6FDF6CD9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5976" y="4509120"/>
            <a:ext cx="4462264" cy="1296144"/>
          </a:xfrm>
        </p:spPr>
        <p:txBody>
          <a:bodyPr>
            <a:no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b="1" kern="0" dirty="0" smtClean="0">
                <a:solidFill>
                  <a:schemeClr val="tx1"/>
                </a:solidFill>
              </a:rPr>
              <a:t>Руководитель: Малюгина </a:t>
            </a:r>
            <a:r>
              <a:rPr lang="ru-RU" sz="2000" b="1" kern="0" dirty="0" smtClean="0">
                <a:solidFill>
                  <a:schemeClr val="tx1"/>
                </a:solidFill>
              </a:rPr>
              <a:t>Л. А.</a:t>
            </a:r>
            <a:r>
              <a:rPr lang="ru-RU" sz="2000" b="1" dirty="0" smtClean="0">
                <a:solidFill>
                  <a:srgbClr val="800000"/>
                </a:solidFill>
              </a:rPr>
              <a:t/>
            </a:r>
            <a:br>
              <a:rPr lang="ru-RU" sz="2000" b="1" dirty="0" smtClean="0">
                <a:solidFill>
                  <a:srgbClr val="800000"/>
                </a:solidFill>
              </a:rPr>
            </a:br>
            <a:r>
              <a:rPr lang="ru-RU" sz="2000" b="1" dirty="0" smtClean="0"/>
              <a:t>МБУОШИ "Ляминская </a:t>
            </a:r>
            <a:r>
              <a:rPr lang="ru-RU" sz="2000" b="1" dirty="0" smtClean="0"/>
              <a:t>СОШИ»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132856"/>
            <a:ext cx="8098160" cy="108012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«Творческое </a:t>
            </a:r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ассорти»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Выставка творческих работ воспитанниц в технике: плетение бисером, плетение из бумаги, вязание крючком, вышивка крестиком, художественная обработка меха.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5800" y="2924944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38200" y="3077344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«туес»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(ткань-драп, бисер)</a:t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5229200"/>
            <a:ext cx="8458200" cy="914400"/>
          </a:xfrm>
        </p:spPr>
        <p:txBody>
          <a:bodyPr/>
          <a:lstStyle/>
          <a:p>
            <a:pPr lvl="0" algn="ctr"/>
            <a:r>
              <a:rPr lang="ru-RU" sz="1800" b="1" cap="all" dirty="0" err="1" smtClean="0">
                <a:solidFill>
                  <a:schemeClr val="tx1"/>
                </a:solidFill>
              </a:rPr>
              <a:t>Рынкова</a:t>
            </a:r>
            <a:r>
              <a:rPr lang="ru-RU" sz="1800" b="1" cap="all" dirty="0" smtClean="0">
                <a:solidFill>
                  <a:schemeClr val="tx1"/>
                </a:solidFill>
              </a:rPr>
              <a:t> анна (13 лет).</a:t>
            </a:r>
          </a:p>
          <a:p>
            <a:pPr algn="ctr"/>
            <a:endParaRPr lang="ru-RU" dirty="0"/>
          </a:p>
        </p:txBody>
      </p:sp>
      <p:pic>
        <p:nvPicPr>
          <p:cNvPr id="6" name="Содержимое 6" descr="P2130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484784"/>
            <a:ext cx="4896546" cy="36724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3528392" cy="790327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«Игольница»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(Ткань, бисер)</a:t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18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95536" y="5445224"/>
            <a:ext cx="8458200" cy="626368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Тайбина</a:t>
            </a:r>
            <a:r>
              <a:rPr lang="ru-RU" b="1" dirty="0" smtClean="0"/>
              <a:t> </a:t>
            </a:r>
            <a:r>
              <a:rPr lang="ru-RU" b="1" dirty="0" err="1" smtClean="0"/>
              <a:t>аграфена</a:t>
            </a:r>
            <a:r>
              <a:rPr lang="ru-RU" b="1" dirty="0" smtClean="0"/>
              <a:t> (12 лет</a:t>
            </a:r>
            <a:r>
              <a:rPr lang="ru-RU" b="1" dirty="0" smtClean="0"/>
              <a:t>)               </a:t>
            </a:r>
            <a:r>
              <a:rPr lang="ru-RU" sz="2000" b="1" cap="all" dirty="0" err="1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Тайбина</a:t>
            </a:r>
            <a:r>
              <a:rPr lang="ru-RU" sz="20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 </a:t>
            </a:r>
            <a:r>
              <a:rPr lang="ru-RU" sz="2000" b="1" cap="all" dirty="0" err="1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александра</a:t>
            </a:r>
            <a:r>
              <a:rPr lang="ru-RU" sz="20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(13 лет</a:t>
            </a:r>
            <a:endParaRPr lang="ru-RU" sz="2000" b="1" dirty="0"/>
          </a:p>
        </p:txBody>
      </p:sp>
      <p:pic>
        <p:nvPicPr>
          <p:cNvPr id="4" name="Содержимое 7" descr="Фото0553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827584" y="1340768"/>
            <a:ext cx="2955925" cy="3940175"/>
          </a:xfrm>
        </p:spPr>
      </p:pic>
      <p:pic>
        <p:nvPicPr>
          <p:cNvPr id="7" name="Содержимое 8" descr="Фото01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1" y="1484784"/>
            <a:ext cx="2970330" cy="3960440"/>
          </a:xfrm>
          <a:prstGeom prst="rect">
            <a:avLst/>
          </a:prstGeom>
        </p:spPr>
      </p:pic>
      <p:sp>
        <p:nvSpPr>
          <p:cNvPr id="8" name="Заголовок 4"/>
          <p:cNvSpPr txBox="1">
            <a:spLocks/>
          </p:cNvSpPr>
          <p:nvPr/>
        </p:nvSpPr>
        <p:spPr>
          <a:xfrm>
            <a:off x="323528" y="260648"/>
            <a:ext cx="3672408" cy="1222375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4860032" y="260648"/>
            <a:ext cx="3672408" cy="1222375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5076056" y="476672"/>
            <a:ext cx="3600400" cy="790327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/>
            <a:r>
              <a:rPr lang="ru-RU" sz="2400" b="1" dirty="0" smtClean="0"/>
              <a:t>Сувенир «башмак»</a:t>
            </a:r>
          </a:p>
          <a:p>
            <a:pPr algn="ctr"/>
            <a:r>
              <a:rPr lang="ru-RU" dirty="0" smtClean="0"/>
              <a:t>(плетение из бумаги)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1520" y="5589240"/>
            <a:ext cx="8712968" cy="914400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    Денисова </a:t>
            </a:r>
            <a:r>
              <a:rPr lang="ru-RU" dirty="0" smtClean="0">
                <a:solidFill>
                  <a:schemeClr val="tx1"/>
                </a:solidFill>
              </a:rPr>
              <a:t>надежда </a:t>
            </a:r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ru-RU" sz="2000" b="1" dirty="0" smtClean="0">
                <a:solidFill>
                  <a:schemeClr val="tx1"/>
                </a:solidFill>
              </a:rPr>
              <a:t>12 лет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r>
              <a:rPr lang="ru-RU" cap="all" dirty="0" smtClean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          </a:t>
            </a:r>
            <a:r>
              <a:rPr lang="ru-RU" sz="2000" b="1" cap="all" dirty="0" err="1" smtClean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Тайбина</a:t>
            </a:r>
            <a:r>
              <a:rPr lang="ru-RU" sz="2000" b="1" cap="all" dirty="0" smtClean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 </a:t>
            </a:r>
            <a:r>
              <a:rPr lang="ru-RU" sz="2000" b="1" cap="all" dirty="0" err="1" smtClean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александра</a:t>
            </a:r>
            <a:r>
              <a:rPr lang="ru-RU" sz="2000" b="1" cap="all" dirty="0" smtClean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(13 лет)</a:t>
            </a:r>
          </a:p>
          <a:p>
            <a:endParaRPr lang="ru-RU" dirty="0"/>
          </a:p>
        </p:txBody>
      </p:sp>
      <p:pic>
        <p:nvPicPr>
          <p:cNvPr id="4" name="Содержимое 6" descr="PC190027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72816"/>
            <a:ext cx="3672408" cy="3392031"/>
          </a:xfrm>
        </p:spPr>
      </p:pic>
      <p:pic>
        <p:nvPicPr>
          <p:cNvPr id="7" name="Содержимое 7" descr="PC1900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844824"/>
            <a:ext cx="3585828" cy="3384376"/>
          </a:xfrm>
          <a:prstGeom prst="rect">
            <a:avLst/>
          </a:prstGeom>
        </p:spPr>
      </p:pic>
      <p:sp>
        <p:nvSpPr>
          <p:cNvPr id="8" name="Текст 2"/>
          <p:cNvSpPr txBox="1">
            <a:spLocks/>
          </p:cNvSpPr>
          <p:nvPr/>
        </p:nvSpPr>
        <p:spPr>
          <a:xfrm>
            <a:off x="281444" y="404664"/>
            <a:ext cx="4290556" cy="936104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«яблоко»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(вышивка бисером)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4645025" y="476672"/>
            <a:ext cx="4292241" cy="82984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5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«Земляника»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(вышивка бисером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8" descr="P2130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285906"/>
            <a:ext cx="3600400" cy="4286192"/>
          </a:xfrm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2483768" y="404664"/>
            <a:ext cx="4292241" cy="100811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kumimoji="0" lang="ru-RU" sz="32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тучан</a:t>
            </a: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(ткань, бисер)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>
            <a:normAutofit/>
          </a:bodyPr>
          <a:lstStyle/>
          <a:p>
            <a:pPr algn="ctr"/>
            <a:r>
              <a:rPr lang="ru-RU" sz="1800" dirty="0" err="1" smtClean="0">
                <a:solidFill>
                  <a:schemeClr val="tx1"/>
                </a:solidFill>
              </a:rPr>
              <a:t>Рынкова</a:t>
            </a:r>
            <a:r>
              <a:rPr lang="ru-RU" sz="1800" dirty="0" smtClean="0">
                <a:solidFill>
                  <a:schemeClr val="tx1"/>
                </a:solidFill>
              </a:rPr>
              <a:t>  анна (13 лет)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95557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«наряд ханты»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1800" dirty="0" smtClean="0"/>
              <a:t> (вышивка, плетение бисером)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55576" y="5902424"/>
            <a:ext cx="7632848" cy="76693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all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Рынкова</a:t>
            </a:r>
            <a:r>
              <a:rPr kumimoji="0" lang="ru-RU" sz="16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анна (7 </a:t>
            </a:r>
            <a:r>
              <a:rPr kumimoji="0" lang="ru-RU" sz="1600" b="0" i="0" u="none" strike="noStrike" kern="1200" cap="all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кл</a:t>
            </a:r>
            <a:r>
              <a:rPr kumimoji="0" lang="ru-RU" sz="16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kumimoji="0" lang="ru-RU" sz="1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43" name="Picture 3" descr="C:\Users\асус\Desktop\фото\фото...работа\Фото16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123256"/>
            <a:ext cx="3600400" cy="4800533"/>
          </a:xfrm>
          <a:prstGeom prst="rect">
            <a:avLst/>
          </a:prstGeom>
          <a:noFill/>
        </p:spPr>
      </p:pic>
      <p:pic>
        <p:nvPicPr>
          <p:cNvPr id="10244" name="Picture 4" descr="C:\Users\асус\Desktop\фото\фото...работа\Фото16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76872"/>
            <a:ext cx="2700299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5776" y="188640"/>
            <a:ext cx="4290556" cy="122413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«кашпо»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(плетение из бумаги)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2195736" y="5373216"/>
            <a:ext cx="4290556" cy="10801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Тайбина</a:t>
            </a:r>
            <a:r>
              <a:rPr kumimoji="0" lang="ru-RU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ru-RU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александра</a:t>
            </a:r>
            <a:r>
              <a:rPr kumimoji="0" lang="ru-RU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(6 </a:t>
            </a:r>
            <a:r>
              <a:rPr kumimoji="0" lang="ru-RU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</a:t>
            </a:r>
            <a:r>
              <a:rPr kumimoji="0" lang="ru-RU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).</a:t>
            </a:r>
            <a:endParaRPr kumimoji="0" lang="ru-RU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6" name="Picture 2" descr="C:\Users\асус\Desktop\фото\фото...работа\Фото158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1450076"/>
            <a:ext cx="3414961" cy="3923140"/>
          </a:xfrm>
          <a:prstGeom prst="rect">
            <a:avLst/>
          </a:prstGeom>
          <a:noFill/>
        </p:spPr>
      </p:pic>
      <p:pic>
        <p:nvPicPr>
          <p:cNvPr id="11267" name="Picture 3" descr="C:\Users\асус\Desktop\фото\фото...работа\Фото159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3" y="1381820"/>
            <a:ext cx="3047553" cy="406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err="1" smtClean="0">
                <a:solidFill>
                  <a:schemeClr val="tx1"/>
                </a:solidFill>
              </a:rPr>
              <a:t>Лемпина</a:t>
            </a:r>
            <a:r>
              <a:rPr lang="ru-RU" sz="1800" dirty="0" smtClean="0">
                <a:solidFill>
                  <a:schemeClr val="tx1"/>
                </a:solidFill>
              </a:rPr>
              <a:t>  </a:t>
            </a:r>
            <a:r>
              <a:rPr lang="ru-RU" sz="1800" dirty="0" err="1" smtClean="0">
                <a:solidFill>
                  <a:schemeClr val="tx1"/>
                </a:solidFill>
              </a:rPr>
              <a:t>татьяна</a:t>
            </a:r>
            <a:r>
              <a:rPr lang="ru-RU" sz="1800" dirty="0" smtClean="0">
                <a:solidFill>
                  <a:schemeClr val="tx1"/>
                </a:solidFill>
              </a:rPr>
              <a:t> (5 </a:t>
            </a:r>
            <a:r>
              <a:rPr lang="ru-RU" sz="1800" dirty="0" err="1" smtClean="0">
                <a:solidFill>
                  <a:schemeClr val="tx1"/>
                </a:solidFill>
              </a:rPr>
              <a:t>кл</a:t>
            </a:r>
            <a:r>
              <a:rPr lang="ru-RU" sz="1800" dirty="0" smtClean="0">
                <a:solidFill>
                  <a:schemeClr val="tx1"/>
                </a:solidFill>
              </a:rPr>
              <a:t>), </a:t>
            </a:r>
            <a:r>
              <a:rPr lang="ru-RU" sz="1800" dirty="0" err="1" smtClean="0">
                <a:solidFill>
                  <a:schemeClr val="tx1"/>
                </a:solidFill>
              </a:rPr>
              <a:t>кантерова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анастасия</a:t>
            </a:r>
            <a:r>
              <a:rPr lang="ru-RU" sz="1800" dirty="0" smtClean="0">
                <a:solidFill>
                  <a:schemeClr val="tx1"/>
                </a:solidFill>
              </a:rPr>
              <a:t> (4 </a:t>
            </a:r>
            <a:r>
              <a:rPr lang="ru-RU" sz="1800" dirty="0" err="1" smtClean="0">
                <a:solidFill>
                  <a:schemeClr val="tx1"/>
                </a:solidFill>
              </a:rPr>
              <a:t>кл</a:t>
            </a:r>
            <a:r>
              <a:rPr lang="ru-RU" sz="1800" dirty="0" smtClean="0">
                <a:solidFill>
                  <a:schemeClr val="tx1"/>
                </a:solidFill>
              </a:rPr>
              <a:t>),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велло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анастасия</a:t>
            </a:r>
            <a:r>
              <a:rPr lang="ru-RU" sz="1800" dirty="0" smtClean="0">
                <a:solidFill>
                  <a:schemeClr val="tx1"/>
                </a:solidFill>
              </a:rPr>
              <a:t> (5кл)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31640" y="476672"/>
            <a:ext cx="6669522" cy="6397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«закладки</a:t>
            </a:r>
            <a:r>
              <a:rPr lang="ru-RU" sz="3200" dirty="0" smtClean="0">
                <a:solidFill>
                  <a:schemeClr val="tx1"/>
                </a:solidFill>
              </a:rPr>
              <a:t>»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(вязание крюком)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Users\асус\Desktop\фото\фото...работа\дети и творчество\Фото117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23157"/>
            <a:ext cx="3240360" cy="3606831"/>
          </a:xfrm>
          <a:prstGeom prst="rect">
            <a:avLst/>
          </a:prstGeom>
          <a:noFill/>
        </p:spPr>
      </p:pic>
      <p:pic>
        <p:nvPicPr>
          <p:cNvPr id="9219" name="Picture 3" descr="C:\Users\асус\Desktop\фото\фото...работа\дети и творчество\Фото12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37211"/>
            <a:ext cx="3312368" cy="3568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7395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</a:t>
            </a:r>
            <a:r>
              <a:rPr lang="ru-RU" sz="2700" dirty="0" smtClean="0"/>
              <a:t>давайте дружить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sz="1800" dirty="0" smtClean="0"/>
              <a:t>кол. Работа  (худ. Обработка меха, пенопласт)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5877272"/>
            <a:ext cx="8686800" cy="8382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Тайбина</a:t>
            </a:r>
            <a:r>
              <a:rPr kumimoji="0" lang="ru-RU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александра</a:t>
            </a:r>
            <a:r>
              <a:rPr kumimoji="0" lang="ru-RU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(6 </a:t>
            </a:r>
            <a:r>
              <a:rPr kumimoji="0" lang="ru-RU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кл</a:t>
            </a:r>
            <a:r>
              <a:rPr kumimoji="0" lang="ru-RU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),</a:t>
            </a:r>
            <a:r>
              <a:rPr kumimoji="0" lang="ru-RU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ru-RU" b="0" i="0" u="none" strike="noStrike" kern="1200" cap="all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кантерова</a:t>
            </a:r>
            <a:r>
              <a:rPr kumimoji="0" lang="ru-RU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b="0" i="0" u="none" strike="noStrike" kern="1200" cap="all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анастасия</a:t>
            </a:r>
            <a:r>
              <a:rPr kumimoji="0" lang="ru-RU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(4 </a:t>
            </a:r>
            <a:r>
              <a:rPr kumimoji="0" lang="ru-RU" b="0" i="0" u="none" strike="noStrike" kern="1200" cap="all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кл</a:t>
            </a:r>
            <a:r>
              <a:rPr kumimoji="0" lang="ru-RU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),  </a:t>
            </a:r>
            <a:r>
              <a:rPr kumimoji="0" lang="ru-RU" b="0" i="0" u="none" strike="noStrike" kern="1200" cap="all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колыванова</a:t>
            </a:r>
            <a:r>
              <a:rPr kumimoji="0" lang="ru-RU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b="0" i="0" u="none" strike="noStrike" kern="1200" cap="all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алёна</a:t>
            </a:r>
            <a:r>
              <a:rPr kumimoji="0" lang="ru-RU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(6 </a:t>
            </a:r>
            <a:r>
              <a:rPr kumimoji="0" lang="ru-RU" b="0" i="0" u="none" strike="noStrike" kern="1200" cap="all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кл</a:t>
            </a:r>
            <a:r>
              <a:rPr kumimoji="0" lang="ru-RU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ru-RU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C:\Users\асус\Desktop\фото\фото...работа\Фото16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013248"/>
            <a:ext cx="6264696" cy="48500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371656" cy="882650"/>
          </a:xfrm>
        </p:spPr>
        <p:txBody>
          <a:bodyPr>
            <a:normAutofit/>
          </a:bodyPr>
          <a:lstStyle/>
          <a:p>
            <a:pPr algn="ctr"/>
            <a:r>
              <a:rPr lang="ru-RU" sz="1800" dirty="0" err="1" smtClean="0"/>
              <a:t>кантерова</a:t>
            </a:r>
            <a:r>
              <a:rPr lang="ru-RU" sz="1800" dirty="0" smtClean="0"/>
              <a:t>  </a:t>
            </a:r>
            <a:r>
              <a:rPr lang="ru-RU" sz="1800" dirty="0" err="1" smtClean="0"/>
              <a:t>анастасия</a:t>
            </a:r>
            <a:r>
              <a:rPr lang="ru-RU" sz="1800" dirty="0" smtClean="0"/>
              <a:t> (4 </a:t>
            </a:r>
            <a:r>
              <a:rPr lang="ru-RU" sz="1800" dirty="0" err="1" smtClean="0"/>
              <a:t>кл</a:t>
            </a:r>
            <a:r>
              <a:rPr lang="ru-RU" sz="1800" dirty="0" smtClean="0"/>
              <a:t>),  </a:t>
            </a:r>
            <a:r>
              <a:rPr lang="ru-RU" sz="1800" dirty="0" err="1" smtClean="0"/>
              <a:t>тайбина</a:t>
            </a:r>
            <a:r>
              <a:rPr lang="ru-RU" sz="1800" dirty="0" smtClean="0"/>
              <a:t> </a:t>
            </a:r>
            <a:r>
              <a:rPr lang="ru-RU" sz="1800" dirty="0" err="1" smtClean="0"/>
              <a:t>елена</a:t>
            </a:r>
            <a:r>
              <a:rPr lang="ru-RU" sz="1800" dirty="0" smtClean="0"/>
              <a:t> (3 </a:t>
            </a:r>
            <a:r>
              <a:rPr lang="ru-RU" sz="1800" dirty="0" err="1" smtClean="0"/>
              <a:t>кл</a:t>
            </a:r>
            <a:r>
              <a:rPr lang="ru-RU" sz="1800" dirty="0" smtClean="0"/>
              <a:t>)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332656"/>
            <a:ext cx="4290556" cy="86409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шапочка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(вязание крючком)</a:t>
            </a: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51759" y="404664"/>
            <a:ext cx="4292241" cy="792088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6700" dirty="0" smtClean="0">
                <a:solidFill>
                  <a:schemeClr val="tx1"/>
                </a:solidFill>
              </a:rPr>
              <a:t>«</a:t>
            </a:r>
            <a:r>
              <a:rPr lang="ru-RU" sz="4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повязка</a:t>
            </a:r>
            <a:r>
              <a:rPr lang="ru-RU" sz="6700" dirty="0" smtClean="0">
                <a:solidFill>
                  <a:schemeClr val="tx1"/>
                </a:solidFill>
              </a:rPr>
              <a:t>»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(вязание крючком)</a:t>
            </a:r>
          </a:p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асус\Desktop\фото\фото...работа\Фото161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4" y="1686719"/>
            <a:ext cx="4267200" cy="3200400"/>
          </a:xfrm>
          <a:prstGeom prst="rect">
            <a:avLst/>
          </a:prstGeom>
          <a:noFill/>
        </p:spPr>
      </p:pic>
      <p:pic>
        <p:nvPicPr>
          <p:cNvPr id="6147" name="Picture 3" descr="C:\Users\асус\Desktop\фото\фото...работа\Фото160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484784"/>
            <a:ext cx="2695086" cy="35934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5661248"/>
            <a:ext cx="3835152" cy="882650"/>
          </a:xfrm>
        </p:spPr>
        <p:txBody>
          <a:bodyPr>
            <a:normAutofit/>
          </a:bodyPr>
          <a:lstStyle/>
          <a:p>
            <a:pPr algn="ctr"/>
            <a:r>
              <a:rPr lang="ru-RU" sz="1800" dirty="0" err="1" smtClean="0"/>
              <a:t>Тайбина</a:t>
            </a:r>
            <a:r>
              <a:rPr lang="ru-RU" sz="1800" dirty="0" smtClean="0"/>
              <a:t> </a:t>
            </a:r>
            <a:r>
              <a:rPr lang="ru-RU" sz="1800" dirty="0" err="1" smtClean="0"/>
              <a:t>александра</a:t>
            </a:r>
            <a:r>
              <a:rPr lang="ru-RU" sz="1800" dirty="0" smtClean="0"/>
              <a:t> (6 </a:t>
            </a:r>
            <a:r>
              <a:rPr lang="ru-RU" sz="1800" dirty="0" err="1" smtClean="0"/>
              <a:t>кл</a:t>
            </a:r>
            <a:r>
              <a:rPr lang="ru-RU" sz="1800" dirty="0" smtClean="0"/>
              <a:t>)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«осьминог»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(вязание крючком)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4008" y="836712"/>
            <a:ext cx="4292241" cy="63976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«осенняя пора</a:t>
            </a:r>
            <a:r>
              <a:rPr lang="ru-RU" sz="3200" dirty="0" smtClean="0">
                <a:solidFill>
                  <a:schemeClr val="tx1"/>
                </a:solidFill>
              </a:rPr>
              <a:t>»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(плетение из бумаги, плетение бисером)</a:t>
            </a:r>
          </a:p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асус\Desktop\фото\фото...работа\Фото161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4608511" cy="3456384"/>
          </a:xfrm>
          <a:prstGeom prst="rect">
            <a:avLst/>
          </a:prstGeom>
          <a:noFill/>
        </p:spPr>
      </p:pic>
      <p:pic>
        <p:nvPicPr>
          <p:cNvPr id="7171" name="Picture 3" descr="C:\Users\асус\Desktop\фото\фото...работа\Фото158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700808"/>
            <a:ext cx="3515666" cy="38818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5733256"/>
            <a:ext cx="4176464" cy="838200"/>
          </a:xfrm>
        </p:spPr>
        <p:txBody>
          <a:bodyPr>
            <a:normAutofit/>
          </a:bodyPr>
          <a:lstStyle/>
          <a:p>
            <a:pPr algn="ctr"/>
            <a:r>
              <a:rPr lang="ru-RU" sz="1800" dirty="0" err="1" smtClean="0">
                <a:solidFill>
                  <a:schemeClr val="tx1"/>
                </a:solidFill>
              </a:rPr>
              <a:t>Кантерова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анастасия</a:t>
            </a:r>
            <a:r>
              <a:rPr lang="ru-RU" sz="1800" dirty="0" smtClean="0">
                <a:solidFill>
                  <a:schemeClr val="tx1"/>
                </a:solidFill>
              </a:rPr>
              <a:t> (4 </a:t>
            </a:r>
            <a:r>
              <a:rPr lang="ru-RU" sz="1800" dirty="0" err="1" smtClean="0">
                <a:solidFill>
                  <a:schemeClr val="tx1"/>
                </a:solidFill>
              </a:rPr>
              <a:t>кл</a:t>
            </a:r>
            <a:r>
              <a:rPr lang="ru-RU" sz="1800" dirty="0" smtClean="0">
                <a:solidFill>
                  <a:schemeClr val="tx1"/>
                </a:solidFill>
              </a:rPr>
              <a:t>)</a:t>
            </a:r>
            <a:endParaRPr lang="ru-RU" sz="1800" dirty="0"/>
          </a:p>
        </p:txBody>
      </p:sp>
      <p:pic>
        <p:nvPicPr>
          <p:cNvPr id="4" name="Picture 2" descr="C:\Users\асус\Desktop\фото\фото...работа\Фото1577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2970330" cy="3960440"/>
          </a:xfrm>
          <a:prstGeom prst="rect">
            <a:avLst/>
          </a:prstGeom>
          <a:noFill/>
        </p:spPr>
      </p:pic>
      <p:pic>
        <p:nvPicPr>
          <p:cNvPr id="5" name="Picture 3" descr="C:\Users\асус\Desktop\фото\фото...работа\Фото16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32656"/>
            <a:ext cx="3109131" cy="4145509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1520" y="404664"/>
            <a:ext cx="8686800" cy="838200"/>
          </a:xfrm>
          <a:prstGeom prst="rect">
            <a:avLst/>
          </a:prstGeom>
        </p:spPr>
        <p:txBody>
          <a:bodyPr vert="horz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«КУКЛА»</a:t>
            </a:r>
            <a:r>
              <a:rPr kumimoji="0" lang="ru-RU" sz="4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(вязание крючком)</a:t>
            </a:r>
            <a:b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5805264"/>
            <a:ext cx="4176464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Тайбина</a:t>
            </a:r>
            <a:r>
              <a:rPr kumimoji="0" lang="ru-RU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8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елена</a:t>
            </a:r>
            <a:r>
              <a:rPr kumimoji="0" lang="ru-RU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(3 </a:t>
            </a:r>
            <a:r>
              <a:rPr kumimoji="0" lang="ru-RU" sz="18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кл</a:t>
            </a:r>
            <a:r>
              <a:rPr kumimoji="0" lang="ru-RU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ru-RU" sz="18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314" name="Picture 2" descr="C:\Users\асус\Desktop\фото\фото...работа\Фото16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636912"/>
            <a:ext cx="40767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«веселые клоуны»</a:t>
            </a:r>
            <a:br>
              <a:rPr lang="ru-RU" sz="2400" dirty="0" smtClean="0"/>
            </a:br>
            <a:r>
              <a:rPr lang="ru-RU" sz="2400" dirty="0" smtClean="0"/>
              <a:t> (ткань, синтепон)</a:t>
            </a:r>
            <a:endParaRPr lang="ru-RU" sz="24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67544" y="5661248"/>
            <a:ext cx="8458200" cy="914400"/>
          </a:xfrm>
        </p:spPr>
        <p:txBody>
          <a:bodyPr/>
          <a:lstStyle/>
          <a:p>
            <a:pPr lvl="0" algn="ctr"/>
            <a:r>
              <a:rPr lang="ru-RU" sz="1800" b="1" cap="all" dirty="0" err="1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Тайбина</a:t>
            </a:r>
            <a:r>
              <a:rPr lang="ru-RU" sz="18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 Александра-5 </a:t>
            </a:r>
            <a:r>
              <a:rPr lang="ru-RU" sz="1800" b="1" cap="all" dirty="0" err="1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18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cap="all" dirty="0" err="1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Рынкова</a:t>
            </a:r>
            <a:r>
              <a:rPr lang="ru-RU" sz="18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вика-5 </a:t>
            </a:r>
            <a:r>
              <a:rPr lang="ru-RU" sz="1800" b="1" cap="all" dirty="0" err="1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18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4" name="Содержимое 3" descr="Фото0144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268760"/>
            <a:ext cx="3456384" cy="431958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714</TotalTime>
  <Words>242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Руководитель: Малюгина Л. А. МБУОШИ "Ляминская СОШИ»</vt:lpstr>
      <vt:lpstr>«наряд ханты»  (вышивка, плетение бисером)</vt:lpstr>
      <vt:lpstr>Слайд 3</vt:lpstr>
      <vt:lpstr>Лемпина  татьяна (5 кл), кантерова анастасия (4 кл),  велло анастасия (5кл)</vt:lpstr>
      <vt:lpstr>«давайте дружить» кол. Работа  (худ. Обработка меха, пенопласт)</vt:lpstr>
      <vt:lpstr>кантерова  анастасия (4 кл),  тайбина елена (3 кл)</vt:lpstr>
      <vt:lpstr>Тайбина александра (6 кл)</vt:lpstr>
      <vt:lpstr>Кантерова анастасия (4 кл)</vt:lpstr>
      <vt:lpstr>«веселые клоуны»  (ткань, синтепон)</vt:lpstr>
      <vt:lpstr>«туес»  (ткань-драп, бисер) </vt:lpstr>
      <vt:lpstr>«Игольница» (Ткань, бисер) </vt:lpstr>
      <vt:lpstr>Слайд 12</vt:lpstr>
      <vt:lpstr>Рынкова  анна (13 лет)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Малюгина</dc:creator>
  <cp:lastModifiedBy>Малюгина</cp:lastModifiedBy>
  <cp:revision>83</cp:revision>
  <dcterms:created xsi:type="dcterms:W3CDTF">2011-05-30T14:45:37Z</dcterms:created>
  <dcterms:modified xsi:type="dcterms:W3CDTF">2012-11-18T12:42:17Z</dcterms:modified>
</cp:coreProperties>
</file>