
<file path=[Content_Types].xml><?xml version="1.0" encoding="utf-8"?>
<Types xmlns="http://schemas.openxmlformats.org/package/2006/content-types">
  <Default Extension="bin" ContentType="audio/unknown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63" r:id="rId2"/>
    <p:sldId id="256" r:id="rId3"/>
    <p:sldId id="257" r:id="rId4"/>
    <p:sldId id="260" r:id="rId5"/>
    <p:sldId id="261" r:id="rId6"/>
    <p:sldId id="258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003300"/>
    <a:srgbClr val="254A00"/>
    <a:srgbClr val="336600"/>
    <a:srgbClr val="006600"/>
    <a:srgbClr val="214200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30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9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2C34716-F1BE-4AC2-B419-8E47A8E26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877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 userDrawn="1"/>
        </p:nvSpPr>
        <p:spPr bwMode="auto">
          <a:xfrm>
            <a:off x="0" y="5157788"/>
            <a:ext cx="9144000" cy="1152525"/>
          </a:xfrm>
          <a:prstGeom prst="rect">
            <a:avLst/>
          </a:prstGeom>
          <a:solidFill>
            <a:schemeClr val="bg1">
              <a:alpha val="4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8913"/>
            <a:ext cx="7772400" cy="792162"/>
          </a:xfrm>
        </p:spPr>
        <p:txBody>
          <a:bodyPr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9388" y="5300663"/>
            <a:ext cx="8785225" cy="1081087"/>
          </a:xfrm>
        </p:spPr>
        <p:txBody>
          <a:bodyPr/>
          <a:lstStyle>
            <a:lvl1pPr marL="0" indent="0" algn="ctr">
              <a:buFont typeface="Webdings" pitchFamily="18" charset="2"/>
              <a:buNone/>
              <a:defRPr sz="1200" b="1">
                <a:solidFill>
                  <a:schemeClr val="hlink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8B60A-4324-4D86-A97E-E4BAF40980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ADEFB-75B3-46B9-BF10-2A3F761763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15888"/>
            <a:ext cx="2057400" cy="60102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5888"/>
            <a:ext cx="6019800" cy="60102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A5C9E-4187-49AE-8E44-2D3FD84212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BDD7C-4B32-4234-A955-B1336D9FF5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AED7C-F08B-4DA7-AB50-4F840A41F1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F3A92E-A9BD-4ED1-9673-058E680BB4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D87DBB-B2FE-4E68-B911-DFB088ACA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122FF-84C3-4F31-96F5-C03E4CC347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7FDAC-BE3A-42A1-ABB0-B9EFB042B8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96EA51-C74B-4428-B740-DA2C4B6787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5BAA-6CC2-4CC0-983D-B17E043332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AutoShape 7"/>
          <p:cNvSpPr>
            <a:spLocks noChangeArrowheads="1"/>
          </p:cNvSpPr>
          <p:nvPr userDrawn="1"/>
        </p:nvSpPr>
        <p:spPr bwMode="auto">
          <a:xfrm>
            <a:off x="287338" y="1268413"/>
            <a:ext cx="8569325" cy="5184775"/>
          </a:xfrm>
          <a:prstGeom prst="roundRect">
            <a:avLst>
              <a:gd name="adj" fmla="val 4162"/>
            </a:avLst>
          </a:prstGeom>
          <a:solidFill>
            <a:schemeClr val="accent1">
              <a:alpha val="89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15888"/>
            <a:ext cx="82296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507171D-CAB8-45B3-831B-EA76952E9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nimBg="1"/>
      <p:bldP spid="1027" grpId="0">
        <p:tmplLst>
          <p:tmpl>
            <p:tnLst>
              <p:par>
                <p:cTn presetID="47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-.1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1026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000">
          <a:solidFill>
            <a:schemeClr val="hlink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ü"/>
        <a:defRPr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ý"/>
        <a:defRPr sz="1600"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ebdings" pitchFamily="18" charset="2"/>
        <a:buChar char="þ"/>
        <a:defRPr sz="14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rgbClr val="0033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q"/>
        <a:defRPr sz="1200">
          <a:solidFill>
            <a:srgbClr val="003366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bin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slide" Target="slide4.xml"/><Relationship Id="rId5" Type="http://schemas.openxmlformats.org/officeDocument/2006/relationships/audio" Target="../media/audio2.bin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2.bin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4"/>
          <p:cNvSpPr>
            <a:spLocks noGrp="1"/>
          </p:cNvSpPr>
          <p:nvPr>
            <p:ph type="title"/>
          </p:nvPr>
        </p:nvSpPr>
        <p:spPr>
          <a:xfrm>
            <a:off x="457200" y="113615"/>
            <a:ext cx="8229600" cy="848222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Тестовая работа по предмету «Окружающий мир»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Тема: «Земля – планета»</a:t>
            </a:r>
            <a:endParaRPr lang="ru-RU" sz="2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1400721"/>
            <a:ext cx="8358246" cy="5069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Герасименко Наталья Валерьевна</a:t>
            </a:r>
          </a:p>
          <a:p>
            <a:endParaRPr lang="ru-RU" sz="24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МОУ «СОШ № 8» </a:t>
            </a:r>
            <a:r>
              <a:rPr lang="ru-RU" sz="2400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Рузаевского</a:t>
            </a: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республики Мордовия</a:t>
            </a:r>
          </a:p>
          <a:p>
            <a:endParaRPr lang="ru-RU" sz="24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предмет – «Окружающий мир», 3 класс, УМК «Перспективная начальная школа»</a:t>
            </a:r>
          </a:p>
          <a:p>
            <a:endParaRPr lang="ru-RU" sz="24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тема «Изображение Земли на глобусе»</a:t>
            </a:r>
          </a:p>
          <a:p>
            <a:endParaRPr lang="ru-RU" sz="24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тематический контроль</a:t>
            </a:r>
          </a:p>
          <a:p>
            <a:endParaRPr lang="ru-RU" sz="2400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презентация </a:t>
            </a:r>
            <a:r>
              <a:rPr lang="ru-RU" sz="2400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Microsoft</a:t>
            </a: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Office</a:t>
            </a: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PowerPoint</a:t>
            </a:r>
            <a:r>
              <a:rPr lang="ru-RU" sz="240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с триггерами</a:t>
            </a:r>
          </a:p>
          <a:p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Тест по окружающему миру</a:t>
            </a:r>
            <a:br>
              <a:rPr lang="ru-RU" sz="2800" b="1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Тема: « Земля – планета»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143504" y="2071678"/>
            <a:ext cx="2286016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  <a:hlinkClick r:id="rId2" action="ppaction://hlinksldjump">
                  <a:snd r:embed="rId3" name="click.wav"/>
                </a:hlinkClick>
                <a:hlinkMouseOver r:id="" action="ppaction://hlinkshowjump?jump=nextslide">
                  <a:snd r:embed="rId3" name="click.wav"/>
                </a:hlinkMouseOver>
              </a:rPr>
              <a:t>материки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5214938" y="4071938"/>
            <a:ext cx="22145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600" b="1" u="sng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  <a:hlinkMouseOver r:id="rId4" action="ppaction://hlinksldjump">
                  <a:snd r:embed="rId5" name="breeze.wav"/>
                </a:hlinkMouseOver>
              </a:rPr>
              <a:t>океаны</a:t>
            </a:r>
            <a:endParaRPr lang="ru-RU" sz="3600" b="1" u="sng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>
            <a:hlinkClick r:id="rId6" action="ppaction://hlinksldjump"/>
            <a:hlinkHover r:id="rId6" action="ppaction://hlinksldjump">
              <a:snd r:embed="rId3" name="click.wav"/>
            </a:hlinkHover>
          </p:cNvPr>
          <p:cNvSpPr/>
          <p:nvPr/>
        </p:nvSpPr>
        <p:spPr>
          <a:xfrm>
            <a:off x="1143000" y="2286000"/>
            <a:ext cx="2786063" cy="714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Глобус – 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MouseOver r:id="rId6" action="ppaction://hlinksldjump"/>
              </a:rPr>
              <a:t>модель</a:t>
            </a:r>
            <a:r>
              <a:rPr lang="ru-RU" sz="2400" b="1" u="sng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земного шара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Материки</a:t>
            </a:r>
          </a:p>
        </p:txBody>
      </p:sp>
      <p:sp>
        <p:nvSpPr>
          <p:cNvPr id="8" name="Управляющая кнопка: домой 7">
            <a:hlinkClick r:id="" action="ppaction://noaction" highlightClick="1">
              <a:snd r:embed="rId2" name="click.wav"/>
            </a:hlinkClick>
            <a:hlinkHover r:id="" action="ppaction://hlinkshowjump?jump=firstslide">
              <a:snd r:embed="rId2" name="click.wav"/>
            </a:hlinkHover>
          </p:cNvPr>
          <p:cNvSpPr/>
          <p:nvPr/>
        </p:nvSpPr>
        <p:spPr>
          <a:xfrm>
            <a:off x="8215313" y="6000750"/>
            <a:ext cx="642937" cy="5000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00" name="TextBox 9"/>
          <p:cNvSpPr txBox="1">
            <a:spLocks noChangeArrowheads="1"/>
          </p:cNvSpPr>
          <p:nvPr/>
        </p:nvSpPr>
        <p:spPr bwMode="auto">
          <a:xfrm>
            <a:off x="357188" y="1143000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1.Какой материк имеет только северные берега?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71500" y="1571625"/>
            <a:ext cx="2643188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Евразия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71500" y="2071688"/>
            <a:ext cx="2643188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Антарктида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71500" y="2643188"/>
            <a:ext cx="2714625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Северная Америка</a:t>
            </a:r>
          </a:p>
        </p:txBody>
      </p:sp>
      <p:sp>
        <p:nvSpPr>
          <p:cNvPr id="4104" name="TextBox 15"/>
          <p:cNvSpPr txBox="1">
            <a:spLocks noChangeArrowheads="1"/>
          </p:cNvSpPr>
          <p:nvPr/>
        </p:nvSpPr>
        <p:spPr bwMode="auto">
          <a:xfrm>
            <a:off x="214313" y="3214688"/>
            <a:ext cx="6357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2. На каком материке находятся Уральские горы?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63" y="3643313"/>
            <a:ext cx="2928937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Евразия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0063" y="4143375"/>
            <a:ext cx="3000375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Австралия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571500" y="4572000"/>
            <a:ext cx="2928938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Африка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2938" y="5500688"/>
            <a:ext cx="2928937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Северная Америка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71500" y="5929313"/>
            <a:ext cx="2928938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Евразия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143375" y="5786438"/>
            <a:ext cx="2857500" cy="3571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Южная Америка</a:t>
            </a:r>
          </a:p>
        </p:txBody>
      </p:sp>
      <p:sp>
        <p:nvSpPr>
          <p:cNvPr id="4111" name="TextBox 23"/>
          <p:cNvSpPr txBox="1">
            <a:spLocks noChangeArrowheads="1"/>
          </p:cNvSpPr>
          <p:nvPr/>
        </p:nvSpPr>
        <p:spPr bwMode="auto">
          <a:xfrm>
            <a:off x="357188" y="5000625"/>
            <a:ext cx="6000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3. На каком материке находится Россия?</a:t>
            </a:r>
          </a:p>
        </p:txBody>
      </p:sp>
      <p:pic>
        <p:nvPicPr>
          <p:cNvPr id="4113" name="Picture 17" descr="C:\Users\1\Desktop\map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75" y="1214438"/>
            <a:ext cx="2209800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4" name="Picture 18" descr="C:\Users\1\Desktop\Cap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15063" y="3500438"/>
            <a:ext cx="184150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8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5124" grpId="0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472488" cy="812800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Глобус –модель земного шара</a:t>
            </a: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  <a:hlinkHover r:id="" action="ppaction://hlinkshowjump?jump=firstslide">
              <a:snd r:embed="rId2" name="click.wav"/>
            </a:hlinkHover>
          </p:cNvPr>
          <p:cNvSpPr/>
          <p:nvPr/>
        </p:nvSpPr>
        <p:spPr>
          <a:xfrm>
            <a:off x="7929563" y="5715000"/>
            <a:ext cx="857250" cy="78581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813" y="1714500"/>
            <a:ext cx="2286000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Экватор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85813" y="2143125"/>
            <a:ext cx="2214562" cy="3571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Меридиан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785813" y="2571750"/>
            <a:ext cx="2643187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336600"/>
                </a:solidFill>
                <a:latin typeface="Times New Roman" pitchFamily="18" charset="0"/>
                <a:cs typeface="Times New Roman" pitchFamily="18" charset="0"/>
              </a:rPr>
              <a:t>Нулевой меридиан</a:t>
            </a:r>
          </a:p>
        </p:txBody>
      </p:sp>
      <p:sp>
        <p:nvSpPr>
          <p:cNvPr id="5127" name="TextBox 9"/>
          <p:cNvSpPr txBox="1">
            <a:spLocks noChangeArrowheads="1"/>
          </p:cNvSpPr>
          <p:nvPr/>
        </p:nvSpPr>
        <p:spPr bwMode="auto">
          <a:xfrm>
            <a:off x="428625" y="1285875"/>
            <a:ext cx="50006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ebdings" pitchFamily="18" charset="2"/>
              <a:buNone/>
            </a:pPr>
            <a:r>
              <a:rPr lang="ru-RU" sz="2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1. Самая большая параллель Земли?</a:t>
            </a:r>
          </a:p>
        </p:txBody>
      </p:sp>
      <p:sp>
        <p:nvSpPr>
          <p:cNvPr id="5128" name="TextBox 11"/>
          <p:cNvSpPr txBox="1">
            <a:spLocks noChangeArrowheads="1"/>
          </p:cNvSpPr>
          <p:nvPr/>
        </p:nvSpPr>
        <p:spPr bwMode="auto">
          <a:xfrm>
            <a:off x="428625" y="3071813"/>
            <a:ext cx="5572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2. Круговые линии, которые соединяют Северный полюс с Южным полюсом Земли.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857250" y="3786188"/>
            <a:ext cx="2286000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параллели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143375" y="3786188"/>
            <a:ext cx="2214563" cy="28575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меридианы</a:t>
            </a:r>
          </a:p>
        </p:txBody>
      </p:sp>
      <p:sp>
        <p:nvSpPr>
          <p:cNvPr id="5131" name="TextBox 14"/>
          <p:cNvSpPr txBox="1">
            <a:spLocks noChangeArrowheads="1"/>
          </p:cNvSpPr>
          <p:nvPr/>
        </p:nvSpPr>
        <p:spPr bwMode="auto">
          <a:xfrm>
            <a:off x="500063" y="4357688"/>
            <a:ext cx="66436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3. Линии, параллельные экватору называют…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2938" y="4714875"/>
            <a:ext cx="2500312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меридианами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429000" y="4714875"/>
            <a:ext cx="2428875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параллелями</a:t>
            </a:r>
          </a:p>
        </p:txBody>
      </p:sp>
      <p:sp>
        <p:nvSpPr>
          <p:cNvPr id="5134" name="TextBox 18"/>
          <p:cNvSpPr txBox="1">
            <a:spLocks noChangeArrowheads="1"/>
          </p:cNvSpPr>
          <p:nvPr/>
        </p:nvSpPr>
        <p:spPr bwMode="auto">
          <a:xfrm>
            <a:off x="642938" y="5500688"/>
            <a:ext cx="70723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4. Причиной смены времен года является…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4375" y="5929313"/>
            <a:ext cx="3071813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254A00"/>
                </a:solidFill>
                <a:latin typeface="Times New Roman" pitchFamily="18" charset="0"/>
                <a:cs typeface="Times New Roman" pitchFamily="18" charset="0"/>
              </a:rPr>
              <a:t>вращение Земли вокруг своей оси</a:t>
            </a: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4875" y="5929313"/>
            <a:ext cx="292893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254A00"/>
                </a:solidFill>
                <a:latin typeface="Times New Roman" pitchFamily="18" charset="0"/>
                <a:cs typeface="Times New Roman" pitchFamily="18" charset="0"/>
              </a:rPr>
              <a:t>вращение Земли вокруг Солнца</a:t>
            </a:r>
          </a:p>
        </p:txBody>
      </p:sp>
      <p:pic>
        <p:nvPicPr>
          <p:cNvPr id="5129" name="Picture 9" descr="C:\Users\1\Desktop\гл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1643050"/>
            <a:ext cx="2214578" cy="2214578"/>
          </a:xfrm>
          <a:prstGeom prst="rect">
            <a:avLst/>
          </a:prstGeom>
          <a:noFill/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4" grpId="0" animBg="1"/>
      <p:bldP spid="16" grpId="0" animBg="1"/>
      <p:bldP spid="17" grpId="0" animBg="1"/>
      <p:bldP spid="20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400" b="1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Океаны</a:t>
            </a: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  <a:hlinkHover r:id="" action="ppaction://hlinkshowjump?jump=firstslide">
              <a:snd r:embed="rId2" name="breeze.wav"/>
            </a:hlinkHover>
          </p:cNvPr>
          <p:cNvSpPr/>
          <p:nvPr/>
        </p:nvSpPr>
        <p:spPr>
          <a:xfrm>
            <a:off x="571500" y="6215063"/>
            <a:ext cx="928688" cy="642937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148" name="TextBox 6"/>
          <p:cNvSpPr txBox="1">
            <a:spLocks noChangeArrowheads="1"/>
          </p:cNvSpPr>
          <p:nvPr/>
        </p:nvSpPr>
        <p:spPr bwMode="auto">
          <a:xfrm>
            <a:off x="500063" y="1285875"/>
            <a:ext cx="557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1. Самый большой по площади океан?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71500" y="1785938"/>
            <a:ext cx="3143250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Атлантический океан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000500" y="1785938"/>
            <a:ext cx="3357563" cy="4286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Тихий океан</a:t>
            </a:r>
          </a:p>
        </p:txBody>
      </p:sp>
      <p:sp>
        <p:nvSpPr>
          <p:cNvPr id="6151" name="TextBox 9"/>
          <p:cNvSpPr txBox="1">
            <a:spLocks noChangeArrowheads="1"/>
          </p:cNvSpPr>
          <p:nvPr/>
        </p:nvSpPr>
        <p:spPr bwMode="auto">
          <a:xfrm>
            <a:off x="428625" y="2500313"/>
            <a:ext cx="6429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2. Какой океан имеет только южные берега?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8625" y="3071813"/>
            <a:ext cx="2928938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Индийский океан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643313" y="3071813"/>
            <a:ext cx="271462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Северный Ледовитый океан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643688" y="3071813"/>
            <a:ext cx="2214562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Тихий океан</a:t>
            </a:r>
          </a:p>
        </p:txBody>
      </p:sp>
      <p:sp>
        <p:nvSpPr>
          <p:cNvPr id="6155" name="TextBox 14"/>
          <p:cNvSpPr txBox="1">
            <a:spLocks noChangeArrowheads="1"/>
          </p:cNvSpPr>
          <p:nvPr/>
        </p:nvSpPr>
        <p:spPr bwMode="auto">
          <a:xfrm>
            <a:off x="428625" y="3786188"/>
            <a:ext cx="7786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3. Какой океан омывает Африку с западной стороны?</a:t>
            </a: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00063" y="4500563"/>
            <a:ext cx="2928937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Индийский океан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86188" y="4500563"/>
            <a:ext cx="2714625" cy="5715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Атлантический океан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643688" y="4500563"/>
            <a:ext cx="2214562" cy="50006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Тихий океан</a:t>
            </a:r>
          </a:p>
        </p:txBody>
      </p:sp>
      <p:pic>
        <p:nvPicPr>
          <p:cNvPr id="2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68" y="142852"/>
            <a:ext cx="1632120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reflection blurRad="6350" stA="52000" endA="300" endPos="35000" dir="5400000" sy="-100000" algn="bl" rotWithShape="0"/>
          </a:effectLst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5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4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4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7158" y="1357298"/>
            <a:ext cx="85725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Кривоногова Л. А. автор шаблона</a:t>
            </a:r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2000" b="1" dirty="0" err="1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www</a:t>
            </a:r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документ] — 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URL: http://vneuroka.ru/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Федотова О. Н., </a:t>
            </a:r>
            <a:r>
              <a:rPr lang="ru-RU" sz="2000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Трафимова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Г. В., </a:t>
            </a:r>
            <a:r>
              <a:rPr lang="ru-RU" sz="2000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Трафимов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С. А., Царева Л. А.   Окружающий мир. 3 класс: Методическое пособие. - </a:t>
            </a:r>
            <a:r>
              <a:rPr lang="ru-RU" sz="2000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М.:Академкнига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Учебник, 2003 – 2007.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Безверхова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В. И. Материалы для </a:t>
            </a:r>
            <a:r>
              <a:rPr lang="ru-RU" sz="2000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внутришкольного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контроля: диагностика и анализ. Научно-практический журнал «Завуч» № 1 2009 г.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Чуракова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Р. Г. Технология и аспектный анализ современного урока в начальной школе. Тестовые задания для младших школьников на основе единого текста. М.: </a:t>
            </a:r>
            <a:r>
              <a:rPr lang="ru-RU" sz="2000" b="1" dirty="0" err="1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Академкнига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Учебник, 2009.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http://www.endlessness.ru/index.php?option=com_content&amp;task=view&amp;id=409&amp;Itemid=1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  Евразия картинки</a:t>
            </a:r>
          </a:p>
          <a:p>
            <a:pPr>
              <a:buFont typeface="Arial" pitchFamily="34" charset="0"/>
              <a:buChar char="•"/>
            </a:pP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fotops.ru</a:t>
            </a:r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картинки глобус </a:t>
            </a:r>
          </a:p>
          <a:p>
            <a:pPr>
              <a:buFont typeface="Arial" pitchFamily="34" charset="0"/>
              <a:buChar char="•"/>
            </a:pPr>
            <a:r>
              <a:rPr lang="ru-RU" sz="2000" b="1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http://www.100wonders.ru/without/maps/map_antarctica.php</a:t>
            </a:r>
            <a:endParaRPr lang="ru-RU" sz="2000" b="1" dirty="0" smtClean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endParaRPr lang="ru-RU" b="1" dirty="0" smtClean="0">
              <a:solidFill>
                <a:srgbClr val="003366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99"/>
      </a:hlink>
      <a:folHlink>
        <a:srgbClr val="000066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00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300"/>
        </a:hlink>
        <a:folHlink>
          <a:srgbClr val="33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00"/>
        </a:hlink>
        <a:folHlink>
          <a:srgbClr val="00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99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344</Words>
  <Application>Microsoft Office PowerPoint</Application>
  <PresentationFormat>Экран (4:3)</PresentationFormat>
  <Paragraphs>66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Тестовая работа по предмету «Окружающий мир» Тема: «Земля – планета»</vt:lpstr>
      <vt:lpstr>Тест по окружающему миру Тема: « Земля – планета»</vt:lpstr>
      <vt:lpstr>Материки</vt:lpstr>
      <vt:lpstr>Глобус –модель земного шара</vt:lpstr>
      <vt:lpstr>Океаны</vt:lpstr>
      <vt:lpstr>Литература: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Шаблон: «Карта мира»</dc:title>
  <dc:creator>vneuroka.ru</dc:creator>
  <cp:lastModifiedBy>Коля</cp:lastModifiedBy>
  <cp:revision>52</cp:revision>
  <dcterms:created xsi:type="dcterms:W3CDTF">2011-07-12T06:11:18Z</dcterms:created>
  <dcterms:modified xsi:type="dcterms:W3CDTF">2013-03-14T18:16:59Z</dcterms:modified>
</cp:coreProperties>
</file>