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89" r:id="rId4"/>
    <p:sldId id="257" r:id="rId5"/>
    <p:sldId id="258" r:id="rId6"/>
    <p:sldId id="284" r:id="rId7"/>
    <p:sldId id="28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1" r:id="rId19"/>
    <p:sldId id="270" r:id="rId20"/>
    <p:sldId id="287" r:id="rId21"/>
    <p:sldId id="269" r:id="rId22"/>
    <p:sldId id="271" r:id="rId23"/>
    <p:sldId id="272" r:id="rId24"/>
    <p:sldId id="273" r:id="rId25"/>
    <p:sldId id="282" r:id="rId26"/>
    <p:sldId id="274" r:id="rId27"/>
    <p:sldId id="275" r:id="rId28"/>
    <p:sldId id="276" r:id="rId29"/>
    <p:sldId id="283" r:id="rId30"/>
    <p:sldId id="285" r:id="rId31"/>
    <p:sldId id="277" r:id="rId32"/>
    <p:sldId id="278" r:id="rId33"/>
    <p:sldId id="286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7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RemenVariator.m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Trenie02.m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Trenie03.m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Trenie01.m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Shatun.m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Dvigatel_vnutr_sgor.m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Reyka.m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VINT.m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Tolkatel.m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Hrapovik.m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Path.m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Zub.m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ZubKosoy.m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Kulisa.m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Chain.m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Remen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9;&#1052;&#1050;%202010-11\&#1059;&#1052;&#1050;-&#1092;&#1080;&#1079;&#1080;&#1082;&#1072;\&#1084;&#1077;&#1093;&#1072;&#1085;&#1080;&#1079;&#1084;&#1099;\RemenPerekrut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67494"/>
            <a:ext cx="4786346" cy="294719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Тема: </a:t>
            </a:r>
            <a:r>
              <a:rPr lang="ru-RU" dirty="0" smtClean="0"/>
              <a:t>Механические передачи их применение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57654" y="4500570"/>
            <a:ext cx="4786346" cy="214314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Учитель:</a:t>
            </a: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Галиуллин Рамазан Сабирьянович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D:\УМК 2010-11\УМК-физика\Новая папка\Rad_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04257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Ступенчатая передача (вариатор)</a:t>
            </a:r>
            <a:endParaRPr lang="ru-RU" sz="4000" dirty="0"/>
          </a:p>
        </p:txBody>
      </p:sp>
      <p:pic>
        <p:nvPicPr>
          <p:cNvPr id="4" name="RemenVariator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714488"/>
            <a:ext cx="6858016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Применение ременных передач</a:t>
            </a:r>
            <a:endParaRPr lang="ru-RU" dirty="0"/>
          </a:p>
        </p:txBody>
      </p:sp>
      <p:pic>
        <p:nvPicPr>
          <p:cNvPr id="4098" name="Picture 2" descr="D:\УМК 2010-11\УМК-физика\Новая папка\prya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7718336" cy="3848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Фрикционные передачи: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цилиндрическая</a:t>
            </a:r>
            <a:endParaRPr lang="ru-RU" dirty="0"/>
          </a:p>
        </p:txBody>
      </p:sp>
      <p:pic>
        <p:nvPicPr>
          <p:cNvPr id="4" name="Trenie0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428736"/>
            <a:ext cx="7000924" cy="5250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коническая</a:t>
            </a:r>
            <a:endParaRPr lang="ru-RU" dirty="0"/>
          </a:p>
        </p:txBody>
      </p:sp>
      <p:pic>
        <p:nvPicPr>
          <p:cNvPr id="4" name="Trenie0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571612"/>
            <a:ext cx="6215106" cy="494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регулируемая</a:t>
            </a:r>
            <a:endParaRPr lang="ru-RU" dirty="0"/>
          </a:p>
        </p:txBody>
      </p:sp>
      <p:pic>
        <p:nvPicPr>
          <p:cNvPr id="4" name="Trenie0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500174"/>
            <a:ext cx="6829481" cy="512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Применение фрикционных передач</a:t>
            </a:r>
            <a:endParaRPr lang="ru-RU" dirty="0"/>
          </a:p>
        </p:txBody>
      </p:sp>
      <p:pic>
        <p:nvPicPr>
          <p:cNvPr id="5122" name="Picture 2" descr="D:\УМК 2010-11\УМК-физика\Новая папка\CLUC0M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469081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Кривошипно-шатунный механизм (КШМ)</a:t>
            </a:r>
            <a:endParaRPr lang="ru-RU" dirty="0"/>
          </a:p>
        </p:txBody>
      </p:sp>
      <p:pic>
        <p:nvPicPr>
          <p:cNvPr id="4" name="Shatu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1643050"/>
            <a:ext cx="6548483" cy="491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Применение КШМ</a:t>
            </a:r>
            <a:endParaRPr lang="ru-RU" dirty="0"/>
          </a:p>
        </p:txBody>
      </p:sp>
      <p:pic>
        <p:nvPicPr>
          <p:cNvPr id="4" name="Dvigatel_vnutr_sgor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500174"/>
            <a:ext cx="6596109" cy="4947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УМК 2010-11\УМК-физика\Новая папка\ENGN0M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6856413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pPr algn="ctr"/>
            <a:r>
              <a:rPr lang="ru-RU" dirty="0" smtClean="0"/>
              <a:t>Реечная передача</a:t>
            </a:r>
            <a:endParaRPr lang="ru-RU" dirty="0"/>
          </a:p>
        </p:txBody>
      </p:sp>
      <p:pic>
        <p:nvPicPr>
          <p:cNvPr id="4" name="Reyka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500174"/>
            <a:ext cx="628654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7621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Цель: </a:t>
            </a:r>
            <a:r>
              <a:rPr lang="ru-RU" dirty="0" smtClean="0">
                <a:solidFill>
                  <a:srgbClr val="FFFF00"/>
                </a:solidFill>
              </a:rPr>
              <a:t>Создать условия обучающимся для получения знаний о механических передачах и о их применении, развитие кругозора 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воспитание любви к  технике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УМК 2010-11\УМК-физика\Новая папка\STER0M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85641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75490"/>
          </a:xfrm>
        </p:spPr>
        <p:txBody>
          <a:bodyPr/>
          <a:lstStyle/>
          <a:p>
            <a:r>
              <a:rPr lang="ru-RU" dirty="0" smtClean="0"/>
              <a:t>Применение </a:t>
            </a:r>
            <a:endParaRPr lang="ru-RU" dirty="0"/>
          </a:p>
        </p:txBody>
      </p:sp>
      <p:pic>
        <p:nvPicPr>
          <p:cNvPr id="7170" name="Picture 2" descr="D:\УМК 2010-11\УМК-физика\Новая папка\CORK0M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3000"/>
            <a:ext cx="685641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Винтовая передача</a:t>
            </a:r>
            <a:endParaRPr lang="ru-RU" dirty="0"/>
          </a:p>
        </p:txBody>
      </p:sp>
      <p:pic>
        <p:nvPicPr>
          <p:cNvPr id="4" name="VIN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571612"/>
            <a:ext cx="628654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Толкатель</a:t>
            </a:r>
            <a:endParaRPr lang="ru-RU" dirty="0"/>
          </a:p>
        </p:txBody>
      </p:sp>
      <p:pic>
        <p:nvPicPr>
          <p:cNvPr id="4" name="Tolkatel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571612"/>
            <a:ext cx="6381795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89804"/>
          </a:xfrm>
        </p:spPr>
        <p:txBody>
          <a:bodyPr/>
          <a:lstStyle/>
          <a:p>
            <a:pPr algn="ctr"/>
            <a:r>
              <a:rPr lang="ru-RU" dirty="0" smtClean="0"/>
              <a:t>Храповик</a:t>
            </a:r>
            <a:endParaRPr lang="ru-RU" dirty="0"/>
          </a:p>
        </p:txBody>
      </p:sp>
      <p:pic>
        <p:nvPicPr>
          <p:cNvPr id="4" name="Hrapovik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428736"/>
            <a:ext cx="6357982" cy="476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УМК 2010-11\УМК-физика\Новая папка\SEAT0M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85641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Пазовая передача</a:t>
            </a:r>
            <a:endParaRPr lang="ru-RU" dirty="0"/>
          </a:p>
        </p:txBody>
      </p:sp>
      <p:pic>
        <p:nvPicPr>
          <p:cNvPr id="4" name="Path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1571612"/>
            <a:ext cx="6500858" cy="487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Зубчатые передачи: </a:t>
            </a:r>
            <a:r>
              <a:rPr lang="ru-RU" sz="4000" dirty="0" smtClean="0"/>
              <a:t>прямозубая</a:t>
            </a:r>
            <a:endParaRPr lang="ru-RU" sz="4000" dirty="0"/>
          </a:p>
        </p:txBody>
      </p:sp>
      <p:pic>
        <p:nvPicPr>
          <p:cNvPr id="4" name="Zub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857364"/>
            <a:ext cx="6072230" cy="4554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/>
          <a:lstStyle/>
          <a:p>
            <a:pPr algn="ctr"/>
            <a:r>
              <a:rPr lang="ru-RU" dirty="0" smtClean="0"/>
              <a:t>Косозубая</a:t>
            </a:r>
            <a:endParaRPr lang="ru-RU" dirty="0"/>
          </a:p>
        </p:txBody>
      </p:sp>
      <p:pic>
        <p:nvPicPr>
          <p:cNvPr id="4" name="ZubKosoy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428736"/>
            <a:ext cx="6572296" cy="492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УМК 2010-11\УМК-физика\Новая папка\DIFF0M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865188"/>
            <a:ext cx="685641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619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Механическая передача 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– это передача движения (энергии) с изменением или без изменения вида движения</a:t>
            </a:r>
            <a:b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Виды передаваемых или преобразуемых движений в передачах: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1. Вращение – 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вращение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(с изменением или без изменения скорости и направления)</a:t>
            </a:r>
            <a:b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2. Вращение – возвратно-поступательное  и обратное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УМК 2010-11\УМК-физика\Новая папка\GBOX0M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85641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Кулисная передача</a:t>
            </a:r>
            <a:endParaRPr lang="ru-RU" dirty="0"/>
          </a:p>
        </p:txBody>
      </p:sp>
      <p:pic>
        <p:nvPicPr>
          <p:cNvPr id="4" name="Kulisa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1500174"/>
            <a:ext cx="6000792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pPr algn="ctr"/>
            <a:r>
              <a:rPr lang="ru-RU" dirty="0" smtClean="0"/>
              <a:t>Червячная передача</a:t>
            </a:r>
            <a:endParaRPr lang="ru-RU" dirty="0"/>
          </a:p>
        </p:txBody>
      </p:sp>
      <p:pic>
        <p:nvPicPr>
          <p:cNvPr id="12290" name="Picture 2" descr="D:\УМК 2010-11\УМК-физика\Новая папка\SPRN1Z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088418" cy="4495804"/>
          </a:xfrm>
          <a:prstGeom prst="rect">
            <a:avLst/>
          </a:prstGeom>
          <a:noFill/>
        </p:spPr>
      </p:pic>
      <p:pic>
        <p:nvPicPr>
          <p:cNvPr id="12291" name="Picture 3" descr="D:\УМК 2010-11\УМК-физика\Новая папка\SPRN2Z.DI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93723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УМК 2010-11\УМК-физика\Новая папка\SPRN0M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685641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УМК 2010-11\УМК-физика\Новая папка\WINS0M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85641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Цепная передача</a:t>
            </a:r>
            <a:endParaRPr lang="ru-RU" dirty="0"/>
          </a:p>
        </p:txBody>
      </p:sp>
      <p:pic>
        <p:nvPicPr>
          <p:cNvPr id="5" name="Chai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571612"/>
            <a:ext cx="6000792" cy="450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8754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Применение цепной передачи</a:t>
            </a:r>
            <a:endParaRPr lang="ru-RU" dirty="0"/>
          </a:p>
        </p:txBody>
      </p:sp>
      <p:pic>
        <p:nvPicPr>
          <p:cNvPr id="2050" name="Picture 2" descr="D:\УМК 2010-11\УМК-физика\Новая папка\GEAR0M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3000"/>
            <a:ext cx="685641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УМК 2010-11\УМК-физика\Новая папка\ESCA0M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85641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УМК 2010-11\УМК-физика\Новая папка\HOIS0M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286676" cy="607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400948" cy="1018366"/>
          </a:xfrm>
        </p:spPr>
        <p:txBody>
          <a:bodyPr/>
          <a:lstStyle/>
          <a:p>
            <a:pPr algn="ctr"/>
            <a:r>
              <a:rPr lang="ru-RU" sz="4800" dirty="0" smtClean="0"/>
              <a:t>Ременные</a:t>
            </a:r>
            <a:r>
              <a:rPr lang="ru-RU" dirty="0" smtClean="0"/>
              <a:t> </a:t>
            </a:r>
            <a:r>
              <a:rPr lang="ru-RU" sz="4800" dirty="0" smtClean="0"/>
              <a:t>передачи:</a:t>
            </a:r>
            <a:endParaRPr lang="ru-RU" sz="4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85852" y="1214422"/>
            <a:ext cx="644365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прямая </a:t>
            </a:r>
            <a:r>
              <a:rPr kumimoji="0" lang="ru-RU" sz="40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передача</a:t>
            </a:r>
            <a:endParaRPr kumimoji="0" lang="ru-RU" sz="4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Reme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2428868"/>
            <a:ext cx="5434042" cy="4075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400816" cy="1018366"/>
          </a:xfrm>
        </p:spPr>
        <p:txBody>
          <a:bodyPr/>
          <a:lstStyle/>
          <a:p>
            <a:pPr algn="ctr"/>
            <a:r>
              <a:rPr lang="ru-RU" sz="4000" dirty="0" smtClean="0"/>
              <a:t>Обратная</a:t>
            </a:r>
            <a:r>
              <a:rPr lang="ru-RU" dirty="0" smtClean="0"/>
              <a:t> передача </a:t>
            </a:r>
            <a:endParaRPr lang="ru-RU" dirty="0"/>
          </a:p>
        </p:txBody>
      </p:sp>
      <p:pic>
        <p:nvPicPr>
          <p:cNvPr id="4" name="RemenPerekru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23880" y="1142985"/>
            <a:ext cx="7334301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207</TotalTime>
  <Words>103</Words>
  <PresentationFormat>Экран (4:3)</PresentationFormat>
  <Paragraphs>27</Paragraphs>
  <Slides>34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Яркая</vt:lpstr>
      <vt:lpstr>Тема: Механические передачи их применение</vt:lpstr>
      <vt:lpstr>Цель: Создать условия обучающимся для получения знаний о механических передачах и о их применении, развитие кругозора и воспитание любви к  технике </vt:lpstr>
      <vt:lpstr>Механическая передача – это передача движения (энергии) с изменением или без изменения вида движения Виды передаваемых или преобразуемых движений в передачах:  1. Вращение – вращение (с изменением или без изменения скорости и направления) 2. Вращение – возвратно-поступательное  и обратное</vt:lpstr>
      <vt:lpstr>Цепная передача</vt:lpstr>
      <vt:lpstr>Применение цепной передачи</vt:lpstr>
      <vt:lpstr>Слайд 6</vt:lpstr>
      <vt:lpstr>Слайд 7</vt:lpstr>
      <vt:lpstr>Ременные передачи:</vt:lpstr>
      <vt:lpstr>Обратная передача </vt:lpstr>
      <vt:lpstr>Ступенчатая передача (вариатор)</vt:lpstr>
      <vt:lpstr>Применение ременных передач</vt:lpstr>
      <vt:lpstr>Фрикционные передачи: цилиндрическая</vt:lpstr>
      <vt:lpstr>коническая</vt:lpstr>
      <vt:lpstr>регулируемая</vt:lpstr>
      <vt:lpstr>Применение фрикционных передач</vt:lpstr>
      <vt:lpstr>Кривошипно-шатунный механизм (КШМ)</vt:lpstr>
      <vt:lpstr>Применение КШМ</vt:lpstr>
      <vt:lpstr>Слайд 18</vt:lpstr>
      <vt:lpstr>Реечная передача</vt:lpstr>
      <vt:lpstr>Слайд 20</vt:lpstr>
      <vt:lpstr>Применение </vt:lpstr>
      <vt:lpstr>Винтовая передача</vt:lpstr>
      <vt:lpstr>Толкатель</vt:lpstr>
      <vt:lpstr>Храповик</vt:lpstr>
      <vt:lpstr>Слайд 25</vt:lpstr>
      <vt:lpstr>Пазовая передача</vt:lpstr>
      <vt:lpstr>Зубчатые передачи: прямозубая</vt:lpstr>
      <vt:lpstr>Косозубая</vt:lpstr>
      <vt:lpstr>Слайд 29</vt:lpstr>
      <vt:lpstr>Слайд 30</vt:lpstr>
      <vt:lpstr>Кулисная передача</vt:lpstr>
      <vt:lpstr>Червячная передача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механические передачи их применение</dc:title>
  <dc:creator>Рамазан</dc:creator>
  <cp:lastModifiedBy>Исламбай</cp:lastModifiedBy>
  <cp:revision>17</cp:revision>
  <dcterms:created xsi:type="dcterms:W3CDTF">2010-11-05T18:46:39Z</dcterms:created>
  <dcterms:modified xsi:type="dcterms:W3CDTF">2010-11-09T19:11:28Z</dcterms:modified>
</cp:coreProperties>
</file>