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2BE1E2-E0CD-438A-AB14-B1740FC7A687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DBD0A59-4A1A-4CFF-BD37-423BE558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4582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    Орудия труда крестьян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8062912" cy="1700808"/>
          </a:xfrm>
        </p:spPr>
        <p:txBody>
          <a:bodyPr/>
          <a:lstStyle/>
          <a:p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5950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</a:t>
            </a:r>
          </a:p>
          <a:p>
            <a:pPr>
              <a:buNone/>
            </a:pPr>
            <a:r>
              <a:rPr lang="ru-RU" sz="2400" dirty="0" smtClean="0"/>
              <a:t>    Лопатка из дуба помогала выправить и заточить лезвие</a:t>
            </a:r>
          </a:p>
          <a:p>
            <a:pPr>
              <a:buNone/>
            </a:pPr>
            <a:r>
              <a:rPr lang="ru-RU" sz="2400" dirty="0" smtClean="0"/>
              <a:t>косы. Использование дерева позволяло беречь лезвие</a:t>
            </a:r>
          </a:p>
          <a:p>
            <a:pPr>
              <a:buNone/>
            </a:pPr>
            <a:r>
              <a:rPr lang="ru-RU" sz="2400" dirty="0" smtClean="0"/>
              <a:t>дорогого орудия труда. Когда коса затупится, начнет</a:t>
            </a:r>
          </a:p>
          <a:p>
            <a:pPr>
              <a:buNone/>
            </a:pPr>
            <a:r>
              <a:rPr lang="ru-RU" sz="2400" dirty="0" smtClean="0"/>
              <a:t>застревать и ленивее ходит по траве.</a:t>
            </a:r>
          </a:p>
          <a:p>
            <a:pPr>
              <a:buNone/>
            </a:pPr>
            <a:r>
              <a:rPr lang="ru-RU" sz="2400" dirty="0" smtClean="0"/>
              <a:t>    </a:t>
            </a:r>
          </a:p>
          <a:p>
            <a:pPr>
              <a:buNone/>
            </a:pPr>
            <a:r>
              <a:rPr lang="ru-RU" sz="2400" dirty="0" smtClean="0"/>
              <a:t>     Если трава была высокой, косили горбушей– изогнутой</a:t>
            </a:r>
          </a:p>
          <a:p>
            <a:pPr>
              <a:buNone/>
            </a:pPr>
            <a:r>
              <a:rPr lang="ru-RU" sz="2400" dirty="0" smtClean="0"/>
              <a:t>на коротком черенке косой. Для низкой травы</a:t>
            </a:r>
          </a:p>
          <a:p>
            <a:pPr>
              <a:buNone/>
            </a:pPr>
            <a:r>
              <a:rPr lang="ru-RU" sz="2400" dirty="0" smtClean="0"/>
              <a:t>использовали большую косу на длинном черенке. Она</a:t>
            </a:r>
          </a:p>
          <a:p>
            <a:pPr>
              <a:buNone/>
            </a:pPr>
            <a:r>
              <a:rPr lang="ru-RU" sz="2400" dirty="0" smtClean="0"/>
              <a:t>называлась литовка.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5445224"/>
            <a:ext cx="7931224" cy="910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                      Литовка и горбуша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620688"/>
            <a:ext cx="446449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04664"/>
            <a:ext cx="7931224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Ворошить и сушить траву выходила на сенокос вся</a:t>
            </a:r>
          </a:p>
          <a:p>
            <a:pPr>
              <a:buNone/>
            </a:pPr>
            <a:r>
              <a:rPr lang="ru-RU" sz="2400" dirty="0" smtClean="0"/>
              <a:t>крестьянская семья. Переворачивали траву граблями, а</a:t>
            </a:r>
          </a:p>
          <a:p>
            <a:pPr>
              <a:buNone/>
            </a:pPr>
            <a:r>
              <a:rPr lang="ru-RU" sz="2400" dirty="0" smtClean="0"/>
              <a:t>укладывали вилами.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        Вилы и грабли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44824"/>
            <a:ext cx="3456384" cy="392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755650" y="404813"/>
            <a:ext cx="7931150" cy="6264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Убирали хлеб серпами и косами. Если рожь вырастала</a:t>
            </a:r>
          </a:p>
          <a:p>
            <a:pPr>
              <a:buNone/>
            </a:pPr>
            <a:r>
              <a:rPr lang="ru-RU" sz="2400" dirty="0" smtClean="0"/>
              <a:t>высокой и густой, предпочитали серп, а не очень высокую</a:t>
            </a:r>
          </a:p>
          <a:p>
            <a:pPr>
              <a:buNone/>
            </a:pPr>
            <a:r>
              <a:rPr lang="ru-RU" sz="2400" dirty="0" smtClean="0"/>
              <a:t>и густую рожь косили косой. Косой работали утром,</a:t>
            </a:r>
          </a:p>
          <a:p>
            <a:pPr>
              <a:buNone/>
            </a:pPr>
            <a:r>
              <a:rPr lang="ru-RU" sz="2400" dirty="0" smtClean="0"/>
              <a:t>потому что сырое зерно от косы не осыпалось, а</a:t>
            </a:r>
          </a:p>
          <a:p>
            <a:pPr>
              <a:buNone/>
            </a:pPr>
            <a:r>
              <a:rPr lang="ru-RU" sz="2400" dirty="0" smtClean="0"/>
              <a:t>высохшее можно было уже жать серпом.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800" dirty="0" smtClean="0"/>
              <a:t>                                               </a:t>
            </a:r>
          </a:p>
          <a:p>
            <a:pPr>
              <a:buNone/>
            </a:pPr>
            <a:r>
              <a:rPr lang="ru-RU" sz="2800" dirty="0" smtClean="0"/>
              <a:t>                                              Серп</a:t>
            </a:r>
            <a:endParaRPr lang="ru-R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852936"/>
            <a:ext cx="295232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8003232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 По окончании жатвы отдых еще не наступал. Теперь надо было</a:t>
            </a:r>
          </a:p>
          <a:p>
            <a:pPr>
              <a:buNone/>
            </a:pPr>
            <a:r>
              <a:rPr lang="ru-RU" sz="2000" dirty="0" smtClean="0"/>
              <a:t>отделить зерно от колосьев: подходило время молотьбы. Молотили</a:t>
            </a:r>
          </a:p>
          <a:p>
            <a:pPr>
              <a:buNone/>
            </a:pPr>
            <a:r>
              <a:rPr lang="ru-RU" sz="2000" dirty="0" smtClean="0"/>
              <a:t>на току, или на ладони. Так называлась довольно большая площадка,</a:t>
            </a:r>
          </a:p>
          <a:p>
            <a:pPr>
              <a:buNone/>
            </a:pPr>
            <a:r>
              <a:rPr lang="ru-RU" sz="2000" dirty="0" smtClean="0"/>
              <a:t>смазанная жидкой глиной и специально утрамбованная. Она</a:t>
            </a:r>
          </a:p>
          <a:p>
            <a:pPr>
              <a:buNone/>
            </a:pPr>
            <a:r>
              <a:rPr lang="ru-RU" sz="2000" dirty="0" smtClean="0"/>
              <a:t>делалась под открытым небом. Снопы на ней расстилали в два ряда и</a:t>
            </a:r>
          </a:p>
          <a:p>
            <a:pPr>
              <a:buNone/>
            </a:pPr>
            <a:r>
              <a:rPr lang="ru-RU" sz="2000" dirty="0" smtClean="0"/>
              <a:t>начинали их бить цепом, или колотилом.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Цеп или колотило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636912"/>
            <a:ext cx="266429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59508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В древние времена Русь покрывали густые леса. Освобождая земли</a:t>
            </a:r>
          </a:p>
          <a:p>
            <a:pPr>
              <a:buNone/>
            </a:pPr>
            <a:r>
              <a:rPr lang="ru-RU" sz="2000" dirty="0" smtClean="0"/>
              <a:t>от леса, крестьяне превращали ее в свою кормилицу. Из поколения</a:t>
            </a:r>
          </a:p>
          <a:p>
            <a:pPr>
              <a:buNone/>
            </a:pPr>
            <a:r>
              <a:rPr lang="ru-RU" sz="2000" dirty="0" smtClean="0"/>
              <a:t>поколение передавали земледельцы секреты своего труда.</a:t>
            </a:r>
          </a:p>
          <a:p>
            <a:pPr>
              <a:buNone/>
            </a:pPr>
            <a:r>
              <a:rPr lang="ru-RU" sz="2000" dirty="0" smtClean="0"/>
              <a:t>Начинался год в те времена весной, а не зимой, как сейчас.</a:t>
            </a:r>
          </a:p>
          <a:p>
            <a:pPr>
              <a:buNone/>
            </a:pPr>
            <a:r>
              <a:rPr lang="ru-RU" sz="2000" dirty="0" smtClean="0"/>
              <a:t>Ведь именно весной крестьяне выходили на пахоту. Происходило это</a:t>
            </a:r>
          </a:p>
          <a:p>
            <a:pPr>
              <a:buNone/>
            </a:pPr>
            <a:r>
              <a:rPr lang="ru-RU" sz="2000" dirty="0" smtClean="0"/>
              <a:t>не в какой–то определенный день, а тогда, когда земля была готова.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Считалось, что земля должна подсохнуть так, чтобы не резалась</a:t>
            </a:r>
          </a:p>
          <a:p>
            <a:pPr>
              <a:buNone/>
            </a:pPr>
            <a:r>
              <a:rPr lang="ru-RU" sz="2000" dirty="0" smtClean="0"/>
              <a:t>пластами, а рассыпалась под сохой. Но и не успела затвердеть</a:t>
            </a:r>
          </a:p>
          <a:p>
            <a:pPr>
              <a:buNone/>
            </a:pPr>
            <a:r>
              <a:rPr lang="ru-RU" sz="2000" dirty="0" smtClean="0"/>
              <a:t>настолько, чтобы соха не могла ее взять. Готовность земли к пахоте</a:t>
            </a:r>
          </a:p>
          <a:p>
            <a:pPr>
              <a:buNone/>
            </a:pPr>
            <a:r>
              <a:rPr lang="ru-RU" sz="2000" dirty="0" smtClean="0"/>
              <a:t>определяли так: горсть земли сначала крепко сжимали в кулаке, а</a:t>
            </a:r>
          </a:p>
          <a:p>
            <a:pPr>
              <a:buNone/>
            </a:pPr>
            <a:r>
              <a:rPr lang="ru-RU" sz="2000" dirty="0" smtClean="0"/>
              <a:t>затем кулак разжимали. Если земля рассыпалась при падении, значит,</a:t>
            </a:r>
          </a:p>
          <a:p>
            <a:pPr>
              <a:buNone/>
            </a:pPr>
            <a:r>
              <a:rPr lang="ru-RU" sz="2000" dirty="0" smtClean="0"/>
              <a:t>готова для пахоты, если падала комком – еще не поспела.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877272"/>
            <a:ext cx="7772400" cy="478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          Крестьяне на поле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325" y="381000"/>
            <a:ext cx="4705350" cy="535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5950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Землю пахали сначала сохой: получались частые и глубокие</a:t>
            </a:r>
          </a:p>
          <a:p>
            <a:pPr>
              <a:buNone/>
            </a:pPr>
            <a:r>
              <a:rPr lang="ru-RU" sz="2000" dirty="0" smtClean="0"/>
              <a:t>борозды с одинаковым наклоном с двух сторон. Главная часть сохи</a:t>
            </a:r>
          </a:p>
          <a:p>
            <a:pPr>
              <a:buNone/>
            </a:pPr>
            <a:r>
              <a:rPr lang="ru-RU" sz="2000" dirty="0" smtClean="0"/>
              <a:t>рассоха– толстая длинная деревянная доска с раздвоением внизу</a:t>
            </a:r>
          </a:p>
          <a:p>
            <a:pPr>
              <a:buNone/>
            </a:pPr>
            <a:r>
              <a:rPr lang="ru-RU" sz="2000" dirty="0" smtClean="0"/>
              <a:t>ногами, на которые надевали металлические наконечники – сошники.</a:t>
            </a:r>
          </a:p>
          <a:p>
            <a:pPr>
              <a:buNone/>
            </a:pPr>
            <a:r>
              <a:rPr lang="ru-RU" sz="2000" dirty="0" smtClean="0"/>
              <a:t>Сошниками и подрезали горизонтально землю. Второй раз сохой</a:t>
            </a:r>
          </a:p>
          <a:p>
            <a:pPr>
              <a:buNone/>
            </a:pPr>
            <a:r>
              <a:rPr lang="ru-RU" sz="2000" dirty="0" smtClean="0"/>
              <a:t>рассекали уже каждый отваленный пласт земли. Пахать сохой было</a:t>
            </a:r>
          </a:p>
          <a:p>
            <a:pPr>
              <a:buNone/>
            </a:pPr>
            <a:r>
              <a:rPr lang="ru-RU" sz="2000" dirty="0" smtClean="0"/>
              <a:t>непросто: она то и дело выскакивала из земли. К тому же соху</a:t>
            </a:r>
          </a:p>
          <a:p>
            <a:pPr>
              <a:buNone/>
            </a:pPr>
            <a:r>
              <a:rPr lang="ru-RU" sz="2000" dirty="0" smtClean="0"/>
              <a:t>необходимо все время держать на весу. Поэтому такая работа была</a:t>
            </a:r>
          </a:p>
          <a:p>
            <a:pPr>
              <a:buNone/>
            </a:pPr>
            <a:r>
              <a:rPr lang="ru-RU" sz="2000" dirty="0" smtClean="0"/>
              <a:t>очень тяжелой.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17032"/>
            <a:ext cx="254086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517232"/>
            <a:ext cx="7772400" cy="838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                                  Пахота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77048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332656"/>
            <a:ext cx="7931224" cy="6022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Наряду с сохой в качестве пахотного орудия применялся плуг. В</a:t>
            </a:r>
          </a:p>
          <a:p>
            <a:pPr>
              <a:buNone/>
            </a:pPr>
            <a:r>
              <a:rPr lang="ru-RU" sz="2000" dirty="0" smtClean="0"/>
              <a:t>отличие от сохи он не только подрезал пласт земли, но и</a:t>
            </a:r>
          </a:p>
          <a:p>
            <a:pPr>
              <a:buNone/>
            </a:pPr>
            <a:r>
              <a:rPr lang="ru-RU" sz="2000" dirty="0" smtClean="0"/>
              <a:t>переворачивал его. Плуг использовали на тяжелых почвах с</a:t>
            </a:r>
          </a:p>
          <a:p>
            <a:pPr>
              <a:buNone/>
            </a:pPr>
            <a:r>
              <a:rPr lang="ru-RU" sz="2000" dirty="0" smtClean="0"/>
              <a:t>глубоким плодородным слоем – в южных степных районах. На севере</a:t>
            </a:r>
          </a:p>
          <a:p>
            <a:pPr>
              <a:buNone/>
            </a:pPr>
            <a:r>
              <a:rPr lang="ru-RU" sz="2000" dirty="0" smtClean="0"/>
              <a:t>и </a:t>
            </a:r>
            <a:r>
              <a:rPr lang="ru-RU" sz="2000" dirty="0" err="1" smtClean="0"/>
              <a:t>северо</a:t>
            </a:r>
            <a:r>
              <a:rPr lang="ru-RU" sz="2000" dirty="0" smtClean="0"/>
              <a:t>–востоке Руси, где почвы бедные и глубокая вспашка не</a:t>
            </a:r>
          </a:p>
          <a:p>
            <a:pPr>
              <a:buNone/>
            </a:pPr>
            <a:r>
              <a:rPr lang="ru-RU" sz="2000" dirty="0" smtClean="0"/>
              <a:t>нужна, пахали сохой. Деревянный плуг имел толстый полоз,</a:t>
            </a:r>
          </a:p>
          <a:p>
            <a:pPr>
              <a:buNone/>
            </a:pPr>
            <a:r>
              <a:rPr lang="ru-RU" sz="2000" dirty="0" smtClean="0"/>
              <a:t>железный нож – резак, железный широкий лемех, горизонтально</a:t>
            </a:r>
          </a:p>
          <a:p>
            <a:pPr>
              <a:buNone/>
            </a:pPr>
            <a:r>
              <a:rPr lang="ru-RU" sz="2000" dirty="0" smtClean="0"/>
              <a:t>насаженный на полоз и подрезающий пласт земли снизу, и отвал.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589240"/>
            <a:ext cx="7772400" cy="76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     Пахотные орудия (рало, соха)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705678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075240" cy="6022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  После вспашки земледельцы почву боронили. Борону делали из</a:t>
            </a:r>
          </a:p>
          <a:p>
            <a:pPr>
              <a:buNone/>
            </a:pPr>
            <a:r>
              <a:rPr lang="ru-RU" sz="2000" dirty="0" smtClean="0"/>
              <a:t>решеток с зубцами–гвоздями. Борона в древние времена называлась</a:t>
            </a:r>
          </a:p>
          <a:p>
            <a:pPr>
              <a:buNone/>
            </a:pPr>
            <a:r>
              <a:rPr lang="ru-RU" sz="2000" dirty="0" err="1" smtClean="0"/>
              <a:t>суковаткой</a:t>
            </a:r>
            <a:r>
              <a:rPr lang="ru-RU" sz="2000" dirty="0" smtClean="0"/>
              <a:t>: она делалась из еловых бревен с довольно длинными</a:t>
            </a:r>
          </a:p>
          <a:p>
            <a:pPr>
              <a:buNone/>
            </a:pPr>
            <a:r>
              <a:rPr lang="ru-RU" sz="2000" dirty="0" smtClean="0"/>
              <a:t>сучками. Позже стали делать бороны в виде решетки из деревянных</a:t>
            </a:r>
          </a:p>
          <a:p>
            <a:pPr>
              <a:buNone/>
            </a:pPr>
            <a:r>
              <a:rPr lang="ru-RU" sz="2000" dirty="0" smtClean="0"/>
              <a:t>брусьев, между которыми крепили деревянные или железные зубья.</a:t>
            </a:r>
          </a:p>
          <a:p>
            <a:pPr>
              <a:buNone/>
            </a:pPr>
            <a:r>
              <a:rPr lang="ru-RU" sz="2000" dirty="0" smtClean="0"/>
              <a:t>Брусья в бороне скрепляли с помощью кореньев.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Как гребень прочесывает волосы, так и борона – поле, выравнивает,</a:t>
            </a:r>
          </a:p>
          <a:p>
            <a:pPr>
              <a:buNone/>
            </a:pPr>
            <a:r>
              <a:rPr lang="ru-RU" sz="2000" dirty="0" smtClean="0"/>
              <a:t>выдирает камешки. После бороны земля, как пух. А когда нужно было</a:t>
            </a:r>
          </a:p>
          <a:p>
            <a:pPr>
              <a:buNone/>
            </a:pPr>
            <a:r>
              <a:rPr lang="ru-RU" sz="2000" dirty="0" smtClean="0"/>
              <a:t>глубже заделать семя, то применяли и соху. Но это случалось редко,</a:t>
            </a:r>
          </a:p>
          <a:p>
            <a:pPr>
              <a:buNone/>
            </a:pPr>
            <a:r>
              <a:rPr lang="ru-RU" sz="2000" dirty="0" smtClean="0"/>
              <a:t>потому что излишнее заглубление семян ведет к гибели урожая.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157192"/>
            <a:ext cx="7772400" cy="1198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1 . </a:t>
            </a:r>
            <a:r>
              <a:rPr lang="ru-RU" sz="2800" dirty="0" err="1" smtClean="0"/>
              <a:t>Борона-суковатка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2 . Бороны плетеные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453650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130</TotalTime>
  <Words>663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Метро</vt:lpstr>
      <vt:lpstr>    Орудия труда крестьян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Орудия труда крестьян</dc:title>
  <dc:creator>guh</dc:creator>
  <cp:lastModifiedBy>guh</cp:lastModifiedBy>
  <cp:revision>14</cp:revision>
  <dcterms:created xsi:type="dcterms:W3CDTF">2012-02-07T07:56:49Z</dcterms:created>
  <dcterms:modified xsi:type="dcterms:W3CDTF">2012-04-22T11:15:58Z</dcterms:modified>
</cp:coreProperties>
</file>