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71" r:id="rId8"/>
    <p:sldId id="272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8" autoAdjust="0"/>
    <p:restoredTop sz="94660"/>
  </p:normalViewPr>
  <p:slideViewPr>
    <p:cSldViewPr>
      <p:cViewPr varScale="1">
        <p:scale>
          <a:sx n="38" d="100"/>
          <a:sy n="38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2F75-8CF5-4C8F-86D5-E7E32441550A}" type="datetimeFigureOut">
              <a:rPr lang="ru-RU" smtClean="0"/>
              <a:t>03.09.2011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7B3C-426D-4FEB-8E0D-0178C9B2CA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96752"/>
            <a:ext cx="6708634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Надежда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Теффи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1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266" y="0"/>
            <a:ext cx="5829734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76672"/>
            <a:ext cx="4355976" cy="638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Тэффи снискала репутацию писателя остроумного, наблюдательного и беззлобного Ее отличает тонкое понимание человеческих слабостей, мягкосердечие и сострадание к своим незадачливым персонажам.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08720"/>
            <a:ext cx="5122912" cy="5661248"/>
          </a:xfrm>
        </p:spPr>
        <p:txBody>
          <a:bodyPr>
            <a:normAutofit/>
          </a:bodyPr>
          <a:lstStyle/>
          <a:p>
            <a:r>
              <a:rPr lang="ru-RU" sz="2800" dirty="0"/>
              <a:t>Излюбленный жанр Тэффи — миниатюра, построенная на описании незначительного комического происшествия. Своему двухтомнику она предпослала эпиграф из «Этики» Б. Спинозы, который точно определяет тональность многих ее произведений: «Ибо смех есть радость, а посему сам по себе — благо».</a:t>
            </a:r>
          </a:p>
        </p:txBody>
      </p:sp>
      <p:pic>
        <p:nvPicPr>
          <p:cNvPr id="4" name="Picture 4" descr="Картинка 10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419872" cy="546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В </a:t>
            </a:r>
            <a:r>
              <a:rPr lang="ru-RU" sz="2800" dirty="0"/>
              <a:t>конце 1918 вместе с популярным </a:t>
            </a:r>
            <a:r>
              <a:rPr lang="ru-RU" sz="2800" dirty="0" err="1"/>
              <a:t>писателем-сатириконовцем</a:t>
            </a:r>
            <a:r>
              <a:rPr lang="ru-RU" sz="2800" dirty="0"/>
              <a:t> А. Аверченко Тэффи уехала в Киев, где предполагались их публичные выступления, и после продолжавшихся полтора года скитаний по югу России (Одесса, Новороссийск, </a:t>
            </a:r>
            <a:r>
              <a:rPr lang="ru-RU" sz="2800" dirty="0" err="1"/>
              <a:t>Екатеринодар</a:t>
            </a:r>
            <a:r>
              <a:rPr lang="ru-RU" sz="2800" dirty="0"/>
              <a:t>) добралась через Константинополь до Парижа.</a:t>
            </a:r>
          </a:p>
        </p:txBody>
      </p:sp>
      <p:pic>
        <p:nvPicPr>
          <p:cNvPr id="13314" name="Picture 2" descr="Картинка 52 из 118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12368"/>
            <a:ext cx="4535310" cy="328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Публикуясь почти во всех видных периодических изданиях (газеты «Общее дело», «Возрождение», «Руль», «Сегодня», журналы «Звено», «Современные записки», «Жар-птица»), Тэффи выпустила ряд книг рассказов («Рысь», 1923, «Книга Июнь», 1931, «О нежности», 1938), показавших новые грани ее таланта, как и пьесы этого периода («Момент судьбы», 1937, написанная для Русского театра в Париже, «Ничего подобного», 1939, поставлена Н. Евреиновым), и единственный опыт романа — «Авантюрный роман» (1931).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332656"/>
            <a:ext cx="5842992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В </a:t>
            </a:r>
            <a:r>
              <a:rPr lang="ru-RU" sz="2800" dirty="0"/>
              <a:t>прозе и драматургии Тэффи после эмиграции заметно усиливаются грустные, даже трагические мотивы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 представлении писательницы, тяжелое время, которое переживает ее поколение, все-таки не изменило вечного закона, говорящего, что «сама жизнь… столько же смеется, сколько плачет»: порою невозможно отличить мимолетные радости от печалей, сделавшихся привычными.</a:t>
            </a:r>
          </a:p>
        </p:txBody>
      </p:sp>
      <p:pic>
        <p:nvPicPr>
          <p:cNvPr id="4" name="Picture 2" descr="Картинка 6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230544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93204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Истинными </a:t>
            </a:r>
            <a:r>
              <a:rPr lang="ru-RU" sz="2800" dirty="0"/>
              <a:t>ценностями для Тэффи остаются детская неискушенность и естественная приверженность нравственной правде — эта тема преобладает во многих рассказах, </a:t>
            </a:r>
            <a:r>
              <a:rPr lang="ru-RU" sz="2800" dirty="0" smtClean="0"/>
              <a:t>составивших </a:t>
            </a:r>
            <a:r>
              <a:rPr lang="ru-RU" sz="2800" dirty="0"/>
              <a:t>«Книгу Июнь» и сборник «О нежности», — а также самоотверженная </a:t>
            </a:r>
            <a:r>
              <a:rPr lang="ru-RU" sz="2800" dirty="0" smtClean="0"/>
              <a:t>любовь(«</a:t>
            </a:r>
            <a:r>
              <a:rPr lang="ru-RU" sz="2800" dirty="0"/>
              <a:t>Все о любви» </a:t>
            </a:r>
            <a:r>
              <a:rPr lang="ru-RU" sz="2800" dirty="0" smtClean="0"/>
              <a:t>1946</a:t>
            </a:r>
            <a:r>
              <a:rPr lang="ru-RU" sz="2800" dirty="0"/>
              <a:t>)</a:t>
            </a:r>
          </a:p>
        </p:txBody>
      </p:sp>
      <p:pic>
        <p:nvPicPr>
          <p:cNvPr id="9" name="Picture 6" descr="Картинка 39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70611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Под </a:t>
            </a:r>
            <a:r>
              <a:rPr lang="ru-RU" sz="2800" dirty="0"/>
              <a:t>конец своего творческого пути — сборник «Земная радуга» (1952) она уже не успела сама подготовить к печати — Тэффи совсем отказалась от сарказма и от сатирических интонаций, достаточно частых как в ее ранней прозе, так и в произведениях 1920-х годов. Просветленность и смирение перед судьбой, которая не обделила персонажей Тэффи даром любви, сопереживания и эмоциональной отзывчивости, определяют основную ноту ее последних рассказов.</a:t>
            </a:r>
          </a:p>
        </p:txBody>
      </p:sp>
      <p:pic>
        <p:nvPicPr>
          <p:cNvPr id="29700" name="Picture 4" descr="Картинка 7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20992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"/>
            <a:ext cx="8229600" cy="314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Вторую </a:t>
            </a:r>
            <a:r>
              <a:rPr lang="ru-RU" sz="2800" dirty="0"/>
              <a:t>мировую войну и оккупацию Тэффи пережила, не покинув Париж. Время от времени она соглашалась выступить с чтением своих произведений перед эмигрантской публикой, которой становилось все меньше с каждым </a:t>
            </a:r>
            <a:r>
              <a:rPr lang="ru-RU" sz="2800" dirty="0" smtClean="0"/>
              <a:t>годом</a:t>
            </a:r>
            <a:endParaRPr lang="ru-RU" sz="2800" dirty="0"/>
          </a:p>
        </p:txBody>
      </p:sp>
      <p:pic>
        <p:nvPicPr>
          <p:cNvPr id="28674" name="Picture 2" descr="Картинка 5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3728"/>
            <a:ext cx="3100704" cy="4134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3318570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В  мемуарными очерками о своих современниках — от Куприна и Бальмонта до Г. Распутина.</a:t>
            </a:r>
          </a:p>
          <a:p>
            <a:r>
              <a:rPr lang="ru-RU" sz="2800" dirty="0" smtClean="0"/>
              <a:t>Умерла Тэффи в Париже 6 октября 1952.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12291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Тэффи </a:t>
            </a:r>
            <a:r>
              <a:rPr lang="ru-RU" dirty="0"/>
              <a:t>Надежда Александровна (</a:t>
            </a:r>
            <a:r>
              <a:rPr lang="ru-RU" dirty="0" smtClean="0"/>
              <a:t>настоящая фамилия </a:t>
            </a:r>
            <a:r>
              <a:rPr lang="ru-RU" dirty="0"/>
              <a:t>— </a:t>
            </a:r>
            <a:r>
              <a:rPr lang="ru-RU" dirty="0" err="1"/>
              <a:t>Лохвицкая</a:t>
            </a:r>
            <a:r>
              <a:rPr lang="ru-RU" dirty="0"/>
              <a:t>, по мужу — </a:t>
            </a:r>
            <a:r>
              <a:rPr lang="ru-RU" dirty="0" err="1"/>
              <a:t>Бучинская</a:t>
            </a:r>
            <a:r>
              <a:rPr lang="ru-RU" dirty="0"/>
              <a:t>) (1872-1952), русская писательница и поэтесса.</a:t>
            </a:r>
          </a:p>
        </p:txBody>
      </p:sp>
      <p:pic>
        <p:nvPicPr>
          <p:cNvPr id="19458" name="Picture 2" descr="Файл:Teffi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865612" cy="592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5.nnm.ru/2/d/b/8/a/a292499f1b792fc1a6f141c4d1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280" cy="686388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4725144"/>
            <a:ext cx="7236296" cy="2132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Родилась 9 (21) мая, по другим сведениям — 27 апреля (9 мая) 1872 в Санкт-Петербурге (по другим сведениям — в Волынской губернии).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Впервые </a:t>
            </a:r>
            <a:r>
              <a:rPr lang="ru-RU" dirty="0"/>
              <a:t>стихи Тэффи были напечатаны в 1901 году в журнале "</a:t>
            </a:r>
            <a:r>
              <a:rPr lang="ru-RU" dirty="0" smtClean="0"/>
              <a:t>Север</a:t>
            </a:r>
          </a:p>
          <a:p>
            <a:pPr>
              <a:buNone/>
            </a:pPr>
            <a:r>
              <a:rPr lang="ru-RU" dirty="0" smtClean="0"/>
              <a:t>       Она </a:t>
            </a:r>
            <a:r>
              <a:rPr lang="ru-RU" dirty="0"/>
              <a:t>вспоминала: "Когда я увидела первое свое произведение напечатанным, мне стало стыдно и неприятно. Все надеялась, что никто не прочтет".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Сочиняла </a:t>
            </a:r>
            <a:r>
              <a:rPr lang="ru-RU" dirty="0"/>
              <a:t>она и веселые, лукавые песенки, придумывала к ним музыку и пела под гитару. Пристрастие к рифме и гитаре Надежда Александровна сохранила на всю жизнь. </a:t>
            </a:r>
          </a:p>
        </p:txBody>
      </p:sp>
      <p:pic>
        <p:nvPicPr>
          <p:cNvPr id="4" name="Picture 2" descr="Картинка 3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9726"/>
            <a:ext cx="3384376" cy="349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48680"/>
            <a:ext cx="41148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dirty="0" smtClean="0"/>
              <a:t>Псевдонимом </a:t>
            </a:r>
            <a:r>
              <a:rPr lang="ru-RU" sz="3000" dirty="0"/>
              <a:t>Тэффи подписаны первые юмористические рассказы и пьеса «Женский вопрос» (1907). Стихотворения, которыми в 1901 дебютировала Надежда </a:t>
            </a:r>
            <a:r>
              <a:rPr lang="ru-RU" sz="3000" dirty="0" err="1"/>
              <a:t>Лохвицкая</a:t>
            </a:r>
            <a:r>
              <a:rPr lang="ru-RU" sz="3000" dirty="0"/>
              <a:t>, печатались под ее девичьей фамилией.</a:t>
            </a:r>
          </a:p>
        </p:txBody>
      </p:sp>
      <p:pic>
        <p:nvPicPr>
          <p:cNvPr id="16388" name="Picture 4" descr="Картинка 22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45770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За </a:t>
            </a:r>
            <a:r>
              <a:rPr lang="ru-RU" dirty="0"/>
              <a:t>стихами последовали рассказы и фельетоны. С завидной регулярностью они появлялись на страницах многих газет и журналов. Длительное время Тэффи сотрудничала в "</a:t>
            </a:r>
            <a:r>
              <a:rPr lang="ru-RU" dirty="0" err="1"/>
              <a:t>Сатириконе</a:t>
            </a:r>
            <a:r>
              <a:rPr lang="ru-RU" dirty="0"/>
              <a:t>" (позднее "Новом </a:t>
            </a:r>
            <a:r>
              <a:rPr lang="ru-RU" dirty="0" err="1"/>
              <a:t>Сатириконе</a:t>
            </a:r>
            <a:r>
              <a:rPr lang="ru-RU" dirty="0" smtClean="0"/>
              <a:t>").</a:t>
            </a:r>
            <a:endParaRPr lang="ru-RU" dirty="0"/>
          </a:p>
        </p:txBody>
      </p:sp>
      <p:pic>
        <p:nvPicPr>
          <p:cNvPr id="26626" name="Picture 2" descr="Картинка 2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1051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332037"/>
            <a:ext cx="55801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Причем читательская аудитория состояла из представителей разных социальных слоев; это были адвокаты, гувернантки, белошвейки, профессора, актеры, приказчики.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Читателей подкупал острый взгляд юмористки и сочувствие к персонажам - детям, старикам, вдовам, отцам семейств, барынькам.</a:t>
            </a:r>
            <a:endParaRPr lang="ru-RU" sz="2800" dirty="0"/>
          </a:p>
        </p:txBody>
      </p:sp>
      <p:pic>
        <p:nvPicPr>
          <p:cNvPr id="8" name="Picture 6" descr="Картинка 11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50839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7308304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Первая </a:t>
            </a:r>
            <a:r>
              <a:rPr lang="ru-RU" sz="2800" dirty="0"/>
              <a:t>ее книга - "Юмористические рассказы" - появилась в 1910 году, когда писательница уже пользовалась популярностью. До </a:t>
            </a:r>
            <a:r>
              <a:rPr lang="ru-RU" sz="2800" dirty="0" smtClean="0"/>
              <a:t>революции </a:t>
            </a:r>
            <a:r>
              <a:rPr lang="ru-RU" sz="2800" dirty="0"/>
              <a:t>сборник переиздавался 10 раз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</a:t>
            </a:r>
            <a:r>
              <a:rPr lang="ru-RU" sz="2800" dirty="0"/>
              <a:t>Тогда же вышла вторая книга - "Человекообразные". Затем последовали </a:t>
            </a:r>
            <a:endParaRPr lang="ru-RU" sz="2800" dirty="0" smtClean="0"/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и </a:t>
            </a:r>
            <a:r>
              <a:rPr lang="ru-RU" sz="2800" dirty="0"/>
              <a:t>другие издания - "Дым без огня", "Карусель", "И стало так": Театры охотно ставили ее пьесы. С успехом шел спектакль "Король </a:t>
            </a:r>
            <a:r>
              <a:rPr lang="ru-RU" sz="2800" dirty="0" err="1"/>
              <a:t>Дагобер</a:t>
            </a:r>
            <a:r>
              <a:rPr lang="ru-RU" sz="2800" dirty="0"/>
              <a:t>". В 1916 году Малый театр поставил "Шарманку Сатаны". </a:t>
            </a:r>
          </a:p>
        </p:txBody>
      </p:sp>
      <p:pic>
        <p:nvPicPr>
          <p:cNvPr id="4" name="Picture 8" descr="Картинка 27 из 5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156" y="-1"/>
            <a:ext cx="2296844" cy="393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000" dirty="0" smtClean="0"/>
              <a:t>Наблюдательная</a:t>
            </a:r>
            <a:r>
              <a:rPr lang="ru-RU" sz="3000" dirty="0"/>
              <a:t>, общительная, независимая в суждениях, обладающая высоким творческим потенциалом, она заражала оптимизмом и вносила струю оживления в литературно-артистическую атмосферу Петербурга. Тэффи принимала участие в писательских собраниях, концертах, благотворительных акциях, комиссиях</a:t>
            </a:r>
          </a:p>
        </p:txBody>
      </p:sp>
      <p:pic>
        <p:nvPicPr>
          <p:cNvPr id="17410" name="Picture 2" descr="Надежда Тэфф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685390" cy="335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798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7</cp:revision>
  <dcterms:created xsi:type="dcterms:W3CDTF">2011-09-03T17:45:50Z</dcterms:created>
  <dcterms:modified xsi:type="dcterms:W3CDTF">2011-09-03T18:47:37Z</dcterms:modified>
</cp:coreProperties>
</file>