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85BE"/>
    <a:srgbClr val="648FC4"/>
    <a:srgbClr val="B000B0"/>
    <a:srgbClr val="FF9933"/>
    <a:srgbClr val="EE00EE"/>
    <a:srgbClr val="FF85FF"/>
    <a:srgbClr val="FFCCFF"/>
    <a:srgbClr val="FFDDFF"/>
    <a:srgbClr val="FFFF99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6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997C-835F-487B-B81F-663D67727E24}" type="datetimeFigureOut">
              <a:rPr lang="ru-RU" smtClean="0"/>
              <a:t>18.09.2012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AE9D3-6C60-4763-B89A-B6F44735F9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997C-835F-487B-B81F-663D67727E24}" type="datetimeFigureOut">
              <a:rPr lang="ru-RU" smtClean="0"/>
              <a:t>18.09.2012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AE9D3-6C60-4763-B89A-B6F44735F9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997C-835F-487B-B81F-663D67727E24}" type="datetimeFigureOut">
              <a:rPr lang="ru-RU" smtClean="0"/>
              <a:t>18.09.2012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AE9D3-6C60-4763-B89A-B6F44735F9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997C-835F-487B-B81F-663D67727E24}" type="datetimeFigureOut">
              <a:rPr lang="ru-RU" smtClean="0"/>
              <a:t>18.09.2012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AE9D3-6C60-4763-B89A-B6F44735F9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997C-835F-487B-B81F-663D67727E24}" type="datetimeFigureOut">
              <a:rPr lang="ru-RU" smtClean="0"/>
              <a:t>18.09.2012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AE9D3-6C60-4763-B89A-B6F44735F9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997C-835F-487B-B81F-663D67727E24}" type="datetimeFigureOut">
              <a:rPr lang="ru-RU" smtClean="0"/>
              <a:t>18.09.2012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AE9D3-6C60-4763-B89A-B6F44735F9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997C-835F-487B-B81F-663D67727E24}" type="datetimeFigureOut">
              <a:rPr lang="ru-RU" smtClean="0"/>
              <a:t>18.09.2012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AE9D3-6C60-4763-B89A-B6F44735F9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997C-835F-487B-B81F-663D67727E24}" type="datetimeFigureOut">
              <a:rPr lang="ru-RU" smtClean="0"/>
              <a:t>18.09.2012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AE9D3-6C60-4763-B89A-B6F44735F9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997C-835F-487B-B81F-663D67727E24}" type="datetimeFigureOut">
              <a:rPr lang="ru-RU" smtClean="0"/>
              <a:t>18.09.2012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AE9D3-6C60-4763-B89A-B6F44735F9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997C-835F-487B-B81F-663D67727E24}" type="datetimeFigureOut">
              <a:rPr lang="ru-RU" smtClean="0"/>
              <a:t>18.09.2012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AE9D3-6C60-4763-B89A-B6F44735F9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997C-835F-487B-B81F-663D67727E24}" type="datetimeFigureOut">
              <a:rPr lang="ru-RU" smtClean="0"/>
              <a:t>18.09.2012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AE9D3-6C60-4763-B89A-B6F44735F9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E997C-835F-487B-B81F-663D67727E24}" type="datetimeFigureOut">
              <a:rPr lang="ru-RU" smtClean="0"/>
              <a:t>18.09.2012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AE9D3-6C60-4763-B89A-B6F44735F9F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1з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5" name="Скругленный прямоугольник 4"/>
          <p:cNvSpPr/>
          <p:nvPr/>
        </p:nvSpPr>
        <p:spPr>
          <a:xfrm>
            <a:off x="1142976" y="1142984"/>
            <a:ext cx="6858048" cy="4572032"/>
          </a:xfrm>
          <a:prstGeom prst="roundRect">
            <a:avLst/>
          </a:prstGeom>
          <a:solidFill>
            <a:srgbClr val="FFDDFF"/>
          </a:solidFill>
          <a:ln w="76200">
            <a:solidFill>
              <a:srgbClr val="FF85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210895" y="2071678"/>
            <a:ext cx="6790129" cy="298543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11430"/>
                <a:solidFill>
                  <a:srgbClr val="B000B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Учимся лепить</a:t>
            </a:r>
          </a:p>
          <a:p>
            <a:pPr algn="ctr"/>
            <a:r>
              <a:rPr lang="ru-RU" sz="5400" b="1" dirty="0">
                <a:ln w="11430"/>
                <a:solidFill>
                  <a:srgbClr val="B000B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</a:t>
            </a:r>
            <a:r>
              <a:rPr lang="ru-RU" sz="5400" b="1" dirty="0" smtClean="0">
                <a:ln w="11430"/>
                <a:solidFill>
                  <a:srgbClr val="B000B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</a:t>
            </a:r>
          </a:p>
          <a:p>
            <a:pPr algn="ctr"/>
            <a:r>
              <a:rPr lang="ru-RU" sz="5400" b="1" cap="none" spc="0" dirty="0" smtClean="0">
                <a:ln w="11430"/>
                <a:solidFill>
                  <a:srgbClr val="B000B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пластилина</a:t>
            </a:r>
            <a:endParaRPr lang="ru-RU" sz="5400" b="1" cap="none" spc="0" dirty="0">
              <a:ln w="11430"/>
              <a:solidFill>
                <a:srgbClr val="B000B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1з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5" name="Скругленный прямоугольник 4"/>
          <p:cNvSpPr/>
          <p:nvPr/>
        </p:nvSpPr>
        <p:spPr>
          <a:xfrm>
            <a:off x="1142976" y="1142984"/>
            <a:ext cx="6858048" cy="4572032"/>
          </a:xfrm>
          <a:prstGeom prst="roundRect">
            <a:avLst/>
          </a:prstGeom>
          <a:solidFill>
            <a:srgbClr val="FFDDFF"/>
          </a:solidFill>
          <a:ln w="76200">
            <a:solidFill>
              <a:srgbClr val="FF85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500166" y="1571612"/>
            <a:ext cx="606505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ПИРАМИДКА</a:t>
            </a:r>
            <a:endParaRPr lang="ru-RU" sz="5400" b="1" cap="none" spc="0" dirty="0">
              <a:ln w="11430"/>
              <a:solidFill>
                <a:srgbClr val="FF993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 descr="http://d1.wikimart.ru/8f/0e/b8bcfd5a-1b3d-389a-178e-718f0ed7a627.jpe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2928934"/>
            <a:ext cx="3167066" cy="25788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1з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5" name="Скругленный прямоугольник 4"/>
          <p:cNvSpPr/>
          <p:nvPr/>
        </p:nvSpPr>
        <p:spPr>
          <a:xfrm>
            <a:off x="1142976" y="1142984"/>
            <a:ext cx="6858048" cy="4572032"/>
          </a:xfrm>
          <a:prstGeom prst="roundRect">
            <a:avLst/>
          </a:prstGeom>
          <a:solidFill>
            <a:srgbClr val="FFDDFF"/>
          </a:solidFill>
          <a:ln w="76200">
            <a:solidFill>
              <a:srgbClr val="FF85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71604" y="1643050"/>
            <a:ext cx="335758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Пирамидка состоит из стержня и нанизанных на него колец. Нижний конец стержня у основания пирамидки снабжен заглушкой, не позволяющей кольцам рассыпаться при сборке. Последнее звено пирамидки надевается сверху на стержень, как колпачок.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Вершина также не позволяет пирамидке распадаться на части и придает конструкции завершенный вид.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9" name="Picture 8" descr="http://forum.sibmama.ru/usrpx/45689/45689_400x290_48728_1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0" y="2071678"/>
            <a:ext cx="4077119" cy="28825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1з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5" name="Скругленный прямоугольник 4"/>
          <p:cNvSpPr/>
          <p:nvPr/>
        </p:nvSpPr>
        <p:spPr>
          <a:xfrm>
            <a:off x="1142976" y="1142984"/>
            <a:ext cx="6858048" cy="4572032"/>
          </a:xfrm>
          <a:prstGeom prst="roundRect">
            <a:avLst/>
          </a:prstGeom>
          <a:solidFill>
            <a:srgbClr val="FFDDFF"/>
          </a:solidFill>
          <a:ln w="76200">
            <a:solidFill>
              <a:srgbClr val="FF85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8434" name="Picture 2" descr="http://www.panda-toys.ru/upload/pics_small/1030693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714612" y="857232"/>
            <a:ext cx="2857500" cy="2857500"/>
          </a:xfrm>
          <a:prstGeom prst="rect">
            <a:avLst/>
          </a:prstGeom>
          <a:noFill/>
        </p:spPr>
      </p:pic>
      <p:pic>
        <p:nvPicPr>
          <p:cNvPr id="18436" name="Picture 4" descr="http://www.productcenter.ru/Img/2008_11_18_02_437890657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68" y="3143248"/>
            <a:ext cx="2435321" cy="2381733"/>
          </a:xfrm>
          <a:prstGeom prst="rect">
            <a:avLst/>
          </a:prstGeom>
          <a:noFill/>
        </p:spPr>
      </p:pic>
      <p:pic>
        <p:nvPicPr>
          <p:cNvPr id="18438" name="Picture 6" descr="http://www.5pravil.ru/images/59PB_val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91212" y="2000240"/>
            <a:ext cx="2381250" cy="3333750"/>
          </a:xfrm>
          <a:prstGeom prst="rect">
            <a:avLst/>
          </a:prstGeom>
          <a:noFill/>
        </p:spPr>
      </p:pic>
      <p:pic>
        <p:nvPicPr>
          <p:cNvPr id="10" name="Picture 2" descr="http://cs5488.userapi.com/u4162023/-14/x_3fc766c9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1785926"/>
            <a:ext cx="2825935" cy="41910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1з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5" name="Скругленный прямоугольник 4"/>
          <p:cNvSpPr/>
          <p:nvPr/>
        </p:nvSpPr>
        <p:spPr>
          <a:xfrm>
            <a:off x="1142976" y="1142984"/>
            <a:ext cx="6858048" cy="4572032"/>
          </a:xfrm>
          <a:prstGeom prst="roundRect">
            <a:avLst/>
          </a:prstGeom>
          <a:solidFill>
            <a:srgbClr val="FFDDFF"/>
          </a:solidFill>
          <a:ln w="76200">
            <a:solidFill>
              <a:srgbClr val="FF85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1857356" y="2214554"/>
            <a:ext cx="1643074" cy="307183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4357686" y="2571744"/>
            <a:ext cx="350046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     Для начала вылепите стержень — основу пирамидки. </a:t>
            </a:r>
            <a:endParaRPr lang="ru-RU" sz="2000" b="1" dirty="0" smtClean="0"/>
          </a:p>
          <a:p>
            <a:r>
              <a:rPr lang="ru-RU" sz="2000" b="1" dirty="0" smtClean="0"/>
              <a:t>      Разомните примерно половину бруска пластилина любого цвета и раскатайте из него цилиндр или конус для стержня.</a:t>
            </a:r>
            <a:endParaRPr lang="ru-RU" sz="20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096996" y="1357298"/>
            <a:ext cx="44039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Этапы работы</a:t>
            </a:r>
            <a:endParaRPr lang="ru-RU" sz="5400" b="1" cap="none" spc="0" dirty="0">
              <a:ln w="11430"/>
              <a:solidFill>
                <a:srgbClr val="FF993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1з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5" name="Скругленный прямоугольник 4"/>
          <p:cNvSpPr/>
          <p:nvPr/>
        </p:nvSpPr>
        <p:spPr>
          <a:xfrm>
            <a:off x="1142976" y="1142984"/>
            <a:ext cx="6858048" cy="4572032"/>
          </a:xfrm>
          <a:prstGeom prst="roundRect">
            <a:avLst/>
          </a:prstGeom>
          <a:solidFill>
            <a:srgbClr val="FFDDFF"/>
          </a:solidFill>
          <a:ln w="76200">
            <a:solidFill>
              <a:srgbClr val="FF85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71934" y="2610991"/>
            <a:ext cx="350046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Затем сделайте кольца. Возьмите пластилин яркого цвета: скатайте шар, а затем раскатайте из шара жгут нужной толщины.</a:t>
            </a:r>
          </a:p>
          <a:p>
            <a:r>
              <a:rPr lang="ru-RU" sz="2000" b="1" dirty="0" smtClean="0"/>
              <a:t>Подготовьте пять или шесть жгутов разного цвета.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168434" y="1357298"/>
            <a:ext cx="44039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Этапы работы</a:t>
            </a:r>
            <a:endParaRPr lang="ru-RU" sz="5400" b="1" cap="none" spc="0" dirty="0">
              <a:ln w="11430"/>
              <a:solidFill>
                <a:srgbClr val="FF993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Блок-схема: память с прямым доступом 11"/>
          <p:cNvSpPr/>
          <p:nvPr/>
        </p:nvSpPr>
        <p:spPr>
          <a:xfrm>
            <a:off x="1285852" y="3643314"/>
            <a:ext cx="1500198" cy="357190"/>
          </a:xfrm>
          <a:prstGeom prst="flowChartMagneticDrum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память с прямым доступом 12"/>
          <p:cNvSpPr/>
          <p:nvPr/>
        </p:nvSpPr>
        <p:spPr>
          <a:xfrm>
            <a:off x="2214546" y="4286256"/>
            <a:ext cx="1500198" cy="357190"/>
          </a:xfrm>
          <a:prstGeom prst="flowChartMagneticDrum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память с прямым доступом 13"/>
          <p:cNvSpPr/>
          <p:nvPr/>
        </p:nvSpPr>
        <p:spPr>
          <a:xfrm>
            <a:off x="1428728" y="5000636"/>
            <a:ext cx="1500198" cy="357190"/>
          </a:xfrm>
          <a:prstGeom prst="flowChartMagneticDrum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память с прямым доступом 14"/>
          <p:cNvSpPr/>
          <p:nvPr/>
        </p:nvSpPr>
        <p:spPr>
          <a:xfrm>
            <a:off x="2214546" y="2928934"/>
            <a:ext cx="1500198" cy="357190"/>
          </a:xfrm>
          <a:prstGeom prst="flowChartMagneticDrum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память с прямым доступом 15"/>
          <p:cNvSpPr/>
          <p:nvPr/>
        </p:nvSpPr>
        <p:spPr>
          <a:xfrm>
            <a:off x="1357290" y="2357430"/>
            <a:ext cx="1500198" cy="357190"/>
          </a:xfrm>
          <a:prstGeom prst="flowChartMagneticDrum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1з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5" name="Скругленный прямоугольник 4"/>
          <p:cNvSpPr/>
          <p:nvPr/>
        </p:nvSpPr>
        <p:spPr>
          <a:xfrm>
            <a:off x="1142976" y="1142984"/>
            <a:ext cx="6858048" cy="4572032"/>
          </a:xfrm>
          <a:prstGeom prst="roundRect">
            <a:avLst/>
          </a:prstGeom>
          <a:solidFill>
            <a:srgbClr val="FFDDFF"/>
          </a:solidFill>
          <a:ln w="76200">
            <a:solidFill>
              <a:srgbClr val="FF85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71934" y="2610991"/>
            <a:ext cx="350046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Поставьте стержень на доску. Закрепите его, обернув у основания стержня первый жгут. Получилось первое кольцо. То же самое сделайте с остальными жгутами самостоятельно.</a:t>
            </a:r>
          </a:p>
          <a:p>
            <a:endParaRPr lang="ru-RU" sz="2000" b="1" dirty="0" smtClean="0"/>
          </a:p>
        </p:txBody>
      </p:sp>
      <p:sp>
        <p:nvSpPr>
          <p:cNvPr id="11" name="Прямоугольник 10"/>
          <p:cNvSpPr/>
          <p:nvPr/>
        </p:nvSpPr>
        <p:spPr>
          <a:xfrm>
            <a:off x="3168434" y="1357298"/>
            <a:ext cx="44039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Этапы работы</a:t>
            </a:r>
            <a:endParaRPr lang="ru-RU" sz="5400" b="1" cap="none" spc="0" dirty="0">
              <a:ln w="11430"/>
              <a:solidFill>
                <a:srgbClr val="FF993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1857356" y="2214554"/>
            <a:ext cx="1643074" cy="307183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память с прямым доступом 6"/>
          <p:cNvSpPr/>
          <p:nvPr/>
        </p:nvSpPr>
        <p:spPr>
          <a:xfrm>
            <a:off x="1643042" y="4929198"/>
            <a:ext cx="2071702" cy="357190"/>
          </a:xfrm>
          <a:prstGeom prst="flowChartMagneticDrum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память с прямым доступом 8"/>
          <p:cNvSpPr/>
          <p:nvPr/>
        </p:nvSpPr>
        <p:spPr>
          <a:xfrm>
            <a:off x="1643042" y="4572008"/>
            <a:ext cx="2000264" cy="357190"/>
          </a:xfrm>
          <a:prstGeom prst="flowChartMagneticDrum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память с прямым доступом 12"/>
          <p:cNvSpPr/>
          <p:nvPr/>
        </p:nvSpPr>
        <p:spPr>
          <a:xfrm>
            <a:off x="1785918" y="4214818"/>
            <a:ext cx="1714512" cy="357190"/>
          </a:xfrm>
          <a:prstGeom prst="flowChartMagneticDrum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память с прямым доступом 13"/>
          <p:cNvSpPr/>
          <p:nvPr/>
        </p:nvSpPr>
        <p:spPr>
          <a:xfrm>
            <a:off x="1928794" y="3857628"/>
            <a:ext cx="1500198" cy="357190"/>
          </a:xfrm>
          <a:prstGeom prst="flowChartMagneticDrum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память с прямым доступом 14"/>
          <p:cNvSpPr/>
          <p:nvPr/>
        </p:nvSpPr>
        <p:spPr>
          <a:xfrm>
            <a:off x="2000232" y="3500438"/>
            <a:ext cx="1285884" cy="357190"/>
          </a:xfrm>
          <a:prstGeom prst="flowChartMagneticDrum">
            <a:avLst/>
          </a:prstGeom>
          <a:ln>
            <a:solidFill>
              <a:srgbClr val="5685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3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1з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5" name="Скругленный прямоугольник 4"/>
          <p:cNvSpPr/>
          <p:nvPr/>
        </p:nvSpPr>
        <p:spPr>
          <a:xfrm>
            <a:off x="1142976" y="1142984"/>
            <a:ext cx="6858048" cy="4572032"/>
          </a:xfrm>
          <a:prstGeom prst="roundRect">
            <a:avLst/>
          </a:prstGeom>
          <a:solidFill>
            <a:srgbClr val="FFDDFF"/>
          </a:solidFill>
          <a:ln w="76200">
            <a:solidFill>
              <a:srgbClr val="FF85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71934" y="2610991"/>
            <a:ext cx="378621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Ч</a:t>
            </a:r>
            <a:r>
              <a:rPr lang="ru-RU" sz="2000" b="1" dirty="0" smtClean="0"/>
              <a:t>его не хватает вашей пирамидке? </a:t>
            </a:r>
          </a:p>
          <a:p>
            <a:pPr algn="ctr"/>
            <a:endParaRPr lang="ru-RU" sz="2000" b="1" dirty="0" smtClean="0"/>
          </a:p>
          <a:p>
            <a:pPr algn="ctr"/>
            <a:r>
              <a:rPr lang="ru-RU" sz="2000" b="1" dirty="0" smtClean="0"/>
              <a:t>Правильно, нужно сделать вершину. </a:t>
            </a:r>
          </a:p>
          <a:p>
            <a:r>
              <a:rPr lang="ru-RU" sz="2000" b="1" dirty="0" smtClean="0"/>
              <a:t>Придумайте, какой формы она будет. Это может быть шар, конус, голова петушка и т. д.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168434" y="1357298"/>
            <a:ext cx="44039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Этапы работы</a:t>
            </a:r>
            <a:endParaRPr lang="ru-RU" sz="5400" b="1" cap="none" spc="0" dirty="0">
              <a:ln w="11430"/>
              <a:solidFill>
                <a:srgbClr val="FF993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1643042" y="2214554"/>
            <a:ext cx="2071702" cy="3071834"/>
            <a:chOff x="1643042" y="2214554"/>
            <a:chExt cx="2071702" cy="3071834"/>
          </a:xfrm>
        </p:grpSpPr>
        <p:sp>
          <p:nvSpPr>
            <p:cNvPr id="8" name="Равнобедренный треугольник 7"/>
            <p:cNvSpPr/>
            <p:nvPr/>
          </p:nvSpPr>
          <p:spPr>
            <a:xfrm>
              <a:off x="1857356" y="2214554"/>
              <a:ext cx="1643074" cy="3071834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Блок-схема: память с прямым доступом 8"/>
            <p:cNvSpPr/>
            <p:nvPr/>
          </p:nvSpPr>
          <p:spPr>
            <a:xfrm>
              <a:off x="1643042" y="4929198"/>
              <a:ext cx="2071702" cy="357190"/>
            </a:xfrm>
            <a:prstGeom prst="flowChartMagneticDrum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Блок-схема: память с прямым доступом 12"/>
            <p:cNvSpPr/>
            <p:nvPr/>
          </p:nvSpPr>
          <p:spPr>
            <a:xfrm>
              <a:off x="1643042" y="4572008"/>
              <a:ext cx="2000264" cy="357190"/>
            </a:xfrm>
            <a:prstGeom prst="flowChartMagneticDrum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Блок-схема: память с прямым доступом 13"/>
            <p:cNvSpPr/>
            <p:nvPr/>
          </p:nvSpPr>
          <p:spPr>
            <a:xfrm>
              <a:off x="1785918" y="4214818"/>
              <a:ext cx="1714512" cy="357190"/>
            </a:xfrm>
            <a:prstGeom prst="flowChartMagneticDrum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Блок-схема: память с прямым доступом 14"/>
            <p:cNvSpPr/>
            <p:nvPr/>
          </p:nvSpPr>
          <p:spPr>
            <a:xfrm>
              <a:off x="1928794" y="3857628"/>
              <a:ext cx="1500198" cy="357190"/>
            </a:xfrm>
            <a:prstGeom prst="flowChartMagneticDrum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Блок-схема: память с прямым доступом 15"/>
            <p:cNvSpPr/>
            <p:nvPr/>
          </p:nvSpPr>
          <p:spPr>
            <a:xfrm>
              <a:off x="2000232" y="3500438"/>
              <a:ext cx="1285884" cy="357190"/>
            </a:xfrm>
            <a:prstGeom prst="flowChartMagneticDrum">
              <a:avLst/>
            </a:prstGeom>
            <a:ln>
              <a:solidFill>
                <a:srgbClr val="5685B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1з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5" name="Скругленный прямоугольник 4"/>
          <p:cNvSpPr/>
          <p:nvPr/>
        </p:nvSpPr>
        <p:spPr>
          <a:xfrm>
            <a:off x="1142976" y="1142984"/>
            <a:ext cx="6858048" cy="4572032"/>
          </a:xfrm>
          <a:prstGeom prst="roundRect">
            <a:avLst/>
          </a:prstGeom>
          <a:solidFill>
            <a:srgbClr val="FFDDFF"/>
          </a:solidFill>
          <a:ln w="76200">
            <a:solidFill>
              <a:srgbClr val="FF85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87(3)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 l="61667" t="2399" r="5000" b="66254"/>
          <a:stretch>
            <a:fillRect/>
          </a:stretch>
        </p:blipFill>
        <p:spPr>
          <a:xfrm>
            <a:off x="1214414" y="1285860"/>
            <a:ext cx="2000264" cy="2700356"/>
          </a:xfrm>
          <a:prstGeom prst="rect">
            <a:avLst/>
          </a:prstGeom>
        </p:spPr>
      </p:pic>
      <p:pic>
        <p:nvPicPr>
          <p:cNvPr id="7" name="Рисунок 6" descr="87(3)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0000" t="14009" r="50000" b="50000"/>
          <a:stretch>
            <a:fillRect/>
          </a:stretch>
        </p:blipFill>
        <p:spPr>
          <a:xfrm>
            <a:off x="6072198" y="3143248"/>
            <a:ext cx="1880433" cy="2428892"/>
          </a:xfrm>
          <a:prstGeom prst="rect">
            <a:avLst/>
          </a:prstGeom>
        </p:spPr>
      </p:pic>
      <p:pic>
        <p:nvPicPr>
          <p:cNvPr id="8" name="Рисунок 7" descr="87(3)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 t="63932" r="65000"/>
          <a:stretch>
            <a:fillRect/>
          </a:stretch>
        </p:blipFill>
        <p:spPr>
          <a:xfrm>
            <a:off x="4500562" y="1223246"/>
            <a:ext cx="1928826" cy="2853438"/>
          </a:xfrm>
          <a:prstGeom prst="rect">
            <a:avLst/>
          </a:prstGeom>
        </p:spPr>
      </p:pic>
      <p:pic>
        <p:nvPicPr>
          <p:cNvPr id="9" name="Рисунок 8" descr="87(3)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1667" t="46517" r="8333" b="15170"/>
          <a:stretch>
            <a:fillRect/>
          </a:stretch>
        </p:blipFill>
        <p:spPr>
          <a:xfrm>
            <a:off x="2786050" y="2991442"/>
            <a:ext cx="1928826" cy="26521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181</Words>
  <Application>Microsoft Office PowerPoint</Application>
  <PresentationFormat>Экран (4:3)</PresentationFormat>
  <Paragraphs>19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X-Team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15</cp:revision>
  <dcterms:created xsi:type="dcterms:W3CDTF">2012-09-18T11:38:09Z</dcterms:created>
  <dcterms:modified xsi:type="dcterms:W3CDTF">2012-09-18T14:06:51Z</dcterms:modified>
</cp:coreProperties>
</file>