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8" r:id="rId5"/>
    <p:sldId id="261" r:id="rId6"/>
    <p:sldId id="260" r:id="rId7"/>
    <p:sldId id="262" r:id="rId8"/>
    <p:sldId id="257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4660"/>
  </p:normalViewPr>
  <p:slideViewPr>
    <p:cSldViewPr>
      <p:cViewPr varScale="1">
        <p:scale>
          <a:sx n="98" d="100"/>
          <a:sy n="98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73591-5A78-4DA3-A20B-2879589E6E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445E1-6895-4D32-80F7-FDD8E526D4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6B379-A757-42AD-A4BB-E713BAA975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2BF66-504C-4117-9734-820D4F853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A7A3-3248-4655-AB2F-F7E3BC3E66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C6CA0-5DAB-4120-B968-2584799CB9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EACF3-F7E8-4E23-A4FD-D8DEDC63AA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F098C-CD5E-4275-98E5-A0E824A561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7D996-8654-4C68-A222-D1AA762D73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EA49A-D361-4EAE-9EFD-EF3EA4DFCF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34924-078A-42C1-91C7-C7EE13F762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FF8816-B2C1-40CC-AFA8-F3D9F37ED76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5" Type="http://schemas.openxmlformats.org/officeDocument/2006/relationships/image" Target="../media/image1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5" Type="http://schemas.openxmlformats.org/officeDocument/2006/relationships/image" Target="../media/image1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6" Type="http://schemas.openxmlformats.org/officeDocument/2006/relationships/image" Target="../media/image1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ru-RU" sz="4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Российские автомобили</a:t>
            </a:r>
          </a:p>
        </p:txBody>
      </p:sp>
      <p:pic>
        <p:nvPicPr>
          <p:cNvPr id="20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  <p:pic>
        <p:nvPicPr>
          <p:cNvPr id="6" name="Picture 4" descr="11565328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2357430"/>
            <a:ext cx="5184775" cy="36655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3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56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rgbClr val="FF3300"/>
                </a:solidFill>
                <a:latin typeface="Arial Black" pitchFamily="34" charset="0"/>
              </a:rPr>
              <a:t>МОСКВИЧ</a:t>
            </a:r>
          </a:p>
        </p:txBody>
      </p:sp>
      <p:pic>
        <p:nvPicPr>
          <p:cNvPr id="10244" name="Picture 4" descr="11565328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557338"/>
            <a:ext cx="5184775" cy="3665537"/>
          </a:xfrm>
          <a:prstGeom prst="rect">
            <a:avLst/>
          </a:prstGeom>
          <a:noFill/>
        </p:spPr>
      </p:pic>
      <p:pic>
        <p:nvPicPr>
          <p:cNvPr id="10245" name="Picture 5" descr="Эмблемы  автомобилей"/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027988" y="5516563"/>
            <a:ext cx="438150" cy="762000"/>
          </a:xfrm>
          <a:noFill/>
          <a:ln/>
        </p:spPr>
      </p:pic>
      <p:pic>
        <p:nvPicPr>
          <p:cNvPr id="10247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2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6" fill="hold"/>
                                        <p:tgtEl>
                                          <p:spTgt spid="10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3820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  <a:latin typeface="Arial Black" pitchFamily="34" charset="0"/>
              </a:rPr>
              <a:t>ИЖ</a:t>
            </a:r>
          </a:p>
        </p:txBody>
      </p:sp>
      <p:pic>
        <p:nvPicPr>
          <p:cNvPr id="6147" name="Picture 3" descr="ig17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5029200" cy="3143250"/>
          </a:xfrm>
          <a:prstGeom prst="rect">
            <a:avLst/>
          </a:prstGeom>
          <a:noFill/>
        </p:spPr>
      </p:pic>
      <p:pic>
        <p:nvPicPr>
          <p:cNvPr id="6148" name="Picture 4" descr="ig17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667125"/>
            <a:ext cx="5105400" cy="3190875"/>
          </a:xfrm>
          <a:prstGeom prst="rect">
            <a:avLst/>
          </a:prstGeom>
          <a:noFill/>
        </p:spPr>
      </p:pic>
      <p:pic>
        <p:nvPicPr>
          <p:cNvPr id="6153" name="Picture 9" descr="Эмблемы  автомобилей ИЖ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981075"/>
            <a:ext cx="1574800" cy="360363"/>
          </a:xfrm>
          <a:prstGeom prst="rect">
            <a:avLst/>
          </a:prstGeom>
          <a:noFill/>
        </p:spPr>
      </p:pic>
      <p:pic>
        <p:nvPicPr>
          <p:cNvPr id="6154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2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6" fill="hold"/>
                                        <p:tgtEl>
                                          <p:spTgt spid="6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3300"/>
                </a:solidFill>
                <a:latin typeface="Arial Black" pitchFamily="34" charset="0"/>
              </a:rPr>
              <a:t>ОКА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0788" y="3429000"/>
            <a:ext cx="792162" cy="1655763"/>
          </a:xfrm>
        </p:spPr>
        <p:txBody>
          <a:bodyPr/>
          <a:lstStyle/>
          <a:p>
            <a:endParaRPr lang="ru-RU"/>
          </a:p>
        </p:txBody>
      </p:sp>
      <p:pic>
        <p:nvPicPr>
          <p:cNvPr id="5124" name="Picture 4" descr="vaz-1257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628775"/>
            <a:ext cx="5257800" cy="3816350"/>
          </a:xfrm>
          <a:prstGeom prst="rect">
            <a:avLst/>
          </a:prstGeom>
          <a:noFill/>
        </p:spPr>
      </p:pic>
      <p:pic>
        <p:nvPicPr>
          <p:cNvPr id="5127" name="Picture 7" descr="ваз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576262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27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6" fill="hold"/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Arial Black" pitchFamily="34" charset="0"/>
              </a:rPr>
              <a:t>ЖИГУЛИ - ЛАДА</a:t>
            </a:r>
          </a:p>
        </p:txBody>
      </p:sp>
      <p:pic>
        <p:nvPicPr>
          <p:cNvPr id="8198" name="Picture 6" descr="ва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949950"/>
            <a:ext cx="1095375" cy="601663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79613" y="1989138"/>
            <a:ext cx="3827462" cy="3057525"/>
          </a:xfrm>
        </p:spPr>
        <p:txBody>
          <a:bodyPr/>
          <a:lstStyle/>
          <a:p>
            <a:endParaRPr lang="ru-RU"/>
          </a:p>
        </p:txBody>
      </p:sp>
      <p:pic>
        <p:nvPicPr>
          <p:cNvPr id="8197" name="Picture 5" descr="vaz-234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1773238"/>
            <a:ext cx="5616575" cy="3376612"/>
          </a:xfrm>
          <a:prstGeom prst="rect">
            <a:avLst/>
          </a:prstGeom>
          <a:noFill/>
        </p:spPr>
      </p:pic>
      <p:pic>
        <p:nvPicPr>
          <p:cNvPr id="820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3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5" fill="hold"/>
                                        <p:tgtEl>
                                          <p:spTgt spid="8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Arial Black" pitchFamily="34" charset="0"/>
              </a:rPr>
              <a:t>НИВА</a:t>
            </a:r>
          </a:p>
        </p:txBody>
      </p:sp>
      <p:pic>
        <p:nvPicPr>
          <p:cNvPr id="7173" name="Picture 5" descr="ваз1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172450" y="5589588"/>
            <a:ext cx="576263" cy="935037"/>
          </a:xfrm>
          <a:noFill/>
          <a:ln/>
        </p:spPr>
      </p:pic>
      <p:pic>
        <p:nvPicPr>
          <p:cNvPr id="7174" name="Picture 6" descr="vaz-1073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6588" y="1628775"/>
            <a:ext cx="5329237" cy="3744913"/>
          </a:xfrm>
          <a:prstGeom prst="rect">
            <a:avLst/>
          </a:prstGeom>
          <a:noFill/>
        </p:spPr>
      </p:pic>
      <p:pic>
        <p:nvPicPr>
          <p:cNvPr id="717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2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6" fill="hold"/>
                                        <p:tgtEl>
                                          <p:spTgt spid="71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3820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  <a:latin typeface="Arial Black" pitchFamily="34" charset="0"/>
              </a:rPr>
              <a:t>УАЗ</a:t>
            </a:r>
          </a:p>
        </p:txBody>
      </p:sp>
      <p:pic>
        <p:nvPicPr>
          <p:cNvPr id="9220" name="Picture 4" descr="УА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589588"/>
            <a:ext cx="2133600" cy="830262"/>
          </a:xfrm>
          <a:prstGeom prst="rect">
            <a:avLst/>
          </a:prstGeom>
          <a:noFill/>
        </p:spPr>
      </p:pic>
      <p:pic>
        <p:nvPicPr>
          <p:cNvPr id="9221" name="Picture 5" descr="uaz3162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1700213"/>
            <a:ext cx="5473700" cy="3457575"/>
          </a:xfrm>
          <a:prstGeom prst="rect">
            <a:avLst/>
          </a:prstGeom>
          <a:noFill/>
        </p:spPr>
      </p:pic>
      <p:pic>
        <p:nvPicPr>
          <p:cNvPr id="922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22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6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3820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  <a:latin typeface="Arial Black" pitchFamily="34" charset="0"/>
              </a:rPr>
              <a:t>ВОЛГА</a:t>
            </a:r>
          </a:p>
        </p:txBody>
      </p:sp>
      <p:pic>
        <p:nvPicPr>
          <p:cNvPr id="3075" name="Picture 3" descr="ГА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013325"/>
            <a:ext cx="1219200" cy="1143000"/>
          </a:xfrm>
          <a:prstGeom prst="rect">
            <a:avLst/>
          </a:prstGeom>
          <a:noFill/>
        </p:spPr>
      </p:pic>
      <p:pic>
        <p:nvPicPr>
          <p:cNvPr id="3076" name="Picture 4" descr="Vol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1125538"/>
            <a:ext cx="3505200" cy="2125662"/>
          </a:xfrm>
          <a:prstGeom prst="rect">
            <a:avLst/>
          </a:prstGeom>
          <a:noFill/>
        </p:spPr>
      </p:pic>
      <p:pic>
        <p:nvPicPr>
          <p:cNvPr id="3078" name="Picture 6" descr="3111_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10000"/>
            <a:ext cx="3505200" cy="2501900"/>
          </a:xfrm>
          <a:prstGeom prst="rect">
            <a:avLst/>
          </a:prstGeom>
          <a:noFill/>
        </p:spPr>
      </p:pic>
      <p:pic>
        <p:nvPicPr>
          <p:cNvPr id="308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2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6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8921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b="1">
                <a:solidFill>
                  <a:srgbClr val="FF3300"/>
                </a:solidFill>
              </a:rPr>
              <a:t>Конец</a:t>
            </a:r>
          </a:p>
        </p:txBody>
      </p:sp>
      <p:pic>
        <p:nvPicPr>
          <p:cNvPr id="11268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484438" y="2420938"/>
            <a:ext cx="460851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/>
              <a:t>Урликова Наталья</a:t>
            </a:r>
            <a:endParaRPr lang="ru-RU" sz="4400"/>
          </a:p>
        </p:txBody>
      </p:sp>
    </p:spTree>
  </p:cSld>
  <p:clrMapOvr>
    <a:masterClrMapping/>
  </p:clrMapOvr>
  <p:transition advTm="26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6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</Words>
  <Application>Microsoft Office PowerPoint</Application>
  <PresentationFormat>Экран (4:3)</PresentationFormat>
  <Paragraphs>10</Paragraphs>
  <Slides>9</Slides>
  <Notes>0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Оформление по умолчанию</vt:lpstr>
      <vt:lpstr>Российские автомобили</vt:lpstr>
      <vt:lpstr>МОСКВИЧ</vt:lpstr>
      <vt:lpstr>Слайд 3</vt:lpstr>
      <vt:lpstr>ОКА</vt:lpstr>
      <vt:lpstr>ЖИГУЛИ - ЛАДА</vt:lpstr>
      <vt:lpstr>НИВА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автомобили</dc:title>
  <dc:creator>User</dc:creator>
  <cp:lastModifiedBy>Admin</cp:lastModifiedBy>
  <cp:revision>19</cp:revision>
  <dcterms:created xsi:type="dcterms:W3CDTF">2007-08-30T19:27:51Z</dcterms:created>
  <dcterms:modified xsi:type="dcterms:W3CDTF">2012-02-14T09:50:45Z</dcterms:modified>
</cp:coreProperties>
</file>