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379"/>
    <a:srgbClr val="F3B897"/>
    <a:srgbClr val="FFCCFF"/>
    <a:srgbClr val="B5A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2" autoAdjust="0"/>
    <p:restoredTop sz="95826" autoAdjust="0"/>
  </p:normalViewPr>
  <p:slideViewPr>
    <p:cSldViewPr>
      <p:cViewPr>
        <p:scale>
          <a:sx n="40" d="100"/>
          <a:sy n="40" d="100"/>
        </p:scale>
        <p:origin x="-94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3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82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9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96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72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81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15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81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07E5-A771-489D-9890-D19D991E1D63}" type="datetimeFigureOut">
              <a:rPr lang="ru-RU" smtClean="0"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ABAC-9D8F-4BA7-A92A-AE1554490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59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4.jpe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люди научились считать?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ИГРА ПО МЕТЕМАТИКЕ\0003-011-Nepozitsionnye-sistemy-schislenij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6" y="3333085"/>
            <a:ext cx="339336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ГРА ПО МЕТЕМАТИКЕ\1342528497_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203327" cy="39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Сорок и шестьдесят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7503" y="836712"/>
            <a:ext cx="6822685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Что можете рассказать, посмотрев на сороконожку?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Где использовалось это число?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Где сегодня мы можем встретить число 40?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60032" y="4365104"/>
            <a:ext cx="4283968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Задача: Чтобы наполнить бочку, понадобится 40 вёдер воды. Сколько вёдер воды нужно, чтобы заполнить 3 таких бочки?</a:t>
            </a:r>
          </a:p>
        </p:txBody>
      </p:sp>
      <p:pic>
        <p:nvPicPr>
          <p:cNvPr id="10242" name="Picture 2" descr="E:\ИГРА ПО МЕТЕМАТИКЕ\48810882_lu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97" y="4552900"/>
            <a:ext cx="2859584" cy="21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ИГРА ПО МЕТЕМАТИКЕ\3177664-079246520a0ea38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6639"/>
            <a:ext cx="2592288" cy="25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Сорок и шестьдесят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7776864" cy="453650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Кто считал по 6 десятков?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Где сегодня встречается это число?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80908" y="4437112"/>
            <a:ext cx="386309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Продолжи ряд, соблюдая закономерность: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Font typeface="Arial" pitchFamily="34" charset="0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6, 12 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E:\ИГРА ПО МЕТЕМАТИКЕ\89984240_large_sadu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461"/>
            <a:ext cx="5280908" cy="341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Сорок и шестьдесят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248471" cy="453650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Как у народов, пользующихся при счёте сотней, называлось большое количество чего-либо?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55975" y="3717032"/>
            <a:ext cx="4774153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Блиц турнир: С.61 №6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E:\ИГРА ПО МЕТЕМАТИКЕ\11787_html_672c5e2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124744"/>
            <a:ext cx="4504863" cy="250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Операции над числами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5472608" cy="489654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Нарисуйте диаграмму: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 – множество пойманной рыбы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 – множество собранных кокосов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Вся добыча: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</a:t>
            </a:r>
            <a:r>
              <a:rPr lang="el-GR" sz="4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υ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E:\ИГРА ПО МЕТЕМАТИКЕ\merzrib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72222"/>
              </a:clrFrom>
              <a:clrTo>
                <a:srgbClr val="17222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42999"/>
            <a:ext cx="3121025" cy="267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ИГРА ПО МЕТЕМАТИКЕ\cost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8574"/>
            <a:ext cx="3064309" cy="205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Операции над числами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5472608" cy="453650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Что помогло людям узнать об умножении?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Как называли умножение?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66041" y="3717032"/>
            <a:ext cx="5364088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Реши примеры: с.61 а)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4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Система счисления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8136904" cy="36724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Что такое десятичная система счисления?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Используя десятичную систему счисления и счёт пальцами, покажите число 352, 478, 360, 781, 979. Сколько человек понадобилось?</a:t>
            </a:r>
          </a:p>
        </p:txBody>
      </p:sp>
      <p:pic>
        <p:nvPicPr>
          <p:cNvPr id="11266" name="Picture 2" descr="E:\ИГРА ПО МЕТЕМАТИКЕ\t_5001_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74" y="4233674"/>
            <a:ext cx="4589666" cy="2363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Система счисления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89654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Какие системы счисления ещё существуют?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Следы какой системы счисления сохранились во Франции?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Как во французском языке называется число 80? А 60?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27984" y="4509120"/>
            <a:ext cx="455812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Продолжи ряд чисел, сохраняя закономерность:</a:t>
            </a:r>
          </a:p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20, 40 …</a:t>
            </a:r>
          </a:p>
        </p:txBody>
      </p:sp>
      <p:pic>
        <p:nvPicPr>
          <p:cNvPr id="12290" name="Picture 2" descr="E:\ИГРА ПО МЕТЕМАТИКЕ\t_5001_1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25" y="984725"/>
            <a:ext cx="3358446" cy="172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ИГРА ПО МЕТЕМАТИКЕ\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r="5546" b="15947"/>
          <a:stretch/>
        </p:blipFill>
        <p:spPr bwMode="auto">
          <a:xfrm>
            <a:off x="5391437" y="2750238"/>
            <a:ext cx="2631221" cy="173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Система счисления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752528" cy="2304256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Что можете рассказать о числе 12?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22384" y="4797152"/>
            <a:ext cx="455812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Продолжи ряд чисел, сохраняя закономерность:</a:t>
            </a:r>
          </a:p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12, 24…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3" descr="E:\ИГРА ПО МЕТЕМАТИКЕ\1315146636_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9"/>
          <a:stretch/>
        </p:blipFill>
        <p:spPr bwMode="auto">
          <a:xfrm>
            <a:off x="1187624" y="4111076"/>
            <a:ext cx="4021814" cy="262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ИГРА ПО МЕТЕМАТИКЕ\04932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7" y="2852936"/>
            <a:ext cx="3083179" cy="2224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ИГРА ПО МЕТЕМАТИКЕ\1344276240_cloc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-2694" r="-2702" b="13596"/>
          <a:stretch/>
        </p:blipFill>
        <p:spPr bwMode="auto">
          <a:xfrm>
            <a:off x="5436096" y="845935"/>
            <a:ext cx="3494112" cy="3780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Первые цифры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8064896" cy="4464496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Используя обозначения чисел, которые придумали египтяне, запишите число: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3828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1254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2349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5912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4614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E:\ИГРА ПО МЕТЕМАТИКЕ\729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 b="5702"/>
          <a:stretch/>
        </p:blipFill>
        <p:spPr bwMode="auto">
          <a:xfrm>
            <a:off x="1691681" y="2398870"/>
            <a:ext cx="4968552" cy="25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ИГРА ПО МЕТЕМАТИКЕ\308px-Pharaoh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82" y="1171075"/>
            <a:ext cx="29337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Первые цифры</a:t>
            </a:r>
            <a:endParaRPr lang="ru-RU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5904656" cy="446449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такое позиционная система записи чисел и зачем она нужна? Объясни используя запись: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18 и 81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71530" y="2924944"/>
            <a:ext cx="3960440" cy="357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Сравни: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542 и 245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341 и 413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205 и 250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399 и 939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2491 и 2149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РАБОТЫ В КОМАНДЕ!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ИГРА ПО МЕТЕМАТИКЕ\454157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9" y="600007"/>
            <a:ext cx="9154609" cy="62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Первые цифры</a:t>
            </a:r>
            <a:endParaRPr lang="ru-RU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8136904" cy="266429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чём особенность системы счисления вавилонян?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2924944"/>
            <a:ext cx="8664426" cy="357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Запишите число: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8 сотен 9 десятков 1 единица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5 сот. 3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дес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. 4 ед.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6 сот. 5 ед.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9 сот. 4 ед.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5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дес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6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57200" y="-24063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Первые цифры</a:t>
            </a:r>
            <a:endParaRPr lang="ru-RU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6408712" cy="266429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Как в Древней Руси называли число 10 тысяч?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Как назывался знак, которым обозначались числа?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4077072"/>
            <a:ext cx="6048672" cy="278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Запишите число, используя древнерусские обозначения чисел: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18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107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E:\ИГРА ПО МЕТЕМАТИКЕ\index_image09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 r="57063"/>
          <a:stretch/>
        </p:blipFill>
        <p:spPr bwMode="auto">
          <a:xfrm>
            <a:off x="6516216" y="0"/>
            <a:ext cx="2615754" cy="6937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ИГРА ПО МЕТЕМАТИКЕ\knt-blog-806-1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71"/>
          <a:stretch/>
        </p:blipFill>
        <p:spPr bwMode="auto">
          <a:xfrm>
            <a:off x="4893350" y="2464978"/>
            <a:ext cx="4250650" cy="326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Первые цифры</a:t>
            </a:r>
            <a:endParaRPr lang="ru-RU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6768752" cy="2664296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использовали жители Древнего Рима для записи чисел?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Как обозначить, например, числа 4, 9, 11? Какое действие при этом выполняется?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356992"/>
            <a:ext cx="5256584" cy="252028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Запишите число, используя латинские буквы: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1555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234</a:t>
            </a:r>
          </a:p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Реши: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XV – V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VII + II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IX – II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6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24544" y="-6043"/>
            <a:ext cx="5124301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7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∞</a:t>
            </a:r>
            <a:endParaRPr lang="ru-RU" sz="287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629150" cy="2664296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означает данный знак?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Объясни запись: 1,2,3,…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в Древней Греции считалось самым большим числом?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в мире ещё нельзя сосчитать?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4869160"/>
            <a:ext cx="9143999" cy="198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Найди закономерность и продолжи ряд чисел: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8706, 8708, 8710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9327, 9325, 9323</a:t>
            </a: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E:\ИГРА ПО МЕТЕМАТИКЕ\1270659094_7cd7b24a2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3602"/>
            <a:ext cx="3707904" cy="469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6607"/>
              </p:ext>
            </p:extLst>
          </p:nvPr>
        </p:nvGraphicFramePr>
        <p:xfrm>
          <a:off x="0" y="0"/>
          <a:ext cx="5496275" cy="5029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99255"/>
                <a:gridCol w="1099255"/>
                <a:gridCol w="1099255"/>
                <a:gridCol w="1099255"/>
                <a:gridCol w="1099255"/>
              </a:tblGrid>
              <a:tr h="941174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41174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Д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Ю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А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41174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Ы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И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Н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Х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41174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М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К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Е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Ы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41174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Л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М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Т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Е</a:t>
                      </a:r>
                      <a:endParaRPr lang="ru-RU" sz="60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0" y="5013176"/>
            <a:ext cx="9144000" cy="1844824"/>
          </a:xfrm>
        </p:spPr>
        <p:txBody>
          <a:bodyPr numCol="3"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 буква – 18 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28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буква – 40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4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45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5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30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6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24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7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- 35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8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21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9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16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10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32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11 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– 12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12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буква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- 14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E:\ИГРА ПО МЕТЕМАТИКЕ\CCCP_150dp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3483"/>
            <a:ext cx="3443334" cy="45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589240"/>
            <a:ext cx="820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2">
                    <a:lumMod val="90000"/>
                  </a:schemeClr>
                </a:solidFill>
              </a:rPr>
              <a:t>Юные Архимеды!</a:t>
            </a:r>
            <a:endParaRPr lang="ru-RU" sz="5400" b="1" dirty="0">
              <a:ln/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5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22426"/>
              </p:ext>
            </p:extLst>
          </p:nvPr>
        </p:nvGraphicFramePr>
        <p:xfrm>
          <a:off x="3428" y="0"/>
          <a:ext cx="9140570" cy="5589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28114"/>
                <a:gridCol w="1828114"/>
                <a:gridCol w="1828114"/>
                <a:gridCol w="1828114"/>
                <a:gridCol w="1828114"/>
              </a:tblGrid>
              <a:tr h="139731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2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3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4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5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6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9731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7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8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9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0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1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9731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2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3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4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5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6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9731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7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8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19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20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cs typeface="Aparajita" pitchFamily="34" charset="0"/>
                          <a:hlinkClick r:id="rId21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Блок-схема: решение 1">
            <a:hlinkClick r:id="rId22" action="ppaction://hlinksldjump"/>
          </p:cNvPr>
          <p:cNvSpPr/>
          <p:nvPr/>
        </p:nvSpPr>
        <p:spPr>
          <a:xfrm>
            <a:off x="0" y="5661248"/>
            <a:ext cx="9144000" cy="1196752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2">
                    <a:lumMod val="90000"/>
                  </a:schemeClr>
                </a:solidFill>
                <a:latin typeface="Bookman Old Style" pitchFamily="18" charset="0"/>
              </a:rPr>
              <a:t>Secret</a:t>
            </a:r>
            <a:endParaRPr lang="ru-RU" sz="7200" b="1" dirty="0">
              <a:solidFill>
                <a:schemeClr val="bg2">
                  <a:lumMod val="9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Арифметика каменного 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Зачем первобытные люди делали фигурки из глины?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Приведите примеры из жизни людей, когда использовался счет.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96752"/>
            <a:ext cx="5112568" cy="540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46" y="1347406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67" y="2390840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41" y="2014885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53" y="3434274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36" y="5049324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33" y="5158829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52" y="5212306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11" y="3121569"/>
            <a:ext cx="3024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39" y="4120270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ИГРА ПО МЕТЕМАТИКЕ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82" y="1700808"/>
            <a:ext cx="1004305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Числа начинают получать имена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038600" cy="4248471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Что заставило наших предков придумать названия для чисел?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Солнце, крылья, уши, глаза.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788024" y="1340768"/>
            <a:ext cx="4038600" cy="374441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Реши: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392 – Х = 134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Х = 392 – 134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Х = 158</a:t>
            </a:r>
          </a:p>
        </p:txBody>
      </p:sp>
      <p:pic>
        <p:nvPicPr>
          <p:cNvPr id="4098" name="Picture 2" descr="E:\ИГРА ПО МЕТЕМАТИКЕ\2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7"/>
              </a:clrFrom>
              <a:clrTo>
                <a:srgbClr val="FDFDF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32"/>
          <a:stretch/>
        </p:blipFill>
        <p:spPr bwMode="auto">
          <a:xfrm>
            <a:off x="4860032" y="4246787"/>
            <a:ext cx="2090738" cy="2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ИГРА ПО МЕТЕМАТИКЕ\2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7"/>
              </a:clrFrom>
              <a:clrTo>
                <a:srgbClr val="FDFDF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32"/>
          <a:stretch/>
        </p:blipFill>
        <p:spPr bwMode="auto">
          <a:xfrm flipH="1">
            <a:off x="6891550" y="4228698"/>
            <a:ext cx="2090738" cy="2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ИГРА ПО МЕТЕМАТИКЕ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125" b="12133"/>
          <a:stretch/>
        </p:blipFill>
        <p:spPr bwMode="auto">
          <a:xfrm>
            <a:off x="1547664" y="4563206"/>
            <a:ext cx="2333144" cy="20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Числа начинают получать имена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3650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Папуасы называли своими именами числа «один» и «два». Как?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назвать по-папуасски «три», «четыре»? А «десять»?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860032" y="1700808"/>
            <a:ext cx="4038600" cy="50405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Реши: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20421"/>
              </p:ext>
            </p:extLst>
          </p:nvPr>
        </p:nvGraphicFramePr>
        <p:xfrm>
          <a:off x="5868144" y="2420888"/>
          <a:ext cx="2436820" cy="2103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1980"/>
                <a:gridCol w="581980"/>
                <a:gridCol w="581980"/>
                <a:gridCol w="690880"/>
              </a:tblGrid>
              <a:tr h="624069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9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5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+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3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8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Числа начинают получать имена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3528392" cy="453650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Где значение числительного «три» имеет значение «много»? Приведите примеры.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3491880" y="2924944"/>
            <a:ext cx="5652120" cy="2448272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Зачеркни «лишнее» число в каждом ряду: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730, 210, 450, 360, 307, 190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308, 204, 720, 609, 106, 403</a:t>
            </a:r>
          </a:p>
        </p:txBody>
      </p:sp>
    </p:spTree>
    <p:extLst>
      <p:ext uri="{BB962C8B-B14F-4D97-AF65-F5344CB8AC3E}">
        <p14:creationId xmlns:p14="http://schemas.microsoft.com/office/powerpoint/2010/main" val="31384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Числа начинают получать имена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-1" y="1034584"/>
            <a:ext cx="6129893" cy="102166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Вспомните пословицы с числом «семь»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1123504"/>
              </p:ext>
            </p:extLst>
          </p:nvPr>
        </p:nvGraphicFramePr>
        <p:xfrm>
          <a:off x="4883235" y="4653136"/>
          <a:ext cx="4225269" cy="21602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20891"/>
                <a:gridCol w="820891"/>
                <a:gridCol w="820891"/>
                <a:gridCol w="820891"/>
                <a:gridCol w="941705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Bookman Old Style" pitchFamily="18" charset="0"/>
                        </a:rPr>
                        <a:t>*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Bookman Old Style" pitchFamily="18" charset="0"/>
                        </a:rPr>
                        <a:t>*</a:t>
                      </a:r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Bookman Old Style" pitchFamily="18" charset="0"/>
                        </a:rPr>
                        <a:t>=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Bookman Old Style" pitchFamily="18" charset="0"/>
                        </a:rPr>
                        <a:t>=</a:t>
                      </a:r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Bookman Old Style" pitchFamily="18" charset="0"/>
                        </a:rPr>
                        <a:t>24</a:t>
                      </a:r>
                    </a:p>
                    <a:p>
                      <a:pPr algn="ctr"/>
                      <a:endParaRPr lang="ru-RU" sz="44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Bookman Old Style" pitchFamily="18" charset="0"/>
                        </a:rPr>
                        <a:t>16</a:t>
                      </a:r>
                      <a:endParaRPr lang="ru-RU" sz="44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noFill/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5501952" y="3284984"/>
            <a:ext cx="4038600" cy="144016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Назови множители в примерах:</a:t>
            </a: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E:\ИГРА ПО МЕТЕМАТИКЕ\0_a5fe3_fe71ebc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95" y="1950918"/>
            <a:ext cx="3203217" cy="205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ИГРА ПО МЕТЕМАТИКЕ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21961"/>
            <a:ext cx="2846432" cy="1992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ИГРА ПО МЕТЕМАТИКЕ\photo_4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/>
          <a:stretch/>
        </p:blipFill>
        <p:spPr bwMode="auto">
          <a:xfrm>
            <a:off x="999649" y="4110393"/>
            <a:ext cx="3789769" cy="2751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7366" y="4293096"/>
            <a:ext cx="970498" cy="936104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6895" y="1988840"/>
            <a:ext cx="3203217" cy="648072"/>
          </a:xfrm>
          <a:prstGeom prst="rect">
            <a:avLst/>
          </a:prstGeom>
          <a:solidFill>
            <a:srgbClr val="EFA37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Живая счётная машина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7504" y="1052736"/>
            <a:ext cx="6552728" cy="45365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Что называют живой счётной машиной?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Какой русский исследователь, побывав в Новой Гвинее, узнал о счете с использованием пальцев?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Сколько нужно человек, чтобы получилось число 77? 270?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38217" y="6093296"/>
            <a:ext cx="561375" cy="50405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E:\ИГРА ПО МЕТЕМАТИКЕ\466489_html_5d79c1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8513" y="944364"/>
            <a:ext cx="2749381" cy="47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756</Words>
  <Application>Microsoft Office PowerPoint</Application>
  <PresentationFormat>Экран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ПРАВИЛА РАБОТЫ В КОМАНДЕ!</vt:lpstr>
      <vt:lpstr>Презентация PowerPoint</vt:lpstr>
      <vt:lpstr>Арифметика каменного века</vt:lpstr>
      <vt:lpstr>Числа начинают получать имена</vt:lpstr>
      <vt:lpstr>Числа начинают получать имена</vt:lpstr>
      <vt:lpstr>Числа начинают получать имена</vt:lpstr>
      <vt:lpstr>Числа начинают получать имена</vt:lpstr>
      <vt:lpstr>Презентация PowerPoint</vt:lpstr>
      <vt:lpstr>Презентация PowerPoint</vt:lpstr>
      <vt:lpstr>Сорок и шестьдесят</vt:lpstr>
      <vt:lpstr>Сорок и шестьдесят</vt:lpstr>
      <vt:lpstr>Операции над числами</vt:lpstr>
      <vt:lpstr>Операции над числами</vt:lpstr>
      <vt:lpstr>Система счисления</vt:lpstr>
      <vt:lpstr>Система счисления</vt:lpstr>
      <vt:lpstr>Система счисления</vt:lpstr>
      <vt:lpstr>Первые цифры</vt:lpstr>
      <vt:lpstr>Первые цифры</vt:lpstr>
      <vt:lpstr>Первые цифры</vt:lpstr>
      <vt:lpstr>Первые цифры</vt:lpstr>
      <vt:lpstr>Первые цифры</vt:lpstr>
      <vt:lpstr>∞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31</cp:revision>
  <dcterms:created xsi:type="dcterms:W3CDTF">2013-10-13T14:31:17Z</dcterms:created>
  <dcterms:modified xsi:type="dcterms:W3CDTF">2013-10-13T20:27:46Z</dcterms:modified>
</cp:coreProperties>
</file>