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60" r:id="rId4"/>
    <p:sldId id="282" r:id="rId5"/>
    <p:sldId id="283" r:id="rId6"/>
    <p:sldId id="269" r:id="rId7"/>
    <p:sldId id="284" r:id="rId8"/>
    <p:sldId id="271" r:id="rId9"/>
    <p:sldId id="265" r:id="rId10"/>
    <p:sldId id="272" r:id="rId11"/>
    <p:sldId id="285" r:id="rId12"/>
    <p:sldId id="273" r:id="rId13"/>
    <p:sldId id="286" r:id="rId14"/>
    <p:sldId id="279" r:id="rId15"/>
    <p:sldId id="287" r:id="rId16"/>
    <p:sldId id="274" r:id="rId17"/>
    <p:sldId id="277" r:id="rId18"/>
    <p:sldId id="276" r:id="rId19"/>
    <p:sldId id="28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110EB-E693-4AD4-9FD2-BF1ADBE8739C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2ED74-995D-402F-B51C-359E08E612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D74-995D-402F-B51C-359E08E6124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62E8-3594-4C9C-8717-C55549D13115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6269-EB43-46C9-A210-11B343814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8BE62-80E4-4624-8438-293E14124A98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9360-4C6F-44FE-99C6-31B120C27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C066-0D9B-45D2-9497-CED5302AEC78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E009-C833-49F5-A13D-352DD26F8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FB5D6-DA6A-4665-B404-07F6E3A1B635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7DC-9976-413F-B4FF-5B954A6E0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AA95B-E1B9-442A-B39A-B06A0BFBF61E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4539-B327-4885-81A1-F37652D6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40AD-B065-486B-88A6-0892FB856B3B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AB10-C6D8-4ED1-925E-649775E2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EF1D-6BA9-4A6A-AE8C-B991CA9A647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F337-12C0-4410-91B7-67641CA7A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6457-76AB-4C3D-9F02-53900EBB6CD2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51F1-7BAC-4DF6-ADED-AA31CED6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D5D6B-B761-4919-B4F1-813FC7DD35B7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E510-9640-4D1D-AB91-005F28BA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29C5C-9C7E-4452-A4AF-F3BE23876E81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AF06D-5691-4E3F-8246-BD58C6EBC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9A1-DB80-4DB8-A0B4-BC610CD68A45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58D2-FB10-430E-9CF5-4D29A471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F64F6B-B007-464B-8856-58F0EBA44B17}" type="datetimeFigureOut">
              <a:rPr lang="ru-RU"/>
              <a:pPr>
                <a:defRPr/>
              </a:pPr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26B198-7FE4-48CD-91ED-FAA3A1783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56388"/>
            <a:ext cx="124618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>
            <a:off x="179512" y="188640"/>
            <a:ext cx="4464496" cy="1872208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2" name="Рисунок 11" descr="10.11.png"/>
          <p:cNvPicPr>
            <a:picLocks noChangeAspect="1"/>
          </p:cNvPicPr>
          <p:nvPr userDrawn="1"/>
        </p:nvPicPr>
        <p:blipFill>
          <a:blip r:embed="rId13" cstate="print"/>
          <a:srcRect l="2204"/>
          <a:stretch>
            <a:fillRect/>
          </a:stretch>
        </p:blipFill>
        <p:spPr>
          <a:xfrm flipH="1">
            <a:off x="4572000" y="188640"/>
            <a:ext cx="4412734" cy="1872208"/>
          </a:xfrm>
          <a:prstGeom prst="rect">
            <a:avLst/>
          </a:prstGeom>
          <a:effectLst>
            <a:softEdge rad="127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20689"/>
            <a:ext cx="70214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Путешествие Новогоднего олимпийского огня 2014 по континентам и странам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373216"/>
            <a:ext cx="3314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Автор: учитель географии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МОУ «Комсомольская СОШ»</a:t>
            </a:r>
          </a:p>
          <a:p>
            <a:pPr algn="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Рындина Елена Сергеевна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Круизный лайнер «Оазис морей»</a:t>
            </a:r>
            <a:endParaRPr lang="ru-RU" dirty="0"/>
          </a:p>
        </p:txBody>
      </p:sp>
      <p:pic>
        <p:nvPicPr>
          <p:cNvPr id="4" name="Содержимое 3" descr="оазис мор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Африка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Admin\Мои документы\Моя музыка\новогодняя 2014\новый год 2014\африка\10821_43099_kena_1_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88840"/>
            <a:ext cx="5667375" cy="423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Круизный лайнер «Оазис морей»</a:t>
            </a:r>
            <a:endParaRPr lang="ru-RU" dirty="0"/>
          </a:p>
        </p:txBody>
      </p:sp>
      <p:pic>
        <p:nvPicPr>
          <p:cNvPr id="7" name="Содержимое 6" descr="wwwonlinerws9wd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686" y="1600200"/>
            <a:ext cx="604062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Америка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Admin\Мои документы\Моя музыка\новогодняя 2014\новый год 2014\америка\__zg__rl__k an__t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970240" cy="447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Круизный лайнер «Оазис морей»</a:t>
            </a:r>
            <a:endParaRPr lang="ru-RU" dirty="0"/>
          </a:p>
        </p:txBody>
      </p:sp>
      <p:pic>
        <p:nvPicPr>
          <p:cNvPr id="4" name="Содержимое 3" descr="оазис мор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Япония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Admin\Мои документы\Моя музыка\новогодняя 2014\новый год 2014\япония\f0476fa31c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445000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Япония </a:t>
            </a:r>
            <a:endParaRPr lang="ru-RU" dirty="0"/>
          </a:p>
        </p:txBody>
      </p:sp>
      <p:pic>
        <p:nvPicPr>
          <p:cNvPr id="4" name="Содержимое 3" descr="4d3b7418f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8076" y="1600200"/>
            <a:ext cx="7367847" cy="4525963"/>
          </a:xfrm>
        </p:spPr>
      </p:pic>
      <p:pic>
        <p:nvPicPr>
          <p:cNvPr id="2051" name="Picture 3" descr="C:\Documents and Settings\Admin\Рабочий стол\новый год 2014\япония\452e1bb4a0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96752"/>
            <a:ext cx="7620000" cy="5280248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ый год 2014\япония\694px-Minikadomatsu700en-2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5388" y="514350"/>
            <a:ext cx="6753225" cy="5827713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ый год 2014\япония\f0476fa31c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09989"/>
            <a:ext cx="5184576" cy="5969669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новый год 2014\япония\1412933_the_country_japan_pi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9" y="343485"/>
            <a:ext cx="4281262" cy="6325875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новый год 2014\япония\ee30750162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257" y="908720"/>
            <a:ext cx="769348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C-2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16832"/>
            <a:ext cx="6820067" cy="47058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 Новым годом!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68685748_30185_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772816"/>
            <a:ext cx="7128792" cy="4756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557637" cy="53285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Гора Олимп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Содержимое 3" descr="олим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549235" cy="2880320"/>
          </a:xfrm>
          <a:prstGeom prst="rect">
            <a:avLst/>
          </a:prstGeom>
        </p:spPr>
      </p:pic>
      <p:pic>
        <p:nvPicPr>
          <p:cNvPr id="4" name="Содержимое 10" descr="зажжение огня.jpe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212976"/>
            <a:ext cx="4146184" cy="3124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олимпиады</a:t>
            </a:r>
            <a:endParaRPr lang="ru-RU" dirty="0"/>
          </a:p>
        </p:txBody>
      </p:sp>
      <p:pic>
        <p:nvPicPr>
          <p:cNvPr id="4" name="Содержимое 3" descr="b463bf76067cee7906c0ee81da405eb9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5" descr="поез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91519"/>
            <a:ext cx="7804396" cy="4381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Польша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C:\Documents and Settings\Admin\Рабочий стол\новый год 2014\польша\polsha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25952" cy="5119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пое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91519"/>
            <a:ext cx="7804396" cy="4381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Италия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Мои документы\Моя музыка\новогодняя 2014\новый год 2014\италия\0_298a6_ca87ae9f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762328" cy="4508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поез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91519"/>
            <a:ext cx="7804396" cy="43816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Германия </a:t>
            </a:r>
            <a:endParaRPr lang="ru-RU" dirty="0"/>
          </a:p>
        </p:txBody>
      </p:sp>
      <p:pic>
        <p:nvPicPr>
          <p:cNvPr id="4" name="Содержимое 3" descr="5b98cca7e6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959" y="1600200"/>
            <a:ext cx="5114082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55</Words>
  <Application>Microsoft Office PowerPoint</Application>
  <PresentationFormat>Экран (4:3)</PresentationFormat>
  <Paragraphs>18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Гора Олимп</vt:lpstr>
      <vt:lpstr>Флаг олимпиады</vt:lpstr>
      <vt:lpstr>Слайд 4</vt:lpstr>
      <vt:lpstr>Польша</vt:lpstr>
      <vt:lpstr>Слайд 6</vt:lpstr>
      <vt:lpstr>Италия</vt:lpstr>
      <vt:lpstr>Слайд 8</vt:lpstr>
      <vt:lpstr>Германия </vt:lpstr>
      <vt:lpstr>Круизный лайнер «Оазис морей»</vt:lpstr>
      <vt:lpstr>Африка</vt:lpstr>
      <vt:lpstr>Круизный лайнер «Оазис морей»</vt:lpstr>
      <vt:lpstr>Америка</vt:lpstr>
      <vt:lpstr>Круизный лайнер «Оазис морей»</vt:lpstr>
      <vt:lpstr>Япония</vt:lpstr>
      <vt:lpstr>Япония </vt:lpstr>
      <vt:lpstr>Слайд 17</vt:lpstr>
      <vt:lpstr>С Новым годом!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777</cp:lastModifiedBy>
  <cp:revision>30</cp:revision>
  <dcterms:created xsi:type="dcterms:W3CDTF">2013-12-04T14:40:48Z</dcterms:created>
  <dcterms:modified xsi:type="dcterms:W3CDTF">2014-02-07T15:58:56Z</dcterms:modified>
</cp:coreProperties>
</file>