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9FC4F2E-090A-42B1-B0C2-E9253A32B8C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459801B-AF4E-4433-A96E-F74C700160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28726" y="3071810"/>
            <a:ext cx="6480048" cy="2301240"/>
          </a:xfrm>
        </p:spPr>
        <p:txBody>
          <a:bodyPr/>
          <a:lstStyle/>
          <a:p>
            <a:r>
              <a:rPr lang="ru-RU" dirty="0" smtClean="0"/>
              <a:t>Сатурн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telegraph.co.uk/multimedia/archive/01461/Sussex_1461448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-214338"/>
            <a:ext cx="2714644" cy="1143000"/>
          </a:xfrm>
        </p:spPr>
        <p:txBody>
          <a:bodyPr/>
          <a:lstStyle/>
          <a:p>
            <a:r>
              <a:rPr lang="ru-RU" dirty="0" smtClean="0"/>
              <a:t>Сатурн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64305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/>
              <a:t>Сату́рн</a:t>
            </a:r>
            <a:r>
              <a:rPr lang="ru-RU" dirty="0"/>
              <a:t> — шестая </a:t>
            </a:r>
            <a:r>
              <a:rPr lang="ru-RU" dirty="0" smtClean="0"/>
              <a:t>планета</a:t>
            </a:r>
            <a:r>
              <a:rPr lang="ru-RU" dirty="0"/>
              <a:t> от </a:t>
            </a:r>
            <a:r>
              <a:rPr lang="ru-RU" dirty="0" smtClean="0"/>
              <a:t>Солнца</a:t>
            </a:r>
            <a:r>
              <a:rPr lang="ru-RU" dirty="0"/>
              <a:t> и вторая по размерам планета в </a:t>
            </a:r>
            <a:r>
              <a:rPr lang="ru-RU" dirty="0" smtClean="0"/>
              <a:t>Солнечной системе после</a:t>
            </a:r>
            <a:r>
              <a:rPr lang="ru-RU" dirty="0"/>
              <a:t> </a:t>
            </a:r>
            <a:r>
              <a:rPr lang="ru-RU" dirty="0" smtClean="0"/>
              <a:t>Юпитера.</a:t>
            </a:r>
            <a:endParaRPr lang="ru-RU" dirty="0"/>
          </a:p>
        </p:txBody>
      </p:sp>
      <p:pic>
        <p:nvPicPr>
          <p:cNvPr id="1028" name="Picture 4" descr="http://img.ntv.ru/home/news/20090915/sat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286124"/>
            <a:ext cx="4572000" cy="3429001"/>
          </a:xfrm>
          <a:prstGeom prst="rect">
            <a:avLst/>
          </a:prstGeom>
          <a:noFill/>
        </p:spPr>
      </p:pic>
      <p:pic>
        <p:nvPicPr>
          <p:cNvPr id="1030" name="Picture 6" descr="http://www.capa.me/uploads/posts/2011-10/planeta-saturn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071678"/>
            <a:ext cx="3929090" cy="2697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.telegraph.co.uk/multimedia/archive/01461/Sussex_1461448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7467600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Средний радиус Сатурна в 9,1 раз больше земного. На земном небе Сатурн выглядит как желтоватая звезда. Даже при помощи непрофессионального телескопа можно легко разглядеть отчётливые кольца, опоясывающие Сатурн, – одну из особенностей этой планеты.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85736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/>
              <a:t>Сатурн имеет </a:t>
            </a:r>
            <a:r>
              <a:rPr lang="ru-RU" sz="1600" dirty="0" smtClean="0"/>
              <a:t>62</a:t>
            </a:r>
            <a:r>
              <a:rPr lang="ru-RU" sz="1600" dirty="0" smtClean="0"/>
              <a:t> </a:t>
            </a:r>
            <a:r>
              <a:rPr lang="ru-RU" sz="1600" dirty="0"/>
              <a:t>спутника, некоторые из которых были обнаружены сравнительно недавно. Наиболее крупные из них: Атлас (радиус 20 км), Пандора (70 км); Прометей (55 км), </a:t>
            </a:r>
            <a:r>
              <a:rPr lang="ru-RU" sz="1600" dirty="0" err="1"/>
              <a:t>Эпиметий</a:t>
            </a:r>
            <a:r>
              <a:rPr lang="ru-RU" sz="1600" dirty="0"/>
              <a:t> (70 км), Янус (110 км), </a:t>
            </a:r>
            <a:r>
              <a:rPr lang="ru-RU" sz="1600" dirty="0" err="1"/>
              <a:t>Мимас</a:t>
            </a:r>
            <a:r>
              <a:rPr lang="ru-RU" sz="1600" dirty="0"/>
              <a:t> (196 км), </a:t>
            </a:r>
            <a:r>
              <a:rPr lang="ru-RU" sz="1600" dirty="0" err="1"/>
              <a:t>Энцелад</a:t>
            </a:r>
            <a:r>
              <a:rPr lang="ru-RU" sz="1600" dirty="0"/>
              <a:t> (250 км), </a:t>
            </a:r>
            <a:r>
              <a:rPr lang="ru-RU" sz="1600" dirty="0" err="1"/>
              <a:t>Тефия</a:t>
            </a:r>
            <a:r>
              <a:rPr lang="ru-RU" sz="1600" dirty="0"/>
              <a:t> (530 км), </a:t>
            </a:r>
            <a:r>
              <a:rPr lang="ru-RU" sz="1600" dirty="0" err="1"/>
              <a:t>Телесто</a:t>
            </a:r>
            <a:r>
              <a:rPr lang="ru-RU" sz="1600" dirty="0"/>
              <a:t> (17 км), Калипсо (17 км), </a:t>
            </a:r>
            <a:r>
              <a:rPr lang="ru-RU" sz="1600" dirty="0" err="1"/>
              <a:t>Диона</a:t>
            </a:r>
            <a:r>
              <a:rPr lang="ru-RU" sz="1600" dirty="0"/>
              <a:t> (560 км), 198 S6 (18 км), Рея (754 км), Титан (2575 км), </a:t>
            </a:r>
            <a:r>
              <a:rPr lang="ru-RU" sz="1600" dirty="0" err="1"/>
              <a:t>Гиперион</a:t>
            </a:r>
            <a:r>
              <a:rPr lang="ru-RU" sz="1600" dirty="0"/>
              <a:t> (205 км), Япет (730 км), Феба (110 км). Почти все спутники (кроме Титана), состоят в основном изо льда и камня. Поверхность спутников Сатурна покрыта множеством кратеров – свидетельств многочисленных столкновений с астероидами.</a:t>
            </a:r>
          </a:p>
        </p:txBody>
      </p:sp>
      <p:pic>
        <p:nvPicPr>
          <p:cNvPr id="27650" name="Picture 2" descr="http://smallbay.ru/images5/space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643182"/>
            <a:ext cx="4357718" cy="3268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.telegraph.co.uk/multimedia/archive/01461/Sussex_1461448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500174"/>
            <a:ext cx="6215106" cy="11430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Основной достопримечательностью Сатурна является хорошо различимая система колец. Издалека кольцо кажется единым, однако более мощные телескопы и исследования позволили определить, что колец на самом деле несколько. К настоящему времени уже точно установлено наличие 7 колец. Кольца Сатурна состоят из огромного количества мелких каменных и ледяных частиц, состав которых до конца не определён. О происхождении этих колец имеется несколько различных версий. По одной из них, это остатки одного из спутников Сатурна, который разрушился в результате столкновения с другим космическим телом.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15042" y="1428736"/>
            <a:ext cx="292895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Характеристики: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• Масса 5,7•1026 кг</a:t>
            </a:r>
            <a:br>
              <a:rPr lang="ru-RU" sz="1400" dirty="0" smtClean="0"/>
            </a:br>
            <a:r>
              <a:rPr lang="ru-RU" sz="1400" dirty="0" smtClean="0"/>
              <a:t>• Диаметр 120 536 км</a:t>
            </a:r>
            <a:br>
              <a:rPr lang="ru-RU" sz="1400" dirty="0" smtClean="0"/>
            </a:br>
            <a:r>
              <a:rPr lang="ru-RU" sz="1400" dirty="0" smtClean="0"/>
              <a:t>• Плотность 0,69 г/см3</a:t>
            </a:r>
            <a:br>
              <a:rPr lang="ru-RU" sz="1400" dirty="0" smtClean="0"/>
            </a:br>
            <a:r>
              <a:rPr lang="ru-RU" sz="1400" dirty="0" smtClean="0"/>
              <a:t>• Период вращения вокруг своей оси 10 часов 23 минуты</a:t>
            </a:r>
            <a:br>
              <a:rPr lang="ru-RU" sz="1400" dirty="0" smtClean="0"/>
            </a:br>
            <a:r>
              <a:rPr lang="ru-RU" sz="1400" dirty="0" smtClean="0"/>
              <a:t>• Период обращения по орбите 29,46 года</a:t>
            </a:r>
            <a:br>
              <a:rPr lang="ru-RU" sz="1400" dirty="0" smtClean="0"/>
            </a:br>
            <a:r>
              <a:rPr lang="ru-RU" sz="1400" dirty="0" smtClean="0"/>
              <a:t>• Среднее расстояние от Солнца 1 426,98 миллионов км</a:t>
            </a:r>
            <a:br>
              <a:rPr lang="ru-RU" sz="1400" dirty="0" smtClean="0"/>
            </a:br>
            <a:r>
              <a:rPr lang="ru-RU" sz="1400" dirty="0" smtClean="0"/>
              <a:t>• Средняя скорость движения по орбите 9,65 км/сек</a:t>
            </a:r>
            <a:br>
              <a:rPr lang="ru-RU" sz="1400" dirty="0" smtClean="0"/>
            </a:br>
            <a:r>
              <a:rPr lang="ru-RU" sz="1400" dirty="0" smtClean="0"/>
              <a:t>• Ускорение свободного падения 11,3 м/с2</a:t>
            </a:r>
            <a:br>
              <a:rPr lang="ru-RU" sz="1400" dirty="0" smtClean="0"/>
            </a:br>
            <a:r>
              <a:rPr lang="ru-RU" sz="1400" dirty="0" smtClean="0"/>
              <a:t>• Направление вращения прямое</a:t>
            </a:r>
            <a:br>
              <a:rPr lang="ru-RU" sz="1400" dirty="0" smtClean="0"/>
            </a:br>
            <a:r>
              <a:rPr lang="ru-RU" sz="1400" dirty="0" smtClean="0"/>
              <a:t>• Объем 0,305•1023 м3</a:t>
            </a:r>
            <a:br>
              <a:rPr lang="ru-RU" sz="1400" dirty="0" smtClean="0"/>
            </a:br>
            <a:r>
              <a:rPr lang="ru-RU" sz="1400" dirty="0" smtClean="0"/>
              <a:t>• Расстояние от Земли от 1 199 миллионов до 1 653 миллионов км</a:t>
            </a:r>
            <a:endParaRPr lang="ru-RU" sz="1400" dirty="0"/>
          </a:p>
        </p:txBody>
      </p:sp>
      <p:pic>
        <p:nvPicPr>
          <p:cNvPr id="28676" name="Picture 4" descr="http://www.gdefon.ru/s/516806_art_kosmos_vselennaya_planeta_saturn_kolca_2500x1500_(www.GdeFon.ru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157643"/>
            <a:ext cx="4500594" cy="2700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.telegraph.co.uk/multimedia/archive/01461/Sussex_1461448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7290" y="3214686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КОНЕЦ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Подготовил </a:t>
            </a:r>
            <a:r>
              <a:rPr lang="ru-RU" dirty="0" smtClean="0"/>
              <a:t>Захаров </a:t>
            </a:r>
            <a:r>
              <a:rPr lang="ru-RU" dirty="0" smtClean="0"/>
              <a:t>Кирилл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269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Сатурн</vt:lpstr>
      <vt:lpstr>Сатурн</vt:lpstr>
      <vt:lpstr>Средний радиус Сатурна в 9,1 раз больше земного. На земном небе Сатурн выглядит как желтоватая звезда. Даже при помощи непрофессионального телескопа можно легко разглядеть отчётливые кольца, опоясывающие Сатурн, – одну из особенностей этой планеты.</vt:lpstr>
      <vt:lpstr>Основной достопримечательностью Сатурна является хорошо различимая система колец. Издалека кольцо кажется единым, однако более мощные телескопы и исследования позволили определить, что колец на самом деле несколько. К настоящему времени уже точно установлено наличие 7 колец. Кольца Сатурна состоят из огромного количества мелких каменных и ледяных частиц, состав которых до конца не определён. О происхождении этих колец имеется несколько различных версий. По одной из них, это остатки одного из спутников Сатурна, который разрушился в результате столкновения с другим космическим телом.</vt:lpstr>
      <vt:lpstr>                      КОНЕЦ  Подготовил Захаров Кирилл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Сатурн</dc:title>
  <dc:creator>Хихихих</dc:creator>
  <cp:lastModifiedBy>Хихихих</cp:lastModifiedBy>
  <cp:revision>6</cp:revision>
  <dcterms:created xsi:type="dcterms:W3CDTF">2013-10-07T16:45:40Z</dcterms:created>
  <dcterms:modified xsi:type="dcterms:W3CDTF">2013-10-17T17:24:10Z</dcterms:modified>
</cp:coreProperties>
</file>