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62" r:id="rId6"/>
    <p:sldId id="259" r:id="rId7"/>
    <p:sldId id="260" r:id="rId8"/>
    <p:sldId id="261" r:id="rId9"/>
    <p:sldId id="263" r:id="rId10"/>
    <p:sldId id="264"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4660"/>
  </p:normalViewPr>
  <p:slideViewPr>
    <p:cSldViewPr>
      <p:cViewPr varScale="1">
        <p:scale>
          <a:sx n="83" d="100"/>
          <a:sy n="83" d="100"/>
        </p:scale>
        <p:origin x="-12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4C71EC6-210F-42DE-9C53-41977AD35B3D}" type="datetimeFigureOut">
              <a:rPr lang="ru-RU" smtClean="0"/>
              <a:pPr/>
              <a:t>12.04.2013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B4C71EC6-210F-42DE-9C53-41977AD35B3D}" type="datetimeFigureOut">
              <a:rPr lang="ru-RU" smtClean="0"/>
              <a:pPr/>
              <a:t>12.04.2013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B19B0651-EE4F-4900-A07F-96A6BFA9D0F0}" type="slidenum">
              <a:rPr lang="ru-RU" smtClean="0"/>
              <a:pPr/>
              <a:t>‹#›</a:t>
            </a:fld>
            <a:endParaRPr lang="ru-RU"/>
          </a:p>
        </p:txBody>
      </p:sp>
      <p:sp>
        <p:nvSpPr>
          <p:cNvPr id="8" name="Объект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pPr/>
              <a:t>12.04.2013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9B0651-EE4F-4900-A07F-96A6BFA9D0F0}"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Объект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B4C71EC6-210F-42DE-9C53-41977AD35B3D}" type="datetimeFigureOut">
              <a:rPr lang="ru-RU" smtClean="0"/>
              <a:pPr/>
              <a:t>12.04.2013</a:t>
            </a:fld>
            <a:endParaRPr lang="ru-RU"/>
          </a:p>
        </p:txBody>
      </p:sp>
      <p:sp>
        <p:nvSpPr>
          <p:cNvPr id="10" name="Номер слайда 9"/>
          <p:cNvSpPr>
            <a:spLocks noGrp="1"/>
          </p:cNvSpPr>
          <p:nvPr>
            <p:ph type="sldNum" sz="quarter" idx="16"/>
          </p:nvPr>
        </p:nvSpPr>
        <p:spPr/>
        <p:txBody>
          <a:bodyPr rtlCol="0"/>
          <a:lstStyle/>
          <a:p>
            <a:fld id="{B19B0651-EE4F-4900-A07F-96A6BFA9D0F0}"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Объект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B4C71EC6-210F-42DE-9C53-41977AD35B3D}" type="datetimeFigureOut">
              <a:rPr lang="ru-RU" smtClean="0"/>
              <a:pPr/>
              <a:t>12.04.2013</a:t>
            </a:fld>
            <a:endParaRPr lang="ru-RU"/>
          </a:p>
        </p:txBody>
      </p:sp>
      <p:sp>
        <p:nvSpPr>
          <p:cNvPr id="12" name="Номер слайда 11"/>
          <p:cNvSpPr>
            <a:spLocks noGrp="1"/>
          </p:cNvSpPr>
          <p:nvPr>
            <p:ph type="sldNum" sz="quarter" idx="16"/>
          </p:nvPr>
        </p:nvSpPr>
        <p:spPr/>
        <p:txBody>
          <a:bodyPr rtlCol="0"/>
          <a:lstStyle/>
          <a:p>
            <a:fld id="{B19B0651-EE4F-4900-A07F-96A6BFA9D0F0}"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12.04.2013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12.04.2013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12.04.2013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B19B0651-EE4F-4900-A07F-96A6BFA9D0F0}"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Объект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B4C71EC6-210F-42DE-9C53-41977AD35B3D}" type="datetimeFigureOut">
              <a:rPr lang="ru-RU" smtClean="0"/>
              <a:pPr/>
              <a:t>12.04.2013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B19B0651-EE4F-4900-A07F-96A6BFA9D0F0}"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4C71EC6-210F-42DE-9C53-41977AD35B3D}" type="datetimeFigureOut">
              <a:rPr lang="ru-RU" smtClean="0"/>
              <a:pPr/>
              <a:t>12.04.2013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i="1" dirty="0"/>
              <a:t>Harriet Jacobs </a:t>
            </a:r>
            <a:r>
              <a:rPr lang="ru-RU" dirty="0"/>
              <a:t/>
            </a:r>
            <a:br>
              <a:rPr lang="ru-RU" dirty="0"/>
            </a:br>
            <a:endParaRPr lang="ru-RU" dirty="0"/>
          </a:p>
        </p:txBody>
      </p:sp>
    </p:spTree>
    <p:extLst>
      <p:ext uri="{BB962C8B-B14F-4D97-AF65-F5344CB8AC3E}">
        <p14:creationId xmlns:p14="http://schemas.microsoft.com/office/powerpoint/2010/main" val="2197211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187624" y="0"/>
            <a:ext cx="6912768" cy="6912768"/>
          </a:xfrm>
        </p:spPr>
      </p:pic>
    </p:spTree>
    <p:extLst>
      <p:ext uri="{BB962C8B-B14F-4D97-AF65-F5344CB8AC3E}">
        <p14:creationId xmlns:p14="http://schemas.microsoft.com/office/powerpoint/2010/main" val="2171028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123728" y="23376"/>
            <a:ext cx="4536504" cy="6804756"/>
          </a:xfrm>
        </p:spPr>
      </p:pic>
    </p:spTree>
    <p:extLst>
      <p:ext uri="{BB962C8B-B14F-4D97-AF65-F5344CB8AC3E}">
        <p14:creationId xmlns:p14="http://schemas.microsoft.com/office/powerpoint/2010/main" val="590051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Grave of Harriet Jacobs</a:t>
            </a:r>
            <a:endParaRPr lang="ru-RU" dirty="0"/>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699792" y="1772816"/>
            <a:ext cx="3371850" cy="4495800"/>
          </a:xfrm>
        </p:spPr>
      </p:pic>
    </p:spTree>
    <p:extLst>
      <p:ext uri="{BB962C8B-B14F-4D97-AF65-F5344CB8AC3E}">
        <p14:creationId xmlns:p14="http://schemas.microsoft.com/office/powerpoint/2010/main" val="1688754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040" y="188640"/>
            <a:ext cx="3834008" cy="6552728"/>
          </a:xfrm>
        </p:spPr>
        <p:txBody>
          <a:bodyPr>
            <a:normAutofit fontScale="90000"/>
          </a:bodyPr>
          <a:lstStyle/>
          <a:p>
            <a:r>
              <a:rPr lang="en-US" sz="2400" b="1" dirty="0" smtClean="0">
                <a:solidFill>
                  <a:schemeClr val="tx1"/>
                </a:solidFill>
              </a:rPr>
              <a:t/>
            </a:r>
            <a:br>
              <a:rPr lang="en-US" sz="2400" b="1" dirty="0" smtClean="0">
                <a:solidFill>
                  <a:schemeClr val="tx1"/>
                </a:solidFill>
              </a:rPr>
            </a:br>
            <a:r>
              <a:rPr lang="en-US" sz="2400" b="1" dirty="0">
                <a:solidFill>
                  <a:schemeClr val="tx1"/>
                </a:solidFill>
              </a:rPr>
              <a:t/>
            </a:r>
            <a:br>
              <a:rPr lang="en-US" sz="2400" b="1" dirty="0">
                <a:solidFill>
                  <a:schemeClr val="tx1"/>
                </a:solidFill>
              </a:rPr>
            </a:br>
            <a:r>
              <a:rPr lang="en-US" sz="2400" b="1" dirty="0" smtClean="0">
                <a:solidFill>
                  <a:schemeClr val="tx1"/>
                </a:solidFill>
              </a:rPr>
              <a:t/>
            </a:r>
            <a:br>
              <a:rPr lang="en-US" sz="2400" b="1" dirty="0" smtClean="0">
                <a:solidFill>
                  <a:schemeClr val="tx1"/>
                </a:solidFill>
              </a:rPr>
            </a:br>
            <a:r>
              <a:rPr lang="en-US" sz="2700" b="1" dirty="0" smtClean="0">
                <a:solidFill>
                  <a:schemeClr val="tx1"/>
                </a:solidFill>
                <a:latin typeface="Times New Roman" pitchFamily="18" charset="0"/>
                <a:cs typeface="Times New Roman" pitchFamily="18" charset="0"/>
              </a:rPr>
              <a:t>Harriet </a:t>
            </a:r>
            <a:r>
              <a:rPr lang="en-US" sz="2700" b="1" dirty="0">
                <a:solidFill>
                  <a:schemeClr val="tx1"/>
                </a:solidFill>
                <a:latin typeface="Times New Roman" pitchFamily="18" charset="0"/>
                <a:cs typeface="Times New Roman" pitchFamily="18" charset="0"/>
              </a:rPr>
              <a:t>Ann Jacobs</a:t>
            </a:r>
            <a:r>
              <a:rPr lang="en-US" sz="2700" dirty="0">
                <a:solidFill>
                  <a:schemeClr val="tx1"/>
                </a:solidFill>
                <a:latin typeface="Times New Roman" pitchFamily="18" charset="0"/>
                <a:cs typeface="Times New Roman" pitchFamily="18" charset="0"/>
              </a:rPr>
              <a:t> (February 11, 1813 – March 7, 1897) was an American writer, who escaped from slavery and became an </a:t>
            </a:r>
            <a:r>
              <a:rPr lang="en-US" sz="2700" dirty="0" smtClean="0">
                <a:solidFill>
                  <a:schemeClr val="tx1"/>
                </a:solidFill>
                <a:latin typeface="Times New Roman" pitchFamily="18" charset="0"/>
                <a:cs typeface="Times New Roman" pitchFamily="18" charset="0"/>
              </a:rPr>
              <a:t>abolitionist </a:t>
            </a:r>
            <a:r>
              <a:rPr lang="en-US" sz="2700" dirty="0">
                <a:solidFill>
                  <a:schemeClr val="tx1"/>
                </a:solidFill>
                <a:latin typeface="Times New Roman" pitchFamily="18" charset="0"/>
                <a:cs typeface="Times New Roman" pitchFamily="18" charset="0"/>
              </a:rPr>
              <a:t>speaker and reformer. Jacobs' single work, </a:t>
            </a:r>
            <a:r>
              <a:rPr lang="en-US" sz="2700" i="1" dirty="0">
                <a:solidFill>
                  <a:schemeClr val="tx1"/>
                </a:solidFill>
                <a:latin typeface="Times New Roman" pitchFamily="18" charset="0"/>
                <a:cs typeface="Times New Roman" pitchFamily="18" charset="0"/>
              </a:rPr>
              <a:t>Incidents in the Life of a Slave Girl</a:t>
            </a:r>
            <a:r>
              <a:rPr lang="en-US" sz="2700" dirty="0">
                <a:solidFill>
                  <a:schemeClr val="tx1"/>
                </a:solidFill>
                <a:latin typeface="Times New Roman" pitchFamily="18" charset="0"/>
                <a:cs typeface="Times New Roman" pitchFamily="18" charset="0"/>
              </a:rPr>
              <a:t>, published in 1861 under the pseudonym</a:t>
            </a:r>
            <a:r>
              <a:rPr lang="ru-RU" sz="2700" dirty="0">
                <a:solidFill>
                  <a:schemeClr val="tx1"/>
                </a:solidFill>
                <a:latin typeface="Times New Roman" pitchFamily="18" charset="0"/>
                <a:cs typeface="Times New Roman" pitchFamily="18" charset="0"/>
              </a:rPr>
              <a:t> </a:t>
            </a:r>
            <a:r>
              <a:rPr lang="en-US" sz="2700" b="1" dirty="0">
                <a:solidFill>
                  <a:schemeClr val="tx1"/>
                </a:solidFill>
                <a:latin typeface="Times New Roman" pitchFamily="18" charset="0"/>
                <a:cs typeface="Times New Roman" pitchFamily="18" charset="0"/>
              </a:rPr>
              <a:t>Linda Brent</a:t>
            </a:r>
            <a:r>
              <a:rPr lang="en-US" sz="2700" dirty="0">
                <a:solidFill>
                  <a:schemeClr val="tx1"/>
                </a:solidFill>
                <a:latin typeface="Times New Roman" pitchFamily="18" charset="0"/>
                <a:cs typeface="Times New Roman" pitchFamily="18" charset="0"/>
              </a:rPr>
              <a:t>, was one of the first autobiographical narratives about the struggle for freedom by female slaves and an account of the sexual harassment and abuse they endured.</a:t>
            </a:r>
            <a:r>
              <a:rPr lang="ru-RU" sz="2400" dirty="0"/>
              <a:t/>
            </a:r>
            <a:br>
              <a:rPr lang="ru-RU" sz="2400" dirty="0"/>
            </a:br>
            <a:endParaRPr lang="ru-RU" dirty="0"/>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26027"/>
            <a:ext cx="4749624" cy="6831974"/>
          </a:xfrm>
        </p:spPr>
      </p:pic>
    </p:spTree>
    <p:extLst>
      <p:ext uri="{BB962C8B-B14F-4D97-AF65-F5344CB8AC3E}">
        <p14:creationId xmlns:p14="http://schemas.microsoft.com/office/powerpoint/2010/main" val="467563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lstStyle/>
          <a:p>
            <a:pPr marL="0" indent="0">
              <a:buNone/>
            </a:pPr>
            <a:r>
              <a:rPr lang="en-US" sz="3200" dirty="0">
                <a:latin typeface="Times New Roman" pitchFamily="18" charset="0"/>
                <a:cs typeface="Times New Roman" pitchFamily="18" charset="0"/>
              </a:rPr>
              <a:t>Harriet Jacobs was born a slave in Edenton, North Carolina in 1813</a:t>
            </a:r>
            <a:r>
              <a:rPr lang="en-US" sz="3200" u="sng" baseline="30000" dirty="0">
                <a:latin typeface="Times New Roman" pitchFamily="18" charset="0"/>
                <a:cs typeface="Times New Roman" pitchFamily="18" charset="0"/>
              </a:rPr>
              <a:t> </a:t>
            </a:r>
            <a:r>
              <a:rPr lang="en-US" sz="3200" dirty="0">
                <a:latin typeface="Times New Roman" pitchFamily="18" charset="0"/>
                <a:cs typeface="Times New Roman" pitchFamily="18" charset="0"/>
              </a:rPr>
              <a:t>and had a brother John S. Jacobs. Harriet and John inherited the status of "slave" from their mother. Harriet lived with her mother until Delilah's death around 1819, when Harriet was six. Then she lived with her mother's mistress Margaret </a:t>
            </a:r>
            <a:r>
              <a:rPr lang="en-US" sz="3200" dirty="0" err="1">
                <a:latin typeface="Times New Roman" pitchFamily="18" charset="0"/>
                <a:cs typeface="Times New Roman" pitchFamily="18" charset="0"/>
              </a:rPr>
              <a:t>Horniblow</a:t>
            </a:r>
            <a:r>
              <a:rPr lang="en-US" sz="3200" dirty="0">
                <a:latin typeface="Times New Roman" pitchFamily="18" charset="0"/>
                <a:cs typeface="Times New Roman" pitchFamily="18" charset="0"/>
              </a:rPr>
              <a:t>, who taught Harriet to read and write.</a:t>
            </a:r>
            <a:r>
              <a:rPr lang="ru-RU" dirty="0"/>
              <a:t/>
            </a:r>
            <a:br>
              <a:rPr lang="ru-RU" dirty="0"/>
            </a:br>
            <a:endParaRPr lang="ru-RU" dirty="0"/>
          </a:p>
        </p:txBody>
      </p:sp>
    </p:spTree>
    <p:extLst>
      <p:ext uri="{BB962C8B-B14F-4D97-AF65-F5344CB8AC3E}">
        <p14:creationId xmlns:p14="http://schemas.microsoft.com/office/powerpoint/2010/main" val="230261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fontScale="92500" lnSpcReduction="20000"/>
          </a:bodyPr>
          <a:lstStyle/>
          <a:p>
            <a:pPr marL="0" indent="0">
              <a:buNone/>
            </a:pPr>
            <a:r>
              <a:rPr lang="en-US" dirty="0">
                <a:latin typeface="Times New Roman" pitchFamily="18" charset="0"/>
                <a:cs typeface="Times New Roman" pitchFamily="18" charset="0"/>
              </a:rPr>
              <a:t>On her mistress’s death, Jacobs was sold to a white master who tried to force her to have sexual relations.</a:t>
            </a:r>
            <a:endParaRPr lang="ru-RU"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She resisted him, finding another white lover by whom she had two children, who went to live with her grandmother. “It seems less degrading to give one’s self than to submit to compulsion,” she candidly wrote. She escaped from her owner and started a rumor that she had fled North. Terrified of being caught and sent back to slavery and punishment, she spent almost seven years hidden in her master’s town, in the tiny dark attic of her grandmother’s house. She was sustained by glimpses of her beloved children seen through holes that she drilled through the ceiling.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645835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195736" y="38440"/>
            <a:ext cx="4968552" cy="6792943"/>
          </a:xfrm>
        </p:spPr>
      </p:pic>
    </p:spTree>
    <p:extLst>
      <p:ext uri="{BB962C8B-B14F-4D97-AF65-F5344CB8AC3E}">
        <p14:creationId xmlns:p14="http://schemas.microsoft.com/office/powerpoint/2010/main" val="840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55976" y="228600"/>
            <a:ext cx="4410072" cy="6512768"/>
          </a:xfrm>
        </p:spPr>
        <p:txBody>
          <a:bodyPr>
            <a:noAutofit/>
          </a:bodyPr>
          <a:lstStyle/>
          <a:p>
            <a:r>
              <a:rPr lang="en-US" sz="2800" dirty="0">
                <a:solidFill>
                  <a:schemeClr val="tx1"/>
                </a:solidFill>
                <a:latin typeface="Times New Roman" pitchFamily="18" charset="0"/>
                <a:cs typeface="Times New Roman" pitchFamily="18" charset="0"/>
              </a:rPr>
              <a:t>She finally escaped to the North, settling in Rochester, New York, where Frederick Douglass was publishing the anti-slavery newspaper </a:t>
            </a:r>
            <a:r>
              <a:rPr lang="en-US" sz="2800" i="1" dirty="0">
                <a:solidFill>
                  <a:schemeClr val="tx1"/>
                </a:solidFill>
                <a:latin typeface="Times New Roman" pitchFamily="18" charset="0"/>
                <a:cs typeface="Times New Roman" pitchFamily="18" charset="0"/>
              </a:rPr>
              <a:t>North</a:t>
            </a:r>
            <a:r>
              <a:rPr lang="en-US" sz="2800" dirty="0">
                <a:solidFill>
                  <a:schemeClr val="tx1"/>
                </a:solidFill>
                <a:latin typeface="Times New Roman" pitchFamily="18" charset="0"/>
                <a:cs typeface="Times New Roman" pitchFamily="18" charset="0"/>
              </a:rPr>
              <a:t> </a:t>
            </a:r>
            <a:r>
              <a:rPr lang="en-US" sz="2800" i="1" dirty="0">
                <a:solidFill>
                  <a:schemeClr val="tx1"/>
                </a:solidFill>
                <a:latin typeface="Times New Roman" pitchFamily="18" charset="0"/>
                <a:cs typeface="Times New Roman" pitchFamily="18" charset="0"/>
              </a:rPr>
              <a:t>Star </a:t>
            </a:r>
            <a:r>
              <a:rPr lang="en-US" sz="2800" dirty="0">
                <a:solidFill>
                  <a:schemeClr val="tx1"/>
                </a:solidFill>
                <a:latin typeface="Times New Roman" pitchFamily="18" charset="0"/>
                <a:cs typeface="Times New Roman" pitchFamily="18" charset="0"/>
              </a:rPr>
              <a:t>and near which (in Seneca Falls) a women’s rights convention had recently met. There Jacobs became friends with Amy Post, a Quaker feminist abolitionist, who encouraged her to write her autobiography. </a:t>
            </a:r>
            <a:endParaRPr lang="ru-RU" sz="2800" dirty="0">
              <a:solidFill>
                <a:schemeClr val="tx1"/>
              </a:solidFill>
              <a:latin typeface="Times New Roman" pitchFamily="18" charset="0"/>
              <a:cs typeface="Times New Roman" pitchFamily="18" charset="0"/>
            </a:endParaRPr>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1"/>
            <a:ext cx="4211960" cy="6822191"/>
          </a:xfrm>
        </p:spPr>
      </p:pic>
    </p:spTree>
    <p:extLst>
      <p:ext uri="{BB962C8B-B14F-4D97-AF65-F5344CB8AC3E}">
        <p14:creationId xmlns:p14="http://schemas.microsoft.com/office/powerpoint/2010/main" val="3432644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lstStyle/>
          <a:p>
            <a:pPr marL="0" indent="0">
              <a:buNone/>
            </a:pPr>
            <a:r>
              <a:rPr lang="en-US" i="1" dirty="0"/>
              <a:t>Incidents in the Life of a</a:t>
            </a:r>
            <a:r>
              <a:rPr lang="en-US" dirty="0"/>
              <a:t> </a:t>
            </a:r>
            <a:r>
              <a:rPr lang="en-US" i="1" dirty="0"/>
              <a:t>Slave Girl</a:t>
            </a:r>
            <a:r>
              <a:rPr lang="en-US" dirty="0"/>
              <a:t>, published under the pseudonym “Linda Brent” in 1861, was edited by Lydia Child. It outspokenly condemned the sexual exploitation of black slave women. Jacobs’s book, like Douglass’s, is part of the slave narrative genre extending back to </a:t>
            </a:r>
            <a:r>
              <a:rPr lang="en-US" dirty="0" err="1"/>
              <a:t>Olaudah</a:t>
            </a:r>
            <a:r>
              <a:rPr lang="en-US" dirty="0"/>
              <a:t> </a:t>
            </a:r>
            <a:r>
              <a:rPr lang="en-US" dirty="0" err="1"/>
              <a:t>Equiano</a:t>
            </a:r>
            <a:r>
              <a:rPr lang="en-US" dirty="0"/>
              <a:t> in colonial times.</a:t>
            </a:r>
            <a:endParaRPr lang="ru-RU" dirty="0"/>
          </a:p>
          <a:p>
            <a:pPr marL="0" indent="0">
              <a:buNone/>
            </a:pPr>
            <a:endParaRPr lang="ru-RU" dirty="0"/>
          </a:p>
        </p:txBody>
      </p:sp>
    </p:spTree>
    <p:extLst>
      <p:ext uri="{BB962C8B-B14F-4D97-AF65-F5344CB8AC3E}">
        <p14:creationId xmlns:p14="http://schemas.microsoft.com/office/powerpoint/2010/main" val="1444522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115616" y="46250"/>
            <a:ext cx="6804248" cy="6804248"/>
          </a:xfrm>
        </p:spPr>
      </p:pic>
    </p:spTree>
    <p:extLst>
      <p:ext uri="{BB962C8B-B14F-4D97-AF65-F5344CB8AC3E}">
        <p14:creationId xmlns:p14="http://schemas.microsoft.com/office/powerpoint/2010/main" val="2588793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979712" y="-26617"/>
            <a:ext cx="4608512" cy="6925224"/>
          </a:xfrm>
        </p:spPr>
      </p:pic>
    </p:spTree>
    <p:extLst>
      <p:ext uri="{BB962C8B-B14F-4D97-AF65-F5344CB8AC3E}">
        <p14:creationId xmlns:p14="http://schemas.microsoft.com/office/powerpoint/2010/main" val="14676385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TotalTime>
  <Words>327</Words>
  <Application>Microsoft Office PowerPoint</Application>
  <PresentationFormat>Экран (4:3)</PresentationFormat>
  <Paragraphs>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Обычная</vt:lpstr>
      <vt:lpstr>Harriet Jacobs  </vt:lpstr>
      <vt:lpstr>   Harriet Ann Jacobs (February 11, 1813 – March 7, 1897) was an American writer, who escaped from slavery and became an abolitionist speaker and reformer. Jacobs' single work, Incidents in the Life of a Slave Girl, published in 1861 under the pseudonym Linda Brent, was one of the first autobiographical narratives about the struggle for freedom by female slaves and an account of the sexual harassment and abuse they endured. </vt:lpstr>
      <vt:lpstr>Презентация PowerPoint</vt:lpstr>
      <vt:lpstr>Презентация PowerPoint</vt:lpstr>
      <vt:lpstr>Презентация PowerPoint</vt:lpstr>
      <vt:lpstr>She finally escaped to the North, settling in Rochester, New York, where Frederick Douglass was publishing the anti-slavery newspaper North Star and near which (in Seneca Falls) a women’s rights convention had recently met. There Jacobs became friends with Amy Post, a Quaker feminist abolitionist, who encouraged her to write her autobiography. </vt:lpstr>
      <vt:lpstr>Презентация PowerPoint</vt:lpstr>
      <vt:lpstr>Презентация PowerPoint</vt:lpstr>
      <vt:lpstr>Презентация PowerPoint</vt:lpstr>
      <vt:lpstr>Презентация PowerPoint</vt:lpstr>
      <vt:lpstr>Презентация PowerPoint</vt:lpstr>
      <vt:lpstr>Grave of Harriet Jacobs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Harriet Jacobs (1818-1896) </dc:title>
  <cp:lastModifiedBy>PC</cp:lastModifiedBy>
  <cp:revision>4</cp:revision>
  <dcterms:modified xsi:type="dcterms:W3CDTF">2013-04-12T11:05:38Z</dcterms:modified>
</cp:coreProperties>
</file>