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-888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9D11-368A-4A45-9BA5-89B6B229F21D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28C9-3F96-44DD-9F5B-9E3B8F885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r>
              <a:rPr lang="ru-RU" baseline="0" dirty="0" smtClean="0"/>
              <a:t>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28C9-3F96-44DD-9F5B-9E3B8F885FD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1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E81998-7A92-49E4-959B-7D7C3402ED29}" type="datetimeFigureOut">
              <a:rPr lang="ru-RU" smtClean="0"/>
              <a:pPr/>
              <a:t>23.10.13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E2F8715-8398-437F-B1F4-24F07C7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5830416" cy="1370583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53190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Ломоносов</a:t>
            </a:r>
            <a:endParaRPr lang="ru-RU" sz="7200" b="1" dirty="0">
              <a:ln w="11430"/>
              <a:solidFill>
                <a:srgbClr val="53190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589240"/>
            <a:ext cx="4320480" cy="57606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800" b="1" dirty="0">
              <a:ln w="11430"/>
              <a:solidFill>
                <a:srgbClr val="53190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420888"/>
            <a:ext cx="295509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ладимир Мыльников\Школа 11\мир акружаищий\Ломоносов\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32176"/>
            <a:ext cx="2882105" cy="37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908720"/>
            <a:ext cx="4149287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harcoal CY"/>
                <a:cs typeface="Charcoal CY"/>
              </a:rPr>
              <a:t>19 ноября 2011 года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harcoal CY"/>
                <a:cs typeface="Charcoal CY"/>
              </a:rPr>
              <a:t>исполнилось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harcoal CY"/>
                <a:cs typeface="Charcoal CY"/>
              </a:rPr>
              <a:t>      300 лет со дня рождения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harcoal CY"/>
                <a:cs typeface="Charcoal CY"/>
              </a:rPr>
              <a:t>Михаила Васильевича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harcoal CY"/>
                <a:cs typeface="Charcoal CY"/>
              </a:rPr>
              <a:t>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9437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Владимир Мыльников\Школа 11\мир акружаищий\Ломоносов\lom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16527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 descr="собрание сочинений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2476500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6192688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Он прославил Россию множеством научных открытий,</a:t>
            </a:r>
          </a:p>
          <a:p>
            <a:pPr algn="ctr"/>
            <a:r>
              <a:rPr lang="ru-RU" sz="2400" dirty="0">
                <a:solidFill>
                  <a:srgbClr val="531909"/>
                </a:solidFill>
                <a:latin typeface="Charcoal CY"/>
                <a:cs typeface="Charcoal CY"/>
              </a:rPr>
              <a:t>з</a:t>
            </a: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аложил основы современного образования. </a:t>
            </a:r>
            <a:endParaRPr lang="ru-RU" sz="24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861048"/>
            <a:ext cx="552929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Ломоносов – </a:t>
            </a:r>
          </a:p>
          <a:p>
            <a:pPr algn="ctr"/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один из создателей</a:t>
            </a:r>
          </a:p>
          <a:p>
            <a:pPr algn="ctr"/>
            <a:r>
              <a:rPr lang="ru-RU" sz="2400" dirty="0">
                <a:solidFill>
                  <a:srgbClr val="531909"/>
                </a:solidFill>
                <a:latin typeface="Charcoal CY"/>
                <a:cs typeface="Charcoal CY"/>
              </a:rPr>
              <a:t>современного</a:t>
            </a: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 </a:t>
            </a:r>
            <a:r>
              <a:rPr lang="ru-RU" sz="2400" dirty="0">
                <a:solidFill>
                  <a:srgbClr val="531909"/>
                </a:solidFill>
                <a:latin typeface="Charcoal CY"/>
                <a:cs typeface="Charcoal CY"/>
              </a:rPr>
              <a:t>русского</a:t>
            </a: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 языка.</a:t>
            </a:r>
            <a:endParaRPr lang="ru-RU" sz="24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</p:spTree>
    <p:extLst>
      <p:ext uri="{BB962C8B-B14F-4D97-AF65-F5344CB8AC3E}">
        <p14:creationId xmlns:p14="http://schemas.microsoft.com/office/powerpoint/2010/main" val="42615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в пут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2880320" cy="3629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260648"/>
            <a:ext cx="67970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Родился в 1711 году в семье крестьянина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531909"/>
                </a:solidFill>
                <a:latin typeface="Charcoal CY"/>
                <a:cs typeface="Charcoal CY"/>
              </a:rPr>
              <a:t>в</a:t>
            </a: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 деревне Денисовка.</a:t>
            </a:r>
            <a:endParaRPr lang="ru-RU" sz="24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2167" y="299861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>
              <a:solidFill>
                <a:srgbClr val="53190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340768"/>
            <a:ext cx="33376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В 19 лет отправился пешком в Москву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harcoal CY"/>
                <a:cs typeface="Charcoal CY"/>
              </a:rPr>
              <a:t> </a:t>
            </a:r>
            <a:r>
              <a:rPr lang="ru-RU" sz="2400" dirty="0">
                <a:solidFill>
                  <a:srgbClr val="531909"/>
                </a:solidFill>
                <a:latin typeface="Charcoal CY"/>
                <a:cs typeface="Charcoal CY"/>
              </a:rPr>
              <a:t>и </a:t>
            </a: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поступил в</a:t>
            </a:r>
            <a:endParaRPr lang="ru-RU" sz="24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  <p:pic>
        <p:nvPicPr>
          <p:cNvPr id="3" name="Изображение 2" descr="SGLAcadem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1728192" cy="2977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9723" y="3338927"/>
            <a:ext cx="197629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Славянско-греко-латинскую академию.</a:t>
            </a:r>
            <a:endParaRPr lang="ru-RU" sz="24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</p:spTree>
    <p:extLst>
      <p:ext uri="{BB962C8B-B14F-4D97-AF65-F5344CB8AC3E}">
        <p14:creationId xmlns:p14="http://schemas.microsoft.com/office/powerpoint/2010/main" val="18227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Пб акдемия наук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840427" cy="2880320"/>
          </a:xfrm>
          <a:prstGeom prst="rect">
            <a:avLst/>
          </a:prstGeom>
        </p:spPr>
      </p:pic>
      <p:pic>
        <p:nvPicPr>
          <p:cNvPr id="5" name="Изображение 4" descr="house_marburg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96952"/>
            <a:ext cx="2555776" cy="3407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332656"/>
            <a:ext cx="4485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Через пять лет в 1736 г. как один из лучших учеников был направлен учиться в Санкт-Петербург в Университет при Академии наук.</a:t>
            </a:r>
            <a:endParaRPr lang="ru-RU" sz="24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573016"/>
            <a:ext cx="3897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В том же году Ломоносов отправился учиться в Германию (город Марбург), где изучал философию, физику, химию, минералогию.</a:t>
            </a:r>
            <a:endParaRPr lang="ru-RU" sz="24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</p:spTree>
    <p:extLst>
      <p:ext uri="{BB962C8B-B14F-4D97-AF65-F5344CB8AC3E}">
        <p14:creationId xmlns:p14="http://schemas.microsoft.com/office/powerpoint/2010/main" val="7475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университе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3492500" cy="232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5699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В 1754 году М.В. Ломоносов составил проект создания  Московского Университета, который сейчас носит имя великого ученого и </a:t>
            </a:r>
            <a:r>
              <a:rPr lang="ru-RU" sz="2400" dirty="0" err="1" smtClean="0">
                <a:solidFill>
                  <a:srgbClr val="531909"/>
                </a:solidFill>
                <a:latin typeface="Charcoal CY"/>
                <a:cs typeface="Charcoal CY"/>
              </a:rPr>
              <a:t>просветителя.мгу</a:t>
            </a:r>
            <a:endParaRPr lang="ru-RU" sz="24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</p:spTree>
    <p:extLst>
      <p:ext uri="{BB962C8B-B14F-4D97-AF65-F5344CB8AC3E}">
        <p14:creationId xmlns:p14="http://schemas.microsoft.com/office/powerpoint/2010/main" val="16039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lomonoso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980728"/>
            <a:ext cx="3242387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9615" y="1705136"/>
            <a:ext cx="32028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531909"/>
                </a:solidFill>
                <a:latin typeface="Charcoal CY"/>
                <a:cs typeface="Charcoal CY"/>
              </a:rPr>
              <a:t>Умер Ломоносов 15 апреля 1765 года в зените  славы. Похоронен в Санкт-Петербурге. </a:t>
            </a:r>
            <a:endParaRPr lang="ru-RU" sz="24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</p:spTree>
    <p:extLst>
      <p:ext uri="{BB962C8B-B14F-4D97-AF65-F5344CB8AC3E}">
        <p14:creationId xmlns:p14="http://schemas.microsoft.com/office/powerpoint/2010/main" val="36078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563564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531909"/>
                </a:solidFill>
                <a:latin typeface="Charcoal CY"/>
                <a:cs typeface="Charcoal CY"/>
              </a:rPr>
              <a:t>До свидания</a:t>
            </a:r>
          </a:p>
          <a:p>
            <a:r>
              <a:rPr lang="ru-RU" sz="7200" dirty="0" smtClean="0">
                <a:solidFill>
                  <a:srgbClr val="531909"/>
                </a:solidFill>
                <a:latin typeface="Charcoal CY"/>
                <a:cs typeface="Charcoal CY"/>
              </a:rPr>
              <a:t>Дети и</a:t>
            </a:r>
          </a:p>
          <a:p>
            <a:r>
              <a:rPr lang="ru-RU" sz="7200" dirty="0" smtClean="0">
                <a:solidFill>
                  <a:srgbClr val="531909"/>
                </a:solidFill>
                <a:latin typeface="Charcoal CY"/>
                <a:cs typeface="Charcoal CY"/>
              </a:rPr>
              <a:t>Учитель </a:t>
            </a:r>
          </a:p>
          <a:p>
            <a:r>
              <a:rPr lang="ru-RU" sz="7200" dirty="0" smtClean="0">
                <a:solidFill>
                  <a:srgbClr val="531909"/>
                </a:solidFill>
                <a:latin typeface="Charcoal CY"/>
                <a:cs typeface="Charcoal CY"/>
              </a:rPr>
              <a:t>Пака </a:t>
            </a:r>
          </a:p>
          <a:p>
            <a:r>
              <a:rPr lang="ru-RU" sz="7200" dirty="0" smtClean="0">
                <a:solidFill>
                  <a:srgbClr val="531909"/>
                </a:solidFill>
                <a:latin typeface="Charcoal CY"/>
                <a:cs typeface="Charcoal CY"/>
              </a:rPr>
              <a:t>дети</a:t>
            </a:r>
            <a:endParaRPr lang="en-US" sz="7200" dirty="0" smtClean="0">
              <a:solidFill>
                <a:srgbClr val="531909"/>
              </a:solidFill>
              <a:latin typeface="Charcoal CY"/>
              <a:cs typeface="Charcoal CY"/>
            </a:endParaRPr>
          </a:p>
          <a:p>
            <a:endParaRPr lang="ru-RU" sz="7200" dirty="0">
              <a:solidFill>
                <a:srgbClr val="531909"/>
              </a:solidFill>
              <a:latin typeface="Charcoal CY"/>
              <a:cs typeface="Charcoal C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1305" y="2297296"/>
            <a:ext cx="184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698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</TotalTime>
  <Words>159</Words>
  <Application>Microsoft Macintosh PowerPoint</Application>
  <PresentationFormat>Экран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Ломоносов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Ломоносов</dc:title>
  <dc:creator>Sergey Mylnikov</dc:creator>
  <cp:lastModifiedBy>Владимир Анатольевич</cp:lastModifiedBy>
  <cp:revision>25</cp:revision>
  <dcterms:created xsi:type="dcterms:W3CDTF">2011-11-18T17:07:10Z</dcterms:created>
  <dcterms:modified xsi:type="dcterms:W3CDTF">2013-10-23T13:55:46Z</dcterms:modified>
</cp:coreProperties>
</file>