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1ADD-1B9A-4C93-B4E6-A535F02F73D1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2144-C89C-44BF-89D8-BF2EE3AD7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H:\&#1086;&#1079;&#1074;&#1091;&#1095;&#1082;&#1072;\&#1085;&#1072;&#1081;&#1076;&#1080;%20&#1079;&#1072;&#1082;&#1086;&#1085;&#1086;&#1084;&#1077;&#1088;&#1085;&#1086;&#1089;&#1090;&#1100;%202\&#1084;&#1072;&#1096;&#1072;%20&#1080;%20&#1084;&#1077;&#1076;&#1074;&#1077;&#1076;&#1100;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5;&#1086;&#1083;&#1100;&#1079;&#1086;&#1074;&#1072;&#1090;&#1077;&#1083;&#1100;\Documents\&#1041;&#1077;&#1079;&#1099;&#1084;&#1103;&#1085;&#1085;&#1099;&#1081;%20(20).wma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&#1086;&#1079;&#1074;&#1091;&#1095;&#1082;&#1072;\&#1085;&#1072;&#1081;&#1076;&#1080;%20&#1079;&#1072;&#1082;&#1086;&#1085;&#1086;&#1084;&#1077;&#1088;&#1085;&#1086;&#1089;&#1090;&#1100;%202\&#1084;&#1072;&#1096;&#1072;%20&#1080;%20&#1084;&#1077;&#1076;&#1074;&#1077;&#1076;&#1100;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загрузки\фоны\480381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5" y="1916832"/>
            <a:ext cx="820891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НАЙДИ</a:t>
            </a:r>
          </a:p>
          <a:p>
            <a:pPr algn="ctr"/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ЗАКОНОМЕРНОСТЬ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маша и медвед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9715536" y="178592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266" name="Picture 2" descr="E:\загрузки\Штурвалы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581128"/>
            <a:ext cx="1385316" cy="1308354"/>
          </a:xfrm>
          <a:prstGeom prst="rect">
            <a:avLst/>
          </a:prstGeom>
          <a:noFill/>
        </p:spPr>
      </p:pic>
      <p:pic>
        <p:nvPicPr>
          <p:cNvPr id="5" name="Picture 2" descr="E:\загрузки\Штурвалы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80928"/>
            <a:ext cx="1385316" cy="1308354"/>
          </a:xfrm>
          <a:prstGeom prst="rect">
            <a:avLst/>
          </a:prstGeom>
          <a:noFill/>
        </p:spPr>
      </p:pic>
      <p:pic>
        <p:nvPicPr>
          <p:cNvPr id="6" name="Picture 2" descr="E:\загрузки\Штурвалы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052736"/>
            <a:ext cx="1385316" cy="1308354"/>
          </a:xfrm>
          <a:prstGeom prst="rect">
            <a:avLst/>
          </a:prstGeom>
          <a:noFill/>
        </p:spPr>
      </p:pic>
      <p:pic>
        <p:nvPicPr>
          <p:cNvPr id="11267" name="Picture 3" descr="E:\загрузки\Штурвалы - копия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124744"/>
            <a:ext cx="1402613" cy="1296144"/>
          </a:xfrm>
          <a:prstGeom prst="rect">
            <a:avLst/>
          </a:prstGeom>
          <a:noFill/>
        </p:spPr>
      </p:pic>
      <p:pic>
        <p:nvPicPr>
          <p:cNvPr id="8" name="Picture 3" descr="E:\загрузки\Штурвалы - копия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581128"/>
            <a:ext cx="1402613" cy="1296144"/>
          </a:xfrm>
          <a:prstGeom prst="rect">
            <a:avLst/>
          </a:prstGeom>
          <a:noFill/>
        </p:spPr>
      </p:pic>
      <p:pic>
        <p:nvPicPr>
          <p:cNvPr id="9" name="Picture 3" descr="E:\загрузки\Штурвалы - копия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852936"/>
            <a:ext cx="1402613" cy="1296144"/>
          </a:xfrm>
          <a:prstGeom prst="rect">
            <a:avLst/>
          </a:prstGeom>
          <a:noFill/>
        </p:spPr>
      </p:pic>
      <p:pic>
        <p:nvPicPr>
          <p:cNvPr id="11268" name="Picture 4" descr="E:\загрузки\Штурвалы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708920"/>
            <a:ext cx="1548383" cy="1418519"/>
          </a:xfrm>
          <a:prstGeom prst="rect">
            <a:avLst/>
          </a:prstGeom>
          <a:noFill/>
        </p:spPr>
      </p:pic>
      <p:pic>
        <p:nvPicPr>
          <p:cNvPr id="11269" name="Picture 5" descr="E:\загрузки\Штурвалы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852936"/>
            <a:ext cx="1476375" cy="1352550"/>
          </a:xfrm>
          <a:prstGeom prst="rect">
            <a:avLst/>
          </a:prstGeom>
          <a:noFill/>
        </p:spPr>
      </p:pic>
      <p:pic>
        <p:nvPicPr>
          <p:cNvPr id="11270" name="Picture 6" descr="E:\загрузки\Штурвалы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1368152" cy="1292144"/>
          </a:xfrm>
          <a:prstGeom prst="rect">
            <a:avLst/>
          </a:prstGeom>
          <a:noFill/>
        </p:spPr>
      </p:pic>
      <p:pic>
        <p:nvPicPr>
          <p:cNvPr id="11271" name="Picture 7" descr="E:\загрузки\Штурвалы - копия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4643446"/>
            <a:ext cx="1443038" cy="1333501"/>
          </a:xfrm>
          <a:prstGeom prst="rect">
            <a:avLst/>
          </a:prstGeom>
          <a:noFill/>
        </p:spPr>
      </p:pic>
      <p:pic>
        <p:nvPicPr>
          <p:cNvPr id="14" name="Picture 4" descr="E:\загрузки\Штурвалы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581128"/>
            <a:ext cx="1548383" cy="14185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0.43316 -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2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1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90" name="Picture 2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1481309" cy="1178049"/>
          </a:xfrm>
          <a:prstGeom prst="rect">
            <a:avLst/>
          </a:prstGeom>
          <a:noFill/>
        </p:spPr>
      </p:pic>
      <p:pic>
        <p:nvPicPr>
          <p:cNvPr id="5" name="Picture 2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581128"/>
            <a:ext cx="1481309" cy="1178049"/>
          </a:xfrm>
          <a:prstGeom prst="rect">
            <a:avLst/>
          </a:prstGeom>
          <a:noFill/>
        </p:spPr>
      </p:pic>
      <p:pic>
        <p:nvPicPr>
          <p:cNvPr id="6" name="Picture 2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852936"/>
            <a:ext cx="1481309" cy="1178049"/>
          </a:xfrm>
          <a:prstGeom prst="rect">
            <a:avLst/>
          </a:prstGeom>
          <a:noFill/>
        </p:spPr>
      </p:pic>
      <p:pic>
        <p:nvPicPr>
          <p:cNvPr id="12291" name="Picture 3" descr="E:\загрузки\Пуговицы - копия (2)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852936"/>
            <a:ext cx="1516992" cy="1224136"/>
          </a:xfrm>
          <a:prstGeom prst="rect">
            <a:avLst/>
          </a:prstGeom>
          <a:noFill/>
        </p:spPr>
      </p:pic>
      <p:pic>
        <p:nvPicPr>
          <p:cNvPr id="8" name="Picture 3" descr="E:\загрузки\Пуговицы - копия (2)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581128"/>
            <a:ext cx="1516992" cy="1224136"/>
          </a:xfrm>
          <a:prstGeom prst="rect">
            <a:avLst/>
          </a:prstGeom>
          <a:noFill/>
        </p:spPr>
      </p:pic>
      <p:pic>
        <p:nvPicPr>
          <p:cNvPr id="12292" name="Picture 4" descr="E:\загрузки\Пуговиц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0648" y="1124744"/>
            <a:ext cx="1467940" cy="1152128"/>
          </a:xfrm>
          <a:prstGeom prst="rect">
            <a:avLst/>
          </a:prstGeom>
          <a:noFill/>
        </p:spPr>
      </p:pic>
      <p:pic>
        <p:nvPicPr>
          <p:cNvPr id="10" name="Picture 4" descr="E:\загрузки\Пуговиц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653136"/>
            <a:ext cx="1467940" cy="1152128"/>
          </a:xfrm>
          <a:prstGeom prst="rect">
            <a:avLst/>
          </a:prstGeom>
          <a:noFill/>
        </p:spPr>
      </p:pic>
      <p:pic>
        <p:nvPicPr>
          <p:cNvPr id="12293" name="Picture 5" descr="E:\загрузки\Пуговицы - копия (2)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786058"/>
            <a:ext cx="1516992" cy="1224136"/>
          </a:xfrm>
          <a:prstGeom prst="rect">
            <a:avLst/>
          </a:prstGeom>
          <a:noFill/>
        </p:spPr>
      </p:pic>
      <p:pic>
        <p:nvPicPr>
          <p:cNvPr id="12294" name="Picture 6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09120"/>
            <a:ext cx="1569715" cy="1248356"/>
          </a:xfrm>
          <a:prstGeom prst="rect">
            <a:avLst/>
          </a:prstGeom>
          <a:noFill/>
        </p:spPr>
      </p:pic>
      <p:pic>
        <p:nvPicPr>
          <p:cNvPr id="12295" name="Picture 7" descr="E:\загрузки\Пуговиц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2852936"/>
            <a:ext cx="1559686" cy="1368152"/>
          </a:xfrm>
          <a:prstGeom prst="rect">
            <a:avLst/>
          </a:prstGeom>
          <a:noFill/>
        </p:spPr>
      </p:pic>
      <p:pic>
        <p:nvPicPr>
          <p:cNvPr id="12296" name="Picture 8" descr="E:\загрузки\Пуговиц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124744"/>
            <a:ext cx="1559686" cy="12241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2865 -0.236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4" name="Picture 2" descr="E:\загрузки\Пуговицы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653136"/>
            <a:ext cx="1435514" cy="1129853"/>
          </a:xfrm>
          <a:prstGeom prst="rect">
            <a:avLst/>
          </a:prstGeom>
          <a:noFill/>
        </p:spPr>
      </p:pic>
      <p:pic>
        <p:nvPicPr>
          <p:cNvPr id="5" name="Picture 2" descr="E:\загрузки\Пуговицы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852936"/>
            <a:ext cx="1435514" cy="1129853"/>
          </a:xfrm>
          <a:prstGeom prst="rect">
            <a:avLst/>
          </a:prstGeom>
          <a:noFill/>
        </p:spPr>
      </p:pic>
      <p:pic>
        <p:nvPicPr>
          <p:cNvPr id="7" name="Picture 2" descr="E:\загрузки\Пуговицы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96752"/>
            <a:ext cx="1435514" cy="1129853"/>
          </a:xfrm>
          <a:prstGeom prst="rect">
            <a:avLst/>
          </a:prstGeom>
          <a:noFill/>
        </p:spPr>
      </p:pic>
      <p:pic>
        <p:nvPicPr>
          <p:cNvPr id="13315" name="Picture 3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124744"/>
            <a:ext cx="1497707" cy="1191090"/>
          </a:xfrm>
          <a:prstGeom prst="rect">
            <a:avLst/>
          </a:prstGeom>
          <a:noFill/>
        </p:spPr>
      </p:pic>
      <p:pic>
        <p:nvPicPr>
          <p:cNvPr id="9" name="Picture 3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653136"/>
            <a:ext cx="1497707" cy="1191090"/>
          </a:xfrm>
          <a:prstGeom prst="rect">
            <a:avLst/>
          </a:prstGeom>
          <a:noFill/>
        </p:spPr>
      </p:pic>
      <p:pic>
        <p:nvPicPr>
          <p:cNvPr id="10" name="Picture 3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924944"/>
            <a:ext cx="1497707" cy="1191090"/>
          </a:xfrm>
          <a:prstGeom prst="rect">
            <a:avLst/>
          </a:prstGeom>
          <a:noFill/>
        </p:spPr>
      </p:pic>
      <p:pic>
        <p:nvPicPr>
          <p:cNvPr id="13316" name="Picture 4" descr="E:\загрузки\Пуговицы - копия (2)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124744"/>
            <a:ext cx="1449512" cy="1296144"/>
          </a:xfrm>
          <a:prstGeom prst="rect">
            <a:avLst/>
          </a:prstGeom>
          <a:noFill/>
        </p:spPr>
      </p:pic>
      <p:pic>
        <p:nvPicPr>
          <p:cNvPr id="12" name="Picture 4" descr="E:\загрузки\Пуговицы - копия (2)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852936"/>
            <a:ext cx="1449512" cy="1296144"/>
          </a:xfrm>
          <a:prstGeom prst="rect">
            <a:avLst/>
          </a:prstGeom>
          <a:noFill/>
        </p:spPr>
      </p:pic>
      <p:pic>
        <p:nvPicPr>
          <p:cNvPr id="13317" name="Picture 5" descr="E:\загрузки\Пуговицы - копия (2) - копи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924944"/>
            <a:ext cx="1411957" cy="1139378"/>
          </a:xfrm>
          <a:prstGeom prst="rect">
            <a:avLst/>
          </a:prstGeom>
          <a:noFill/>
        </p:spPr>
      </p:pic>
      <p:pic>
        <p:nvPicPr>
          <p:cNvPr id="14" name="Picture 3" descr="E:\загрузки\Пуговиц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124744"/>
            <a:ext cx="1497707" cy="1191090"/>
          </a:xfrm>
          <a:prstGeom prst="rect">
            <a:avLst/>
          </a:prstGeom>
          <a:noFill/>
        </p:spPr>
      </p:pic>
      <p:pic>
        <p:nvPicPr>
          <p:cNvPr id="15" name="Picture 2" descr="E:\загрузки\Пуговицы - копия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653136"/>
            <a:ext cx="1435514" cy="11298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7 L 0.62361 0.25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Desktop\Klipart 42\png\enot3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42918"/>
            <a:ext cx="5786478" cy="535503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4929198"/>
            <a:ext cx="52565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МОЛОДЕЦ</a:t>
            </a:r>
            <a:endParaRPr lang="ru-RU" sz="72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Desktop\Klipart 42\png\enot3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42918"/>
            <a:ext cx="5786478" cy="535503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Desktop\Klipart 42\png\enot3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642918"/>
            <a:ext cx="5786478" cy="535503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загрузки\фоны\906821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60851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Найди закономерность между картинками и поставь подходящую карточку в пустую ячейку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Безымянный (20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715668" y="27860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1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699792" y="836712"/>
          <a:ext cx="5407888" cy="5015448"/>
        </p:xfrm>
        <a:graphic>
          <a:graphicData uri="http://schemas.openxmlformats.org/drawingml/2006/table">
            <a:tbl>
              <a:tblPr firstCol="1" bandRow="1" bandCol="1"/>
              <a:tblGrid>
                <a:gridCol w="5407888"/>
              </a:tblGrid>
              <a:tr h="50154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509120"/>
            <a:ext cx="1296144" cy="1468963"/>
          </a:xfrm>
          <a:prstGeom prst="rect">
            <a:avLst/>
          </a:prstGeom>
          <a:noFill/>
        </p:spPr>
      </p:pic>
      <p:pic>
        <p:nvPicPr>
          <p:cNvPr id="4099" name="Picture 3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980728"/>
            <a:ext cx="1435224" cy="1446436"/>
          </a:xfrm>
          <a:prstGeom prst="rect">
            <a:avLst/>
          </a:prstGeom>
          <a:noFill/>
        </p:spPr>
      </p:pic>
      <p:pic>
        <p:nvPicPr>
          <p:cNvPr id="4100" name="Picture 4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780928"/>
            <a:ext cx="1440160" cy="1451411"/>
          </a:xfrm>
          <a:prstGeom prst="rect">
            <a:avLst/>
          </a:prstGeom>
          <a:noFill/>
        </p:spPr>
      </p:pic>
      <p:pic>
        <p:nvPicPr>
          <p:cNvPr id="4101" name="Picture 5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908720"/>
            <a:ext cx="1428996" cy="1440160"/>
          </a:xfrm>
          <a:prstGeom prst="rect">
            <a:avLst/>
          </a:prstGeom>
          <a:noFill/>
        </p:spPr>
      </p:pic>
      <p:pic>
        <p:nvPicPr>
          <p:cNvPr id="4102" name="Picture 6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780928"/>
            <a:ext cx="1287016" cy="1458618"/>
          </a:xfrm>
          <a:prstGeom prst="rect">
            <a:avLst/>
          </a:prstGeom>
          <a:noFill/>
        </p:spPr>
      </p:pic>
      <p:pic>
        <p:nvPicPr>
          <p:cNvPr id="4103" name="Picture 7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980728"/>
            <a:ext cx="1287016" cy="1458618"/>
          </a:xfrm>
          <a:prstGeom prst="rect">
            <a:avLst/>
          </a:prstGeom>
          <a:noFill/>
        </p:spPr>
      </p:pic>
      <p:pic>
        <p:nvPicPr>
          <p:cNvPr id="4104" name="Picture 8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780928"/>
            <a:ext cx="1431032" cy="1458618"/>
          </a:xfrm>
          <a:prstGeom prst="rect">
            <a:avLst/>
          </a:prstGeom>
          <a:noFill/>
        </p:spPr>
      </p:pic>
      <p:pic>
        <p:nvPicPr>
          <p:cNvPr id="4105" name="Picture 9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1052736"/>
            <a:ext cx="1310829" cy="1423185"/>
          </a:xfrm>
          <a:prstGeom prst="rect">
            <a:avLst/>
          </a:prstGeom>
          <a:noFill/>
        </p:spPr>
      </p:pic>
      <p:pic>
        <p:nvPicPr>
          <p:cNvPr id="4106" name="Picture 10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2780928"/>
            <a:ext cx="1276719" cy="1386152"/>
          </a:xfrm>
          <a:prstGeom prst="rect">
            <a:avLst/>
          </a:prstGeom>
          <a:noFill/>
        </p:spPr>
      </p:pic>
      <p:pic>
        <p:nvPicPr>
          <p:cNvPr id="4107" name="Picture 11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59832" y="4509120"/>
            <a:ext cx="1326463" cy="1440160"/>
          </a:xfrm>
          <a:prstGeom prst="rect">
            <a:avLst/>
          </a:prstGeom>
          <a:noFill/>
        </p:spPr>
      </p:pic>
      <p:pic>
        <p:nvPicPr>
          <p:cNvPr id="4108" name="Picture 12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3" y="4509120"/>
            <a:ext cx="1368152" cy="1485422"/>
          </a:xfrm>
          <a:prstGeom prst="rect">
            <a:avLst/>
          </a:prstGeom>
          <a:noFill/>
        </p:spPr>
      </p:pic>
      <p:pic>
        <p:nvPicPr>
          <p:cNvPr id="16" name="маша и медвед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9572660" y="321468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5.96394E-7 L 0.63854 0.5242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2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  <p:audio>
              <p:cMediaNode numSld="10">
                <p:cTn id="3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980728"/>
            <a:ext cx="1368152" cy="1485422"/>
          </a:xfrm>
          <a:prstGeom prst="rect">
            <a:avLst/>
          </a:prstGeom>
          <a:noFill/>
        </p:spPr>
      </p:pic>
      <p:pic>
        <p:nvPicPr>
          <p:cNvPr id="5123" name="Picture 3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980728"/>
            <a:ext cx="1365782" cy="1482849"/>
          </a:xfrm>
          <a:prstGeom prst="rect">
            <a:avLst/>
          </a:prstGeom>
          <a:noFill/>
        </p:spPr>
      </p:pic>
      <p:pic>
        <p:nvPicPr>
          <p:cNvPr id="5124" name="Picture 4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780928"/>
            <a:ext cx="1360983" cy="1371616"/>
          </a:xfrm>
          <a:prstGeom prst="rect">
            <a:avLst/>
          </a:prstGeom>
          <a:noFill/>
        </p:spPr>
      </p:pic>
      <p:pic>
        <p:nvPicPr>
          <p:cNvPr id="5125" name="Picture 5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780928"/>
            <a:ext cx="1428996" cy="1440160"/>
          </a:xfrm>
          <a:prstGeom prst="rect">
            <a:avLst/>
          </a:prstGeom>
          <a:noFill/>
        </p:spPr>
      </p:pic>
      <p:pic>
        <p:nvPicPr>
          <p:cNvPr id="5126" name="Picture 6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708920"/>
            <a:ext cx="1435224" cy="1446437"/>
          </a:xfrm>
          <a:prstGeom prst="rect">
            <a:avLst/>
          </a:prstGeom>
          <a:noFill/>
        </p:spPr>
      </p:pic>
      <p:pic>
        <p:nvPicPr>
          <p:cNvPr id="5127" name="Picture 7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437112"/>
            <a:ext cx="1334266" cy="1512168"/>
          </a:xfrm>
          <a:prstGeom prst="rect">
            <a:avLst/>
          </a:prstGeom>
          <a:noFill/>
        </p:spPr>
      </p:pic>
      <p:pic>
        <p:nvPicPr>
          <p:cNvPr id="10" name="Picture 7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509120"/>
            <a:ext cx="1296144" cy="1468963"/>
          </a:xfrm>
          <a:prstGeom prst="rect">
            <a:avLst/>
          </a:prstGeom>
          <a:noFill/>
        </p:spPr>
      </p:pic>
      <p:pic>
        <p:nvPicPr>
          <p:cNvPr id="11" name="Picture 7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509120"/>
            <a:ext cx="1334266" cy="1512168"/>
          </a:xfrm>
          <a:prstGeom prst="rect">
            <a:avLst/>
          </a:prstGeom>
          <a:noFill/>
        </p:spPr>
      </p:pic>
      <p:pic>
        <p:nvPicPr>
          <p:cNvPr id="12" name="Picture 7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708920"/>
            <a:ext cx="1334266" cy="1512168"/>
          </a:xfrm>
          <a:prstGeom prst="rect">
            <a:avLst/>
          </a:prstGeom>
          <a:noFill/>
        </p:spPr>
      </p:pic>
      <p:pic>
        <p:nvPicPr>
          <p:cNvPr id="13" name="Picture 4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980728"/>
            <a:ext cx="1360983" cy="1371616"/>
          </a:xfrm>
          <a:prstGeom prst="rect">
            <a:avLst/>
          </a:prstGeom>
          <a:noFill/>
        </p:spPr>
      </p:pic>
      <p:pic>
        <p:nvPicPr>
          <p:cNvPr id="5128" name="Picture 8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509120"/>
            <a:ext cx="1368152" cy="14854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1553E-6 L 0.43316 -2.8155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9"/>
            <a:ext cx="1428996" cy="1440160"/>
          </a:xfrm>
          <a:prstGeom prst="rect">
            <a:avLst/>
          </a:prstGeom>
          <a:noFill/>
        </p:spPr>
      </p:pic>
      <p:pic>
        <p:nvPicPr>
          <p:cNvPr id="5" name="Picture 2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509120"/>
            <a:ext cx="1428996" cy="1440160"/>
          </a:xfrm>
          <a:prstGeom prst="rect">
            <a:avLst/>
          </a:prstGeom>
          <a:noFill/>
        </p:spPr>
      </p:pic>
      <p:pic>
        <p:nvPicPr>
          <p:cNvPr id="6" name="Picture 2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1428996" cy="1440160"/>
          </a:xfrm>
          <a:prstGeom prst="rect">
            <a:avLst/>
          </a:prstGeom>
          <a:noFill/>
        </p:spPr>
      </p:pic>
      <p:pic>
        <p:nvPicPr>
          <p:cNvPr id="6147" name="Picture 3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1124744"/>
            <a:ext cx="1238821" cy="1345006"/>
          </a:xfrm>
          <a:prstGeom prst="rect">
            <a:avLst/>
          </a:prstGeom>
          <a:noFill/>
        </p:spPr>
      </p:pic>
      <p:pic>
        <p:nvPicPr>
          <p:cNvPr id="8" name="Picture 3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509120"/>
            <a:ext cx="1238821" cy="1345006"/>
          </a:xfrm>
          <a:prstGeom prst="rect">
            <a:avLst/>
          </a:prstGeom>
          <a:noFill/>
        </p:spPr>
      </p:pic>
      <p:pic>
        <p:nvPicPr>
          <p:cNvPr id="9" name="Picture 3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852936"/>
            <a:ext cx="1238821" cy="1345006"/>
          </a:xfrm>
          <a:prstGeom prst="rect">
            <a:avLst/>
          </a:prstGeom>
          <a:noFill/>
        </p:spPr>
      </p:pic>
      <p:pic>
        <p:nvPicPr>
          <p:cNvPr id="6148" name="Picture 4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780928"/>
            <a:ext cx="1270729" cy="1440160"/>
          </a:xfrm>
          <a:prstGeom prst="rect">
            <a:avLst/>
          </a:prstGeom>
          <a:noFill/>
        </p:spPr>
      </p:pic>
      <p:pic>
        <p:nvPicPr>
          <p:cNvPr id="6149" name="Picture 5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509120"/>
            <a:ext cx="1296144" cy="1468963"/>
          </a:xfrm>
          <a:prstGeom prst="rect">
            <a:avLst/>
          </a:prstGeom>
          <a:noFill/>
        </p:spPr>
      </p:pic>
      <p:pic>
        <p:nvPicPr>
          <p:cNvPr id="6150" name="Picture 6" descr="E:\загрузки\Цвета-часики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908721"/>
            <a:ext cx="1357545" cy="1368151"/>
          </a:xfrm>
          <a:prstGeom prst="rect">
            <a:avLst/>
          </a:prstGeom>
          <a:noFill/>
        </p:spPr>
      </p:pic>
      <p:pic>
        <p:nvPicPr>
          <p:cNvPr id="6151" name="Picture 7" descr="E:\загрузки\Цвета-час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2714620"/>
            <a:ext cx="1270730" cy="1440160"/>
          </a:xfrm>
          <a:prstGeom prst="rect">
            <a:avLst/>
          </a:prstGeom>
          <a:noFill/>
        </p:spPr>
      </p:pic>
      <p:pic>
        <p:nvPicPr>
          <p:cNvPr id="6153" name="Picture 9" descr="E:\загрузки\Цвета-часики - копия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437112"/>
            <a:ext cx="1365782" cy="14828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21875 -0.2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-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00852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70" name="Picture 2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852936"/>
            <a:ext cx="1512168" cy="1268885"/>
          </a:xfrm>
          <a:prstGeom prst="rect">
            <a:avLst/>
          </a:prstGeom>
          <a:noFill/>
        </p:spPr>
      </p:pic>
      <p:pic>
        <p:nvPicPr>
          <p:cNvPr id="5" name="Picture 2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852936"/>
            <a:ext cx="1512168" cy="1268885"/>
          </a:xfrm>
          <a:prstGeom prst="rect">
            <a:avLst/>
          </a:prstGeom>
          <a:noFill/>
        </p:spPr>
      </p:pic>
      <p:pic>
        <p:nvPicPr>
          <p:cNvPr id="7171" name="Picture 3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052736"/>
            <a:ext cx="1504040" cy="1276920"/>
          </a:xfrm>
          <a:prstGeom prst="rect">
            <a:avLst/>
          </a:prstGeom>
          <a:noFill/>
        </p:spPr>
      </p:pic>
      <p:pic>
        <p:nvPicPr>
          <p:cNvPr id="7" name="Picture 3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124744"/>
            <a:ext cx="1504040" cy="1276920"/>
          </a:xfrm>
          <a:prstGeom prst="rect">
            <a:avLst/>
          </a:prstGeom>
          <a:noFill/>
        </p:spPr>
      </p:pic>
      <p:pic>
        <p:nvPicPr>
          <p:cNvPr id="8" name="Picture 3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052736"/>
            <a:ext cx="1504040" cy="1276920"/>
          </a:xfrm>
          <a:prstGeom prst="rect">
            <a:avLst/>
          </a:prstGeom>
          <a:noFill/>
        </p:spPr>
      </p:pic>
      <p:pic>
        <p:nvPicPr>
          <p:cNvPr id="7172" name="Picture 4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581128"/>
            <a:ext cx="1361505" cy="1261993"/>
          </a:xfrm>
          <a:prstGeom prst="rect">
            <a:avLst/>
          </a:prstGeom>
          <a:noFill/>
        </p:spPr>
      </p:pic>
      <p:pic>
        <p:nvPicPr>
          <p:cNvPr id="10" name="Picture 4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581128"/>
            <a:ext cx="1361505" cy="1261993"/>
          </a:xfrm>
          <a:prstGeom prst="rect">
            <a:avLst/>
          </a:prstGeom>
          <a:noFill/>
        </p:spPr>
      </p:pic>
      <p:pic>
        <p:nvPicPr>
          <p:cNvPr id="7173" name="Picture 5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908720"/>
            <a:ext cx="1577529" cy="1462228"/>
          </a:xfrm>
          <a:prstGeom prst="rect">
            <a:avLst/>
          </a:prstGeom>
          <a:noFill/>
        </p:spPr>
      </p:pic>
      <p:pic>
        <p:nvPicPr>
          <p:cNvPr id="7174" name="Picture 6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2708920"/>
            <a:ext cx="1441868" cy="1224136"/>
          </a:xfrm>
          <a:prstGeom prst="rect">
            <a:avLst/>
          </a:prstGeom>
          <a:noFill/>
        </p:spPr>
      </p:pic>
      <p:pic>
        <p:nvPicPr>
          <p:cNvPr id="7175" name="Picture 7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365104"/>
            <a:ext cx="1512168" cy="126888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42916 -0.228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40989 0.5129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 descr="E:\загрузки\клипарт\Самолетики - копия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052736"/>
            <a:ext cx="1584176" cy="1314758"/>
          </a:xfrm>
          <a:prstGeom prst="rect">
            <a:avLst/>
          </a:prstGeom>
          <a:noFill/>
        </p:spPr>
      </p:pic>
      <p:pic>
        <p:nvPicPr>
          <p:cNvPr id="5" name="Picture 2" descr="E:\загрузки\клипарт\Самолетики - копия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1584176" cy="1314758"/>
          </a:xfrm>
          <a:prstGeom prst="rect">
            <a:avLst/>
          </a:prstGeom>
          <a:noFill/>
        </p:spPr>
      </p:pic>
      <p:pic>
        <p:nvPicPr>
          <p:cNvPr id="6" name="Picture 2" descr="E:\загрузки\клипарт\Самолетики - копия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581128"/>
            <a:ext cx="1561748" cy="1296144"/>
          </a:xfrm>
          <a:prstGeom prst="rect">
            <a:avLst/>
          </a:prstGeom>
          <a:noFill/>
        </p:spPr>
      </p:pic>
      <p:pic>
        <p:nvPicPr>
          <p:cNvPr id="8195" name="Picture 3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124744"/>
            <a:ext cx="1458839" cy="1224136"/>
          </a:xfrm>
          <a:prstGeom prst="rect">
            <a:avLst/>
          </a:prstGeom>
          <a:noFill/>
        </p:spPr>
      </p:pic>
      <p:pic>
        <p:nvPicPr>
          <p:cNvPr id="8196" name="Picture 4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852936"/>
            <a:ext cx="1458839" cy="1224136"/>
          </a:xfrm>
          <a:prstGeom prst="rect">
            <a:avLst/>
          </a:prstGeom>
          <a:noFill/>
        </p:spPr>
      </p:pic>
      <p:pic>
        <p:nvPicPr>
          <p:cNvPr id="8197" name="Picture 5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7" y="4509121"/>
            <a:ext cx="1630468" cy="1368152"/>
          </a:xfrm>
          <a:prstGeom prst="rect">
            <a:avLst/>
          </a:prstGeom>
          <a:noFill/>
        </p:spPr>
      </p:pic>
      <p:pic>
        <p:nvPicPr>
          <p:cNvPr id="8198" name="Picture 6" descr="E:\загрузки\клипарт\Самолетики - коп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1124744"/>
            <a:ext cx="1545472" cy="1224136"/>
          </a:xfrm>
          <a:prstGeom prst="rect">
            <a:avLst/>
          </a:prstGeom>
          <a:noFill/>
        </p:spPr>
      </p:pic>
      <p:pic>
        <p:nvPicPr>
          <p:cNvPr id="11" name="Picture 6" descr="E:\загрузки\клипарт\Самолетики - коп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2852936"/>
            <a:ext cx="1545472" cy="1224136"/>
          </a:xfrm>
          <a:prstGeom prst="rect">
            <a:avLst/>
          </a:prstGeom>
          <a:noFill/>
        </p:spPr>
      </p:pic>
      <p:pic>
        <p:nvPicPr>
          <p:cNvPr id="8199" name="Picture 7" descr="E:\загрузки\клипарт\Самолетики - копия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24744"/>
            <a:ext cx="1474984" cy="1224136"/>
          </a:xfrm>
          <a:prstGeom prst="rect">
            <a:avLst/>
          </a:prstGeom>
          <a:noFill/>
        </p:spPr>
      </p:pic>
      <p:pic>
        <p:nvPicPr>
          <p:cNvPr id="8200" name="Picture 8" descr="E:\загрузки\клипарт\Самолетики - копия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2852936"/>
            <a:ext cx="1454561" cy="1296143"/>
          </a:xfrm>
          <a:prstGeom prst="rect">
            <a:avLst/>
          </a:prstGeom>
          <a:noFill/>
        </p:spPr>
      </p:pic>
      <p:pic>
        <p:nvPicPr>
          <p:cNvPr id="8201" name="Picture 9" descr="E:\загрузки\клипарт\Самолетики - коп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581128"/>
            <a:ext cx="1544652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0.23559 0.25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124744"/>
            <a:ext cx="1504040" cy="1276920"/>
          </a:xfrm>
          <a:prstGeom prst="rect">
            <a:avLst/>
          </a:prstGeom>
          <a:noFill/>
        </p:spPr>
      </p:pic>
      <p:pic>
        <p:nvPicPr>
          <p:cNvPr id="5" name="Picture 2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581128"/>
            <a:ext cx="1504040" cy="1276920"/>
          </a:xfrm>
          <a:prstGeom prst="rect">
            <a:avLst/>
          </a:prstGeom>
          <a:noFill/>
        </p:spPr>
      </p:pic>
      <p:pic>
        <p:nvPicPr>
          <p:cNvPr id="6" name="Picture 2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852936"/>
            <a:ext cx="1504040" cy="1276920"/>
          </a:xfrm>
          <a:prstGeom prst="rect">
            <a:avLst/>
          </a:prstGeom>
          <a:noFill/>
        </p:spPr>
      </p:pic>
      <p:pic>
        <p:nvPicPr>
          <p:cNvPr id="9219" name="Picture 3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124744"/>
            <a:ext cx="1512168" cy="1296144"/>
          </a:xfrm>
          <a:prstGeom prst="rect">
            <a:avLst/>
          </a:prstGeom>
          <a:noFill/>
        </p:spPr>
      </p:pic>
      <p:pic>
        <p:nvPicPr>
          <p:cNvPr id="8" name="Picture 3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581128"/>
            <a:ext cx="1512168" cy="1296144"/>
          </a:xfrm>
          <a:prstGeom prst="rect">
            <a:avLst/>
          </a:prstGeom>
          <a:noFill/>
        </p:spPr>
      </p:pic>
      <p:pic>
        <p:nvPicPr>
          <p:cNvPr id="9" name="Picture 3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780928"/>
            <a:ext cx="1512168" cy="1296144"/>
          </a:xfrm>
          <a:prstGeom prst="rect">
            <a:avLst/>
          </a:prstGeom>
          <a:noFill/>
        </p:spPr>
      </p:pic>
      <p:pic>
        <p:nvPicPr>
          <p:cNvPr id="9220" name="Picture 4" descr="E:\загрузки\клипарт\Самолетики - копи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99302" y="1052736"/>
            <a:ext cx="1495551" cy="1296144"/>
          </a:xfrm>
          <a:prstGeom prst="rect">
            <a:avLst/>
          </a:prstGeom>
          <a:noFill/>
        </p:spPr>
      </p:pic>
      <p:pic>
        <p:nvPicPr>
          <p:cNvPr id="11" name="Picture 4" descr="E:\загрузки\клипарт\Самолетики - копи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4581128"/>
            <a:ext cx="1495551" cy="1296144"/>
          </a:xfrm>
          <a:prstGeom prst="rect">
            <a:avLst/>
          </a:prstGeom>
          <a:noFill/>
        </p:spPr>
      </p:pic>
      <p:pic>
        <p:nvPicPr>
          <p:cNvPr id="12" name="Picture 2" descr="E:\загрузки\клипарт\Самолетики - копия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1504040" cy="1276920"/>
          </a:xfrm>
          <a:prstGeom prst="rect">
            <a:avLst/>
          </a:prstGeom>
          <a:noFill/>
        </p:spPr>
      </p:pic>
      <p:pic>
        <p:nvPicPr>
          <p:cNvPr id="13" name="Picture 3" descr="E:\загрузки\клипарт\Самолетики - копия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780928"/>
            <a:ext cx="1512168" cy="1296144"/>
          </a:xfrm>
          <a:prstGeom prst="rect">
            <a:avLst/>
          </a:prstGeom>
          <a:noFill/>
        </p:spPr>
      </p:pic>
      <p:pic>
        <p:nvPicPr>
          <p:cNvPr id="9221" name="Picture 5" descr="E:\загрузки\клипарт\Самолетики - копия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581128"/>
            <a:ext cx="1511836" cy="131025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42135 -0.273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загрузки\фоны\9068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71800" y="836712"/>
          <a:ext cx="5472609" cy="5256585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rgbClr val="C00000"/>
                  </a:outerShdw>
                </a:effectLst>
              </a:tblPr>
              <a:tblGrid>
                <a:gridCol w="1824203"/>
                <a:gridCol w="1849352"/>
                <a:gridCol w="1799054"/>
              </a:tblGrid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1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42" name="Picture 2" descr="E:\загрузки\Штурвалы - копия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052736"/>
            <a:ext cx="1327868" cy="1296144"/>
          </a:xfrm>
          <a:prstGeom prst="rect">
            <a:avLst/>
          </a:prstGeom>
          <a:noFill/>
        </p:spPr>
      </p:pic>
      <p:pic>
        <p:nvPicPr>
          <p:cNvPr id="5" name="Picture 2" descr="E:\загрузки\Штурвалы - копия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581128"/>
            <a:ext cx="1327868" cy="1296144"/>
          </a:xfrm>
          <a:prstGeom prst="rect">
            <a:avLst/>
          </a:prstGeom>
          <a:noFill/>
        </p:spPr>
      </p:pic>
      <p:pic>
        <p:nvPicPr>
          <p:cNvPr id="10243" name="Picture 3" descr="E:\загрузки\Штурвал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1052736"/>
            <a:ext cx="1440160" cy="1411357"/>
          </a:xfrm>
          <a:prstGeom prst="rect">
            <a:avLst/>
          </a:prstGeom>
          <a:noFill/>
        </p:spPr>
      </p:pic>
      <p:pic>
        <p:nvPicPr>
          <p:cNvPr id="7" name="Picture 3" descr="E:\загрузки\Штурвал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780928"/>
            <a:ext cx="1440160" cy="1411357"/>
          </a:xfrm>
          <a:prstGeom prst="rect">
            <a:avLst/>
          </a:prstGeom>
          <a:noFill/>
        </p:spPr>
      </p:pic>
      <p:pic>
        <p:nvPicPr>
          <p:cNvPr id="8" name="Picture 3" descr="E:\загрузки\Штурвал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581128"/>
            <a:ext cx="1440160" cy="1411357"/>
          </a:xfrm>
          <a:prstGeom prst="rect">
            <a:avLst/>
          </a:prstGeom>
          <a:noFill/>
        </p:spPr>
      </p:pic>
      <p:pic>
        <p:nvPicPr>
          <p:cNvPr id="10244" name="Picture 4" descr="E:\загрузки\Штурвал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124744"/>
            <a:ext cx="1302303" cy="1266253"/>
          </a:xfrm>
          <a:prstGeom prst="rect">
            <a:avLst/>
          </a:prstGeom>
          <a:noFill/>
        </p:spPr>
      </p:pic>
      <p:pic>
        <p:nvPicPr>
          <p:cNvPr id="10" name="Picture 4" descr="E:\загрузки\Штурвал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581128"/>
            <a:ext cx="1302303" cy="1266253"/>
          </a:xfrm>
          <a:prstGeom prst="rect">
            <a:avLst/>
          </a:prstGeom>
          <a:noFill/>
        </p:spPr>
      </p:pic>
      <p:pic>
        <p:nvPicPr>
          <p:cNvPr id="11" name="Picture 4" descr="E:\загрузки\Штурвал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852936"/>
            <a:ext cx="1302303" cy="1266253"/>
          </a:xfrm>
          <a:prstGeom prst="rect">
            <a:avLst/>
          </a:prstGeom>
          <a:noFill/>
        </p:spPr>
      </p:pic>
      <p:pic>
        <p:nvPicPr>
          <p:cNvPr id="10245" name="Picture 5" descr="E:\загрузки\Штурвалы - копия - копия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980728"/>
            <a:ext cx="1258986" cy="1224136"/>
          </a:xfrm>
          <a:prstGeom prst="rect">
            <a:avLst/>
          </a:prstGeom>
          <a:noFill/>
        </p:spPr>
      </p:pic>
      <p:pic>
        <p:nvPicPr>
          <p:cNvPr id="10246" name="Picture 6" descr="E:\загрузки\Штурвалы - копия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581128"/>
            <a:ext cx="1368152" cy="1340789"/>
          </a:xfrm>
          <a:prstGeom prst="rect">
            <a:avLst/>
          </a:prstGeom>
          <a:noFill/>
        </p:spPr>
      </p:pic>
      <p:pic>
        <p:nvPicPr>
          <p:cNvPr id="10247" name="Picture 7" descr="E:\загрузки\Штурвалы - копия - копия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708920"/>
            <a:ext cx="1323405" cy="12917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63629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2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5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15</Words>
  <Application>Microsoft Office PowerPoint</Application>
  <PresentationFormat>Экран (4:3)</PresentationFormat>
  <Paragraphs>4</Paragraphs>
  <Slides>15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Найди закономерность между картинками и поставь подходящую карточку в пустую ячейку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27</cp:revision>
  <dcterms:created xsi:type="dcterms:W3CDTF">2013-02-16T07:39:08Z</dcterms:created>
  <dcterms:modified xsi:type="dcterms:W3CDTF">2013-02-26T01:34:22Z</dcterms:modified>
</cp:coreProperties>
</file>