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60" r:id="rId5"/>
    <p:sldId id="259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699FF438-FF42-4325-B8A1-43B400760C2E}" type="datetimeFigureOut">
              <a:rPr lang="ru-RU" smtClean="0"/>
              <a:t>18.01.2014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ECEC69D3-7525-4A2D-B203-1D8A406FEDEE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0" y="476672"/>
            <a:ext cx="91440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IN MEMORY OF</a:t>
            </a:r>
            <a:endParaRPr kumimoji="0" lang="ru-RU" sz="12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000" i="0" u="none" strike="noStrike" normalizeH="0" baseline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IRENA SENDLEROWA</a:t>
            </a:r>
            <a:endParaRPr kumimoji="0" lang="ru-RU" sz="3600" i="0" u="none" strike="noStrike" normalizeH="0" baseline="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75px-Irena_Sendlerowa_19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5576" y="2050150"/>
            <a:ext cx="3096344" cy="428180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7" name="Прямоугольник 6"/>
          <p:cNvSpPr/>
          <p:nvPr/>
        </p:nvSpPr>
        <p:spPr>
          <a:xfrm>
            <a:off x="4283968" y="2132856"/>
            <a:ext cx="424847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Sendler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smuggled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some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2,500 Jewish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children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Warsaw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Ghetto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then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provided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them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with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false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identity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documents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with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housing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outside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Ghetto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saving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those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children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during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Holocaust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116632"/>
            <a:ext cx="91440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early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1939,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when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Germans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invaded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Poland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began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aiding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Jews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her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helpers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created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more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than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3,000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false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documents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help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Jewish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families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Bundesarchiv_N_1576_Bild-003,_Warschau,_Bettelnde_Kinder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83549">
            <a:off x="3706084" y="2273647"/>
            <a:ext cx="5306490" cy="3409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Рисунок 3" descr="игши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276872"/>
            <a:ext cx="4220287" cy="310191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0" y="5473005"/>
            <a:ext cx="914400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August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1943,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Sendler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was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nominated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by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underground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Polish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Council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Aid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Jews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Żegota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head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its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Jewish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children's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section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ndig1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937128">
            <a:off x="243803" y="2888542"/>
            <a:ext cx="4416682" cy="29716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Прямоугольник 1"/>
          <p:cNvSpPr/>
          <p:nvPr/>
        </p:nvSpPr>
        <p:spPr>
          <a:xfrm>
            <a:off x="4644008" y="476672"/>
            <a:ext cx="428396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She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her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co-workers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organized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smuggling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Jewish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children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of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Ghetto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4" name="Рисунок 3" descr="Vgs5PIZUMJrC132172842704P90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21586">
            <a:off x="109871" y="218412"/>
            <a:ext cx="4819089" cy="30471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ee0c16600d2b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290712">
            <a:off x="3598761" y="2860641"/>
            <a:ext cx="5426386" cy="30438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5805264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They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visited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the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Ghetto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smuggled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out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babies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small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children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ambulances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and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trams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79512" y="188640"/>
            <a:ext cx="417646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Children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were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placed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with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Polish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families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s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ome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children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were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smuggled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to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priests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parish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rectories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itchFamily="34" charset="0"/>
            </a:endParaRPr>
          </a:p>
        </p:txBody>
      </p:sp>
      <p:pic>
        <p:nvPicPr>
          <p:cNvPr id="3" name="Рисунок 2" descr="0AF0B2FA0.jpg"/>
          <p:cNvPicPr>
            <a:picLocks noChangeAspect="1"/>
          </p:cNvPicPr>
          <p:nvPr/>
        </p:nvPicPr>
        <p:blipFill>
          <a:blip r:embed="rId2" cstate="print">
            <a:lum contrast="40000"/>
          </a:blip>
          <a:stretch>
            <a:fillRect/>
          </a:stretch>
        </p:blipFill>
        <p:spPr>
          <a:xfrm>
            <a:off x="4899752" y="3429000"/>
            <a:ext cx="4244248" cy="317524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Рисунок 3" descr="i.jpg"/>
          <p:cNvPicPr>
            <a:picLocks noChangeAspect="1"/>
          </p:cNvPicPr>
          <p:nvPr/>
        </p:nvPicPr>
        <p:blipFill>
          <a:blip r:embed="rId3" cstate="print">
            <a:lum bright="10000"/>
          </a:blip>
          <a:stretch>
            <a:fillRect/>
          </a:stretch>
        </p:blipFill>
        <p:spPr>
          <a:xfrm>
            <a:off x="4430688" y="0"/>
            <a:ext cx="4713312" cy="353498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starvingcopy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996952"/>
            <a:ext cx="5395351" cy="386104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450230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1" y="1340768"/>
            <a:ext cx="3426141" cy="433688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0" y="0"/>
            <a:ext cx="9144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Irena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Sendler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passed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away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on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Monday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May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12th, 2008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in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Warsaw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, </a:t>
            </a:r>
            <a:r>
              <a:rPr lang="ru-RU" sz="2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Poland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itchFamily="34" charset="0"/>
              </a:rPr>
              <a:t>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635896" y="1124744"/>
            <a:ext cx="2232248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The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life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of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Irena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Sendler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was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one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of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great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testimony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one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of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courage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love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one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of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respect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all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people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regardless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of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race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religion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and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24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creed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0" y="5780782"/>
            <a:ext cx="63001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She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is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gone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,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but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will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never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be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 </a:t>
            </a:r>
            <a:r>
              <a:rPr lang="ru-RU" sz="3200" i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forgotten</a:t>
            </a:r>
            <a:r>
              <a:rPr lang="ru-RU" sz="32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.</a:t>
            </a:r>
          </a:p>
        </p:txBody>
      </p:sp>
      <p:pic>
        <p:nvPicPr>
          <p:cNvPr id="7" name="Рисунок 6" descr="the-courageous-heart-of-irena-sendler-profil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60314" y="1052736"/>
            <a:ext cx="3183686" cy="48237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102</TotalTime>
  <Words>198</Words>
  <Application>Microsoft Office PowerPoint</Application>
  <PresentationFormat>Экран (4:3)</PresentationFormat>
  <Paragraphs>11</Paragraphs>
  <Slides>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Бумажная</vt:lpstr>
      <vt:lpstr>Слайд 1</vt:lpstr>
      <vt:lpstr>Слайд 2</vt:lpstr>
      <vt:lpstr>Слайд 3</vt:lpstr>
      <vt:lpstr>Слайд 4</vt:lpstr>
      <vt:lpstr>Слайд 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11</cp:revision>
  <dcterms:created xsi:type="dcterms:W3CDTF">2014-01-17T18:32:23Z</dcterms:created>
  <dcterms:modified xsi:type="dcterms:W3CDTF">2014-01-17T20:15:03Z</dcterms:modified>
</cp:coreProperties>
</file>