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67" r:id="rId2"/>
    <p:sldId id="276" r:id="rId3"/>
    <p:sldId id="269" r:id="rId4"/>
    <p:sldId id="277" r:id="rId5"/>
    <p:sldId id="278" r:id="rId6"/>
    <p:sldId id="279" r:id="rId7"/>
    <p:sldId id="280" r:id="rId8"/>
    <p:sldId id="281" r:id="rId9"/>
    <p:sldId id="28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AC64EB4-A176-4A63-87D8-8F11C7D6A8C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C190FB0-96C6-4141-84B9-53C8840A0D5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5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4EB4-A176-4A63-87D8-8F11C7D6A8C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0FB0-96C6-4141-84B9-53C8840A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10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4EB4-A176-4A63-87D8-8F11C7D6A8C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0FB0-96C6-4141-84B9-53C8840A0D5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30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4EB4-A176-4A63-87D8-8F11C7D6A8C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0FB0-96C6-4141-84B9-53C8840A0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164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4EB4-A176-4A63-87D8-8F11C7D6A8C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0FB0-96C6-4141-84B9-53C8840A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5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4EB4-A176-4A63-87D8-8F11C7D6A8C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0FB0-96C6-4141-84B9-53C8840A0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437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4EB4-A176-4A63-87D8-8F11C7D6A8C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0FB0-96C6-4141-84B9-53C8840A0D5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64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4EB4-A176-4A63-87D8-8F11C7D6A8C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0FB0-96C6-4141-84B9-53C8840A0D5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779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4EB4-A176-4A63-87D8-8F11C7D6A8C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0FB0-96C6-4141-84B9-53C8840A0D5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03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4EB4-A176-4A63-87D8-8F11C7D6A8C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0FB0-96C6-4141-84B9-53C8840A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7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4EB4-A176-4A63-87D8-8F11C7D6A8C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0FB0-96C6-4141-84B9-53C8840A0D5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37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4EB4-A176-4A63-87D8-8F11C7D6A8C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0FB0-96C6-4141-84B9-53C8840A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36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4EB4-A176-4A63-87D8-8F11C7D6A8C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0FB0-96C6-4141-84B9-53C8840A0D5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54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4EB4-A176-4A63-87D8-8F11C7D6A8C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0FB0-96C6-4141-84B9-53C8840A0D5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80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4EB4-A176-4A63-87D8-8F11C7D6A8C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0FB0-96C6-4141-84B9-53C8840A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7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4EB4-A176-4A63-87D8-8F11C7D6A8C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0FB0-96C6-4141-84B9-53C8840A0D5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83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4EB4-A176-4A63-87D8-8F11C7D6A8C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0FB0-96C6-4141-84B9-53C8840A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C64EB4-A176-4A63-87D8-8F11C7D6A8C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190FB0-96C6-4141-84B9-53C8840A0D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1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Д. М. </a:t>
            </a:r>
            <a:r>
              <a:rPr lang="ru-RU" b="1" dirty="0" err="1"/>
              <a:t>Кейнс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Кейнсианство.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573016"/>
            <a:ext cx="5112568" cy="1377651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/>
              <a:t>Выполнила: Горшкова Анастасия</a:t>
            </a:r>
            <a:br>
              <a:rPr lang="ru-RU" sz="1600" dirty="0" smtClean="0"/>
            </a:br>
            <a:r>
              <a:rPr lang="ru-RU" sz="1600" dirty="0" smtClean="0"/>
              <a:t>1 курс, з/о</a:t>
            </a:r>
            <a:br>
              <a:rPr lang="ru-RU" sz="1600" dirty="0" smtClean="0"/>
            </a:br>
            <a:r>
              <a:rPr lang="ru-RU" sz="1600" dirty="0" smtClean="0"/>
              <a:t>Экономическая Безопасность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6496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ОСНОВНОЕ ПОНЯТИЕ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u="sng" dirty="0"/>
              <a:t>КЕЙНСИА́НСТВО</a:t>
            </a:r>
            <a:r>
              <a:rPr lang="ru-RU" sz="3200" b="1" dirty="0"/>
              <a:t> (</a:t>
            </a:r>
            <a:r>
              <a:rPr lang="ru-RU" sz="3200" dirty="0"/>
              <a:t>англ. </a:t>
            </a:r>
            <a:r>
              <a:rPr lang="ru-RU" sz="3200" dirty="0" err="1"/>
              <a:t>Keynesian</a:t>
            </a:r>
            <a:r>
              <a:rPr lang="ru-RU" sz="3200" dirty="0"/>
              <a:t> </a:t>
            </a:r>
            <a:r>
              <a:rPr lang="ru-RU" sz="3200" dirty="0" err="1"/>
              <a:t>Economics</a:t>
            </a:r>
            <a:r>
              <a:rPr lang="ru-RU" sz="3200" dirty="0" smtClean="0"/>
              <a:t>)- </a:t>
            </a:r>
            <a:r>
              <a:rPr lang="ru-RU" sz="3200" dirty="0"/>
              <a:t>макроэкономическая теория, в основе которой лежит идея необходимости государственного регулирования развития экономики.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1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ОСНОВОПОЛОЖНИК КЕЙНСИАНСТВА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743272" cy="344728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Годы жизни: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5 июня 1883 – 21 апреля 1946</a:t>
            </a:r>
            <a:endParaRPr lang="ru-RU" sz="2000" dirty="0"/>
          </a:p>
          <a:p>
            <a:pPr marL="0" indent="0" algn="ctr">
              <a:buNone/>
            </a:pPr>
            <a:r>
              <a:rPr lang="ru-RU" sz="1800" dirty="0"/>
              <a:t>Английский экономист, основатель кейнсианского направления в экономической теории</a:t>
            </a:r>
            <a:r>
              <a:rPr lang="ru-RU" sz="1800" dirty="0" smtClean="0"/>
              <a:t>.</a:t>
            </a:r>
          </a:p>
          <a:p>
            <a:pPr marL="0" indent="0" algn="ctr">
              <a:buNone/>
            </a:pPr>
            <a:r>
              <a:rPr lang="ru-RU" sz="1800" dirty="0"/>
              <a:t>Считается одним из основателей макроэкономики как самостоятельной науки.</a:t>
            </a:r>
          </a:p>
          <a:p>
            <a:pPr marL="0" indent="0" algn="ctr">
              <a:buNone/>
            </a:pPr>
            <a:r>
              <a:rPr lang="ru-RU" sz="1800" dirty="0"/>
              <a:t>Возникшее под влиянием идей Джона </a:t>
            </a:r>
            <a:r>
              <a:rPr lang="ru-RU" sz="1800" dirty="0" err="1"/>
              <a:t>Мейнарда</a:t>
            </a:r>
            <a:r>
              <a:rPr lang="ru-RU" sz="1800" dirty="0"/>
              <a:t> </a:t>
            </a:r>
            <a:r>
              <a:rPr lang="ru-RU" sz="1800" dirty="0" err="1"/>
              <a:t>Кейнса</a:t>
            </a:r>
            <a:r>
              <a:rPr lang="ru-RU" sz="1800" dirty="0"/>
              <a:t> экономическое течение впоследствии получило название </a:t>
            </a:r>
            <a:r>
              <a:rPr lang="ru-RU" sz="1800" u="sng" dirty="0"/>
              <a:t>кейнсианство</a:t>
            </a:r>
            <a:r>
              <a:rPr lang="ru-RU" sz="1800" dirty="0"/>
              <a:t>.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/>
              <a:t>Наиболее известная работа – «Общая теория занятости, процента и денег» (1936 г.)</a:t>
            </a:r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Picture 11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r="6240"/>
          <a:stretch/>
        </p:blipFill>
        <p:spPr bwMode="auto">
          <a:xfrm>
            <a:off x="911835" y="2478649"/>
            <a:ext cx="3636000" cy="331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935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СУТЬ КЕЙНСИАНСТВА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/>
              <a:t>зрелая капиталистическая экономика не имеет склонности к автоматическому поддержанию равновесия и эффективному использованию всех ресурсов, а потому нуждается в государственном регулировании с помощью финансовых инструментов — бюджетных и кредитно-денежных рычагов.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14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КЕЙНСИАНСТВО ИССЛЕДУЕТ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/>
              <a:t>практические пути стабилизации экономики, количественные связи макроэкономических величин: национального дохода, капиталовложений, занятости, потребления и др.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16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Экономическая программа кейнсианства включает: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/>
              <a:t>всемерное увеличение расходов государственного бюджета, расширение общественных работ, абсолютное или относительное увеличение количества денег в обращении, регулирование занятости и др.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25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методологические положения подхода Дж. М. </a:t>
            </a:r>
            <a:r>
              <a:rPr lang="ru-RU" b="1" dirty="0" err="1"/>
              <a:t>Кейнса</a:t>
            </a:r>
            <a:r>
              <a:rPr lang="ru-RU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675169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Важнейшие проблемы расширенного воспроизводства необходимо решать не с позиции изучения предложения ресурсов, а с позиции спроса, обеспечивающего реализацию ресурсов.</a:t>
            </a:r>
          </a:p>
          <a:p>
            <a:r>
              <a:rPr lang="ru-RU" sz="2000" dirty="0"/>
              <a:t>Рыночная экономика не может </a:t>
            </a:r>
            <a:r>
              <a:rPr lang="ru-RU" sz="2000" dirty="0" err="1"/>
              <a:t>саморегулироваться</a:t>
            </a:r>
            <a:r>
              <a:rPr lang="ru-RU" sz="2000" dirty="0"/>
              <a:t>, и поэтому вмешательство государства неизбежно.</a:t>
            </a:r>
          </a:p>
          <a:p>
            <a:r>
              <a:rPr lang="ru-RU" sz="2000" dirty="0"/>
              <a:t>Кризисы перепроизводства нежелательны, поэтому проблему равновесия в макроэкономике следует решать с позиции «эффективного спроса», который выражает равновесие между потребителем и производством, доходом и занятостью.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57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методологические положения подхода Дж. М. </a:t>
            </a:r>
            <a:r>
              <a:rPr lang="ru-RU" b="1" dirty="0" err="1"/>
              <a:t>Кейнса</a:t>
            </a:r>
            <a:r>
              <a:rPr lang="ru-RU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200" dirty="0" smtClean="0"/>
              <a:t>Введение </a:t>
            </a:r>
            <a:r>
              <a:rPr lang="ru-RU" sz="2200" dirty="0"/>
              <a:t>термина «эффективный спрос» стимулировало анализ макроэкономических показателей, что позволило выяснить, как функционирует экономическая система в целом, движется поток производимой, распределяемой и потребляемой стоимости</a:t>
            </a:r>
            <a:r>
              <a:rPr lang="ru-RU" sz="2200" dirty="0" smtClean="0"/>
              <a:t>.</a:t>
            </a:r>
          </a:p>
          <a:p>
            <a:endParaRPr lang="ru-RU" sz="2200" dirty="0"/>
          </a:p>
          <a:p>
            <a:r>
              <a:rPr lang="ru-RU" sz="2200" dirty="0"/>
              <a:t>Основным инструментом регулирования экономики признавались бюджетная политика, на которую возлагались задачи обеспечения занятости рабочей силы и производственного оборудования.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949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ПОСЛЕДОВАТЕЛИ КЕЙНСИАНСТВА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Идеи </a:t>
            </a:r>
            <a:r>
              <a:rPr lang="ru-RU" dirty="0" err="1"/>
              <a:t>Кейнса</a:t>
            </a:r>
            <a:r>
              <a:rPr lang="ru-RU" dirty="0"/>
              <a:t> получили дальнейшее развитие в работах представителей </a:t>
            </a:r>
            <a:r>
              <a:rPr lang="ru-RU" dirty="0" err="1"/>
              <a:t>неокейнсианства</a:t>
            </a:r>
            <a:r>
              <a:rPr lang="ru-RU" dirty="0"/>
              <a:t> как «ортодоксальных» </a:t>
            </a:r>
            <a:r>
              <a:rPr lang="ru-RU" dirty="0" err="1"/>
              <a:t>кейнсианцев</a:t>
            </a:r>
            <a:r>
              <a:rPr lang="ru-RU" dirty="0"/>
              <a:t> (Д. </a:t>
            </a:r>
            <a:r>
              <a:rPr lang="ru-RU" dirty="0" err="1"/>
              <a:t>Хикса</a:t>
            </a:r>
            <a:r>
              <a:rPr lang="ru-RU" dirty="0"/>
              <a:t>, Э. </a:t>
            </a:r>
            <a:r>
              <a:rPr lang="ru-RU" dirty="0" err="1"/>
              <a:t>Хансена</a:t>
            </a:r>
            <a:r>
              <a:rPr lang="ru-RU" dirty="0"/>
              <a:t>, </a:t>
            </a:r>
            <a:r>
              <a:rPr lang="ru-RU" dirty="0" err="1"/>
              <a:t>А.Лейонхуфвуда</a:t>
            </a:r>
            <a:r>
              <a:rPr lang="ru-RU" dirty="0"/>
              <a:t> и др.), так и левых </a:t>
            </a:r>
            <a:r>
              <a:rPr lang="ru-RU" dirty="0" err="1"/>
              <a:t>кейнсианцев</a:t>
            </a:r>
            <a:r>
              <a:rPr lang="ru-RU" dirty="0"/>
              <a:t> (Дж. Робинсон, П. </a:t>
            </a:r>
            <a:r>
              <a:rPr lang="ru-RU" dirty="0" err="1"/>
              <a:t>Сраффы</a:t>
            </a:r>
            <a:r>
              <a:rPr lang="ru-RU" dirty="0"/>
              <a:t> и др.)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432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375</TotalTime>
  <Words>302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Д. М. Кейнс. Кейнсианство.</vt:lpstr>
      <vt:lpstr>ОСНОВНОЕ ПОНЯТИЕ</vt:lpstr>
      <vt:lpstr>ОСНОВОПОЛОЖНИК КЕЙНСИАНСТВА</vt:lpstr>
      <vt:lpstr>СУТЬ КЕЙНСИАНСТВА</vt:lpstr>
      <vt:lpstr>КЕЙНСИАНСТВО ИССЛЕДУЕТ </vt:lpstr>
      <vt:lpstr>Экономическая программа кейнсианства включает:</vt:lpstr>
      <vt:lpstr>Основные методологические положения подхода Дж. М. Кейнса:</vt:lpstr>
      <vt:lpstr>Основные методологические положения подхода Дж. М. Кейнса:</vt:lpstr>
      <vt:lpstr>ПОСЛЕДОВАТЕЛИ КЕЙНСИАНСТВА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Кейнсианство</dc:title>
  <dc:creator>Сергей</dc:creator>
  <cp:lastModifiedBy>AnastasiaVfp</cp:lastModifiedBy>
  <cp:revision>21</cp:revision>
  <dcterms:created xsi:type="dcterms:W3CDTF">2012-10-22T09:48:37Z</dcterms:created>
  <dcterms:modified xsi:type="dcterms:W3CDTF">2013-12-14T10:57:38Z</dcterms:modified>
</cp:coreProperties>
</file>