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6" r:id="rId19"/>
    <p:sldId id="277" r:id="rId20"/>
    <p:sldId id="258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E08A73-4162-4769-A476-6F2B04C2F85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C28362-5D22-4736-981D-8AF8E67B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astera-rukodeliya.ru/images/stories/kvilling/iris-folding/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astera-rukodeliya.ru/images/stories/kvilling/iris-folding/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astera-rukodeliya.ru/images/stories/kvilling/iris-folding/1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astera-rukodeliya.ru/images/stories/kvilling/iris-folding/1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astera-rukodeliya.ru/images/stories/kvilling/iris-folding/1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25;&#1083;&#1086;&#1095;&#1082;&#1072;%20&#1074;%20&#1090;&#1077;&#1093;&#1085;&#1080;&#1082;&#1077;%20&#1072;&#1081;&#1088;&#1080;&#1089;-%20&#1092;&#1086;&#1083;&#1076;&#1080;&#1085;&#1075;.pptx" TargetMode="Externa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astera-rukodeliya.ru/images/stories/kvilling/iris-folding/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astera-rukodeliya.ru/images/stories/kvilling/iris-folding/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astera-rukodeliya.ru/images/stories/kvilling/iris-folding/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astera-rukodeliya.ru/images/stories/kvilling/iris-folding/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err="1"/>
              <a:t>айрис</a:t>
            </a:r>
            <a:r>
              <a:rPr lang="ru-RU" sz="8000" b="1" dirty="0"/>
              <a:t> </a:t>
            </a:r>
            <a:r>
              <a:rPr lang="ru-RU" sz="8000" b="1" dirty="0" err="1" smtClean="0"/>
              <a:t>фолдинг</a:t>
            </a:r>
            <a:r>
              <a:rPr lang="ru-RU" sz="8000" b="1" dirty="0" smtClean="0"/>
              <a:t>-</a:t>
            </a:r>
            <a:br>
              <a:rPr lang="ru-RU" sz="8000" b="1" dirty="0" smtClean="0"/>
            </a:br>
            <a:r>
              <a:rPr lang="ru-RU" b="1" dirty="0" smtClean="0"/>
              <a:t>(</a:t>
            </a:r>
            <a:r>
              <a:rPr lang="ru-RU" b="1" i="1" dirty="0" smtClean="0"/>
              <a:t>радужное, спиральное  складывание)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бумагой и </a:t>
            </a:r>
            <a:r>
              <a:rPr lang="ru-RU" i="1" dirty="0" smtClean="0">
                <a:solidFill>
                  <a:srgbClr val="FF0000"/>
                </a:solidFill>
              </a:rPr>
              <a:t>тканью.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525963"/>
          </a:xfrm>
        </p:spPr>
        <p:txBody>
          <a:bodyPr/>
          <a:lstStyle/>
          <a:p>
            <a:r>
              <a:rPr lang="ru-RU" dirty="0"/>
              <a:t>Определившись с цветами начинаем нарезать бумагу </a:t>
            </a:r>
            <a:r>
              <a:rPr lang="ru-RU" dirty="0" err="1"/>
              <a:t>полосочками</a:t>
            </a:r>
            <a:r>
              <a:rPr lang="ru-RU" dirty="0"/>
              <a:t> шириной 2 см, длинной 20 см ( ширина и длинна </a:t>
            </a:r>
            <a:r>
              <a:rPr lang="ru-RU" dirty="0" err="1"/>
              <a:t>полосочек</a:t>
            </a:r>
            <a:r>
              <a:rPr lang="ru-RU" dirty="0"/>
              <a:t> зависит от размеров шаблона, необходимо учесть и запас бумаги, т.к. полосочки будут накладываться друг на друга). Нарезанные полосочки сгибаем вдоль на 1/3 или на пополам.</a:t>
            </a:r>
          </a:p>
        </p:txBody>
      </p:sp>
      <p:pic>
        <p:nvPicPr>
          <p:cNvPr id="4" name="Рисунок 3" descr="Мастер-класс по квиллингу: Техника айрис фолдинг6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072493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Начинаем нашу радужную раскладку. Прикладываем </a:t>
            </a:r>
            <a:r>
              <a:rPr lang="ru-RU" dirty="0" err="1"/>
              <a:t>полосочку</a:t>
            </a:r>
            <a:r>
              <a:rPr lang="ru-RU" dirty="0"/>
              <a:t>( </a:t>
            </a:r>
            <a:r>
              <a:rPr lang="ru-RU" dirty="0">
                <a:solidFill>
                  <a:srgbClr val="FF0000"/>
                </a:solidFill>
              </a:rPr>
              <a:t>линией сгиба к центру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друг на друга </a:t>
            </a:r>
            <a:r>
              <a:rPr lang="ru-RU" dirty="0"/>
              <a:t>к цифре 1 ( раскладка всегда начинается с единицы и продолжается по возрастанию цифр) оставляем припуск по сторонам, отрезаем и </a:t>
            </a:r>
            <a:r>
              <a:rPr lang="ru-RU" dirty="0" smtClean="0"/>
              <a:t>наносим </a:t>
            </a:r>
            <a:r>
              <a:rPr lang="ru-RU" dirty="0"/>
              <a:t>клей </a:t>
            </a:r>
            <a:endParaRPr lang="ru-RU" dirty="0" smtClean="0"/>
          </a:p>
          <a:p>
            <a:r>
              <a:rPr lang="ru-RU" dirty="0" smtClean="0"/>
              <a:t>( </a:t>
            </a:r>
            <a:r>
              <a:rPr lang="ru-RU" dirty="0">
                <a:solidFill>
                  <a:srgbClr val="FF0000"/>
                </a:solidFill>
              </a:rPr>
              <a:t>клей наносится аккуратно, т.к. может выступить на лицевую сторону и испортить желаемый результат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астер-класс по квиллингу: Техника айрис фолдинг8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5"/>
            <a:ext cx="7786742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Переворачиваем, убираем шаблон и... КРАСОТА!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10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357298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Теперь немного фантазии </a:t>
            </a:r>
            <a:r>
              <a:rPr lang="ru-RU" dirty="0" smtClean="0"/>
              <a:t>,… готово!.</a:t>
            </a: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1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5722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На заметку, может пригодиться?</a:t>
            </a:r>
            <a:br>
              <a:rPr lang="ru-RU" sz="3100" dirty="0"/>
            </a:br>
            <a:r>
              <a:rPr lang="ru-RU" sz="3100" dirty="0"/>
              <a:t>Нарезанные полосочки мы храним во в такой папочке.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12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507209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Ну, а теперь полюбуйтесь на красоту и </a:t>
            </a:r>
            <a:r>
              <a:rPr lang="ru-RU" sz="7300" dirty="0" smtClean="0">
                <a:solidFill>
                  <a:srgbClr val="FF0000"/>
                </a:solidFill>
              </a:rPr>
              <a:t>творите дома !</a:t>
            </a:r>
            <a:endParaRPr lang="ru-RU" sz="73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10 из 656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572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8 из 655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526258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57 из 647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71480"/>
            <a:ext cx="621510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65 из 655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642918"/>
            <a:ext cx="563406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03 из 654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71480"/>
            <a:ext cx="4595866" cy="54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16 из 654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57166"/>
            <a:ext cx="42862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2.bp.blogspot.com/_PkvNC2xE7Xk/TLNzgHXpUmI/AAAAAAAAEWM/8U1muzYFQ7s/s1600/%D0%9A%D0%BE%D0%BF%D0%B8%D1%8F+%D1%84+0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65348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17 из 654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27 из 654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-285800"/>
            <a:ext cx="5500714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135 из 654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64396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46 из 654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714356"/>
            <a:ext cx="571504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работа: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сердечко «</a:t>
            </a:r>
            <a:r>
              <a:rPr lang="ru-RU" dirty="0" err="1" smtClean="0">
                <a:solidFill>
                  <a:srgbClr val="FF0000"/>
                </a:solidFill>
              </a:rPr>
              <a:t>валентинка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15 из 656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2151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Изготовить ёлочку: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Используя шаблон, порядок приклеивания полосок, не забудьте о своей фантазии 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Сделайте свою ёлочку единственной и неповторимой!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1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38525" y="2626519"/>
            <a:ext cx="2419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 по квиллингу: Техника айрис фолдинг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0"/>
            <a:ext cx="40767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 по квиллингу: Техника айрис фолдинг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31623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стер-класс по квиллингу: Техника айрис фолдинг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496"/>
            <a:ext cx="3286116" cy="35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стер-класс по квиллингу: Техника айрис фолдинг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429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астер-класс по квиллингу: Техника айрис фолдинг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а 51 из 655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66"/>
            <a:ext cx="3657600" cy="40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а 113 из 654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0"/>
            <a:ext cx="47720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5" action="ppaction://hlinkpres?slideindex=1&amp;slidetitle="/>
          </p:cNvPr>
          <p:cNvSpPr/>
          <p:nvPr/>
        </p:nvSpPr>
        <p:spPr>
          <a:xfrm>
            <a:off x="428596" y="1714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484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751969">
            <a:off x="2196431" y="4798251"/>
            <a:ext cx="7882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Молодцы!</a:t>
            </a:r>
            <a:r>
              <a:rPr lang="ru-RU" sz="9600" dirty="0" smtClean="0">
                <a:solidFill>
                  <a:srgbClr val="00B0F0"/>
                </a:solidFill>
              </a:rPr>
              <a:t>!!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Старцева Т.П.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учитель начальных классов.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материал взят из интернета(фото)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сайт: </a:t>
            </a:r>
            <a:r>
              <a:rPr lang="ru-RU" smtClean="0"/>
              <a:t>город мастеров</a:t>
            </a:r>
            <a:endParaRPr lang="ru-RU" dirty="0" smtClean="0"/>
          </a:p>
          <a:p>
            <a:r>
              <a:rPr lang="ru-RU" dirty="0" smtClean="0"/>
              <a:t>личный материал- детские работы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3" descr="Картинка 26 из 655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18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 из 65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90800"/>
            <a:ext cx="2933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42 из 655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0"/>
            <a:ext cx="3810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40 из 655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5 из 656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52825"/>
            <a:ext cx="35814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Мастер-класс по квиллингу: Техника айрис фолдинг2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876"/>
            <a:ext cx="314324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стер-класс по квиллингу: Техника айрис фолдинг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0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47 из 655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614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7 из 65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114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понадобятся для работы:</a:t>
            </a: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35811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задуманный рисунок и по шаблону скопировав , вырезаем.</a:t>
            </a: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3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62547" y="2626346"/>
            <a:ext cx="3171305" cy="23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Закрепляем с лицевой стороны шаблон</a:t>
            </a:r>
            <a:br>
              <a:rPr lang="ru-RU" dirty="0" smtClean="0"/>
            </a:br>
            <a:r>
              <a:rPr lang="ru-RU" dirty="0" smtClean="0"/>
              <a:t> ( лучше скрепками)</a:t>
            </a:r>
            <a:endParaRPr lang="ru-RU" dirty="0"/>
          </a:p>
        </p:txBody>
      </p:sp>
      <p:pic>
        <p:nvPicPr>
          <p:cNvPr id="4" name="Содержимое 3" descr="Мастер-класс по квиллингу: Техника айрис фолдинг4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928802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Получаем </a:t>
            </a:r>
            <a:r>
              <a:rPr lang="ru-RU" sz="3600" dirty="0" smtClean="0"/>
              <a:t> на изнаночной стороне картинку </a:t>
            </a:r>
            <a:r>
              <a:rPr lang="ru-RU" sz="3600" dirty="0"/>
              <a:t>с шаблоном для раскладки бумаги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Шаблон имеет цифры и линии.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Линии </a:t>
            </a:r>
            <a:r>
              <a:rPr lang="ru-RU" sz="3600" dirty="0"/>
              <a:t>означают границу для раскладки бумаги, </a:t>
            </a:r>
            <a:r>
              <a:rPr lang="ru-RU" sz="3600" dirty="0">
                <a:solidFill>
                  <a:srgbClr val="FF0000"/>
                </a:solidFill>
              </a:rPr>
              <a:t>а цифры- </a:t>
            </a:r>
            <a:r>
              <a:rPr lang="ru-RU" sz="3600" dirty="0"/>
              <a:t>последовательность ее наклеивания. На шаблонах печатают перечень цифр с указанием цвета, например: цвет А и перечень цифр , цвет В и т.д. и т.п., цвет выбирается по вашему желанию.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Мастер-класс по квиллингу: Техника айрис фолдинг5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642918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234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айрис фолдинг- (радужное, спиральное  складывание)  </vt:lpstr>
      <vt:lpstr>Слайд 2</vt:lpstr>
      <vt:lpstr>Слайд 3</vt:lpstr>
      <vt:lpstr>Слайд 4</vt:lpstr>
      <vt:lpstr>Слайд 5</vt:lpstr>
      <vt:lpstr>Нам понадобятся для работы:</vt:lpstr>
      <vt:lpstr>Выбираем задуманный рисунок и по шаблону скопировав , вырезаем.</vt:lpstr>
      <vt:lpstr>Закрепляем с лицевой стороны шаблон  ( лучше скрепками)</vt:lpstr>
      <vt:lpstr>Получаем  на изнаночной стороне картинку с шаблоном для раскладки бумаги.  Шаблон имеет цифры и линии.  Линии означают границу для раскладки бумаги, а цифры- последовательность ее наклеивания. На шаблонах печатают перечень цифр с указанием цвета, например: цвет А и перечень цифр , цвет В и т.д. и т.п., цвет выбирается по вашему желанию. </vt:lpstr>
      <vt:lpstr>Начало работы</vt:lpstr>
      <vt:lpstr>Слайд 11</vt:lpstr>
      <vt:lpstr>Переворачиваем, убираем шаблон и... КРАСОТА! </vt:lpstr>
      <vt:lpstr>Теперь немного фантазии ,… готово!.</vt:lpstr>
      <vt:lpstr>На заметку, может пригодиться? Нарезанные полосочки мы храним во в такой папочке. </vt:lpstr>
      <vt:lpstr>Ну, а теперь полюбуйтесь на красоту и творите дома !</vt:lpstr>
      <vt:lpstr>Слайд 16</vt:lpstr>
      <vt:lpstr>Слайд 17</vt:lpstr>
      <vt:lpstr>Наша работа:  сердечко «валентинка»</vt:lpstr>
      <vt:lpstr>Домашнее  задание.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айрис фолдинг </dc:title>
  <dc:creator>Admin</dc:creator>
  <cp:lastModifiedBy>Татьяна</cp:lastModifiedBy>
  <cp:revision>15</cp:revision>
  <dcterms:created xsi:type="dcterms:W3CDTF">2011-10-15T03:01:15Z</dcterms:created>
  <dcterms:modified xsi:type="dcterms:W3CDTF">2013-02-28T13:09:01Z</dcterms:modified>
</cp:coreProperties>
</file>